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82" r:id="rId3"/>
    <p:sldId id="278" r:id="rId4"/>
    <p:sldId id="277" r:id="rId5"/>
    <p:sldId id="279" r:id="rId6"/>
    <p:sldId id="280" r:id="rId7"/>
    <p:sldId id="281" r:id="rId8"/>
    <p:sldId id="28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0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1913CD4-D75E-4CD9-958F-6479198910D5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1913CD4-D75E-4CD9-958F-6479198910D5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55848"/>
            <a:ext cx="8915400" cy="1673352"/>
          </a:xfrm>
        </p:spPr>
        <p:txBody>
          <a:bodyPr>
            <a:noAutofit/>
          </a:bodyPr>
          <a:lstStyle/>
          <a:p>
            <a:pPr algn="r"/>
            <a:r>
              <a:rPr lang="en-GB" sz="3600" b="0" dirty="0"/>
              <a:t>Comparison Research on Text Pre-processing</a:t>
            </a:r>
            <a:br>
              <a:rPr lang="en-GB" sz="3600" b="0" dirty="0"/>
            </a:br>
            <a:r>
              <a:rPr lang="en-GB" sz="3600" b="0" dirty="0" smtClean="0"/>
              <a:t>Methods </a:t>
            </a:r>
            <a:r>
              <a:rPr lang="en-GB" sz="3600" b="0" dirty="0"/>
              <a:t>on Twitter Sentiment </a:t>
            </a:r>
            <a:r>
              <a:rPr lang="en-GB" sz="3600" b="0" dirty="0" smtClean="0"/>
              <a:t>Analysis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5434584"/>
            <a:ext cx="4267200" cy="1042416"/>
          </a:xfrm>
        </p:spPr>
        <p:txBody>
          <a:bodyPr/>
          <a:lstStyle/>
          <a:p>
            <a:r>
              <a:rPr lang="en-US" dirty="0" err="1" smtClean="0"/>
              <a:t>Racsi</a:t>
            </a:r>
            <a:r>
              <a:rPr lang="en-US" dirty="0" smtClean="0"/>
              <a:t> Beryl W.		5115100064</a:t>
            </a:r>
          </a:p>
          <a:p>
            <a:r>
              <a:rPr lang="en-US" dirty="0" err="1" smtClean="0"/>
              <a:t>Fajar</a:t>
            </a:r>
            <a:r>
              <a:rPr lang="en-US" dirty="0" smtClean="0"/>
              <a:t> </a:t>
            </a:r>
            <a:r>
              <a:rPr lang="en-US" dirty="0" err="1" smtClean="0"/>
              <a:t>Maulana</a:t>
            </a:r>
            <a:r>
              <a:rPr lang="en-US" dirty="0" smtClean="0"/>
              <a:t> F.		5115100171</a:t>
            </a:r>
          </a:p>
          <a:p>
            <a:r>
              <a:rPr lang="en-US" dirty="0" err="1" smtClean="0"/>
              <a:t>Tegar</a:t>
            </a:r>
            <a:r>
              <a:rPr lang="en-US" dirty="0" smtClean="0"/>
              <a:t> </a:t>
            </a:r>
            <a:r>
              <a:rPr lang="en-US" dirty="0" err="1" smtClean="0"/>
              <a:t>Satrio</a:t>
            </a:r>
            <a:r>
              <a:rPr lang="en-US" dirty="0" smtClean="0"/>
              <a:t> U.		5115100178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9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Preprocessing yang paling </a:t>
            </a:r>
            <a:r>
              <a:rPr lang="en-US" dirty="0" err="1" smtClean="0"/>
              <a:t>berpengaruh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Sentiment Classification Task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6183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Percobaan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1"/>
            <a:ext cx="9144000" cy="1676400"/>
          </a:xfrm>
        </p:spPr>
        <p:txBody>
          <a:bodyPr/>
          <a:lstStyle/>
          <a:p>
            <a:pPr marL="118872" indent="0">
              <a:buNone/>
            </a:pP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percobaan</a:t>
            </a:r>
            <a:r>
              <a:rPr lang="en-US" dirty="0" smtClean="0"/>
              <a:t> kami </a:t>
            </a:r>
            <a:r>
              <a:rPr lang="en-US" dirty="0" err="1" smtClean="0"/>
              <a:t>memakai</a:t>
            </a:r>
            <a:r>
              <a:rPr lang="en-US" dirty="0" smtClean="0"/>
              <a:t> </a:t>
            </a:r>
            <a:r>
              <a:rPr lang="en-US" b="1" dirty="0"/>
              <a:t>5</a:t>
            </a:r>
            <a:r>
              <a:rPr lang="en-US" b="1" dirty="0" smtClean="0"/>
              <a:t> classifier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b="1" dirty="0" smtClean="0"/>
              <a:t>2 dataset </a:t>
            </a:r>
            <a:r>
              <a:rPr lang="en-US" dirty="0" smtClean="0"/>
              <a:t>yang di </a:t>
            </a:r>
            <a:r>
              <a:rPr lang="en-US" dirty="0" err="1" smtClean="0"/>
              <a:t>olah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/>
              <a:t>7 </a:t>
            </a:r>
            <a:r>
              <a:rPr lang="en-US" b="1" dirty="0" err="1" smtClean="0"/>
              <a:t>metode</a:t>
            </a:r>
            <a:r>
              <a:rPr lang="en-US" b="1" dirty="0" smtClean="0"/>
              <a:t> preprocessing</a:t>
            </a:r>
            <a:endParaRPr lang="en-GB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3276600"/>
            <a:ext cx="3048000" cy="3581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Dataset</a:t>
            </a:r>
          </a:p>
          <a:p>
            <a:pPr lvl="1"/>
            <a:r>
              <a:rPr lang="en-US" b="1" dirty="0" smtClean="0"/>
              <a:t>SS-Twitter</a:t>
            </a:r>
          </a:p>
          <a:p>
            <a:pPr lvl="1"/>
            <a:r>
              <a:rPr lang="en-US" b="1" dirty="0" smtClean="0"/>
              <a:t>STS-Test</a:t>
            </a:r>
            <a:endParaRPr lang="en-GB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0" y="3276600"/>
            <a:ext cx="3048000" cy="3581400"/>
          </a:xfrm>
          <a:prstGeom prst="rect">
            <a:avLst/>
          </a:prstGeom>
        </p:spPr>
        <p:txBody>
          <a:bodyPr vert="horz" lIns="54864" tIns="91440" rtlCol="0">
            <a:normAutofit fontScale="925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Classifier</a:t>
            </a:r>
          </a:p>
          <a:p>
            <a:pPr lvl="1"/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GB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48400" y="3276600"/>
            <a:ext cx="2895600" cy="3581400"/>
          </a:xfrm>
          <a:prstGeom prst="rect">
            <a:avLst/>
          </a:prstGeom>
        </p:spPr>
        <p:txBody>
          <a:bodyPr vert="horz" lIns="54864" tIns="91440" rtlCol="0">
            <a:normAutofit fontScale="925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 smtClean="0"/>
              <a:t>Preprocessing</a:t>
            </a:r>
          </a:p>
          <a:p>
            <a:pPr lvl="1"/>
            <a:r>
              <a:rPr lang="en-US" sz="2400" b="1" dirty="0" smtClean="0"/>
              <a:t>Baseline</a:t>
            </a:r>
          </a:p>
          <a:p>
            <a:pPr lvl="1"/>
            <a:r>
              <a:rPr lang="en-US" sz="2400" b="1" dirty="0" smtClean="0"/>
              <a:t>No URL</a:t>
            </a:r>
          </a:p>
          <a:p>
            <a:pPr lvl="1"/>
            <a:r>
              <a:rPr lang="en-US" sz="2400" b="1" dirty="0" smtClean="0"/>
              <a:t>No STOPWORD</a:t>
            </a:r>
          </a:p>
          <a:p>
            <a:pPr lvl="1"/>
            <a:r>
              <a:rPr lang="en-US" sz="2400" b="1" dirty="0" smtClean="0"/>
              <a:t>No Number</a:t>
            </a:r>
          </a:p>
          <a:p>
            <a:pPr lvl="1"/>
            <a:r>
              <a:rPr lang="en-US" sz="2400" b="1" dirty="0" smtClean="0"/>
              <a:t>No Acronym</a:t>
            </a:r>
          </a:p>
          <a:p>
            <a:pPr lvl="1"/>
            <a:r>
              <a:rPr lang="en-US" sz="2400" b="1" dirty="0" smtClean="0"/>
              <a:t>No Negation</a:t>
            </a:r>
          </a:p>
          <a:p>
            <a:pPr lvl="1"/>
            <a:r>
              <a:rPr lang="en-US" sz="2400" b="1" dirty="0" smtClean="0"/>
              <a:t>OUR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66179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54" y="1800702"/>
            <a:ext cx="8181692" cy="1789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21" y="3962400"/>
            <a:ext cx="81248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48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Percobaan</a:t>
            </a:r>
            <a:r>
              <a:rPr lang="en-US" dirty="0"/>
              <a:t> </a:t>
            </a:r>
            <a:r>
              <a:rPr lang="en-US" dirty="0" smtClean="0"/>
              <a:t>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3999"/>
          </a:xfrm>
        </p:spPr>
        <p:txBody>
          <a:bodyPr/>
          <a:lstStyle/>
          <a:p>
            <a:pPr marL="118872" indent="0">
              <a:buNone/>
            </a:pPr>
            <a:r>
              <a:rPr lang="en-US" dirty="0" err="1" smtClean="0"/>
              <a:t>Mencari</a:t>
            </a:r>
            <a:r>
              <a:rPr lang="en-US" dirty="0" smtClean="0"/>
              <a:t> parameter optimal classifier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GridsearchCV</a:t>
            </a:r>
            <a:r>
              <a:rPr lang="en-US" dirty="0" smtClean="0"/>
              <a:t> </a:t>
            </a: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Dataset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parameter optimal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864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229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2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II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27" y="1752600"/>
            <a:ext cx="8268273" cy="462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6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Dari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Percobaan</a:t>
            </a:r>
            <a:r>
              <a:rPr lang="en-US" dirty="0" smtClean="0"/>
              <a:t> I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disimpulkan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preprocessing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b="1" dirty="0" err="1" smtClean="0"/>
              <a:t>stopword</a:t>
            </a:r>
            <a:r>
              <a:rPr lang="en-US" b="1" dirty="0" smtClean="0"/>
              <a:t>, negation, </a:t>
            </a:r>
            <a:r>
              <a:rPr lang="en-US" b="1" dirty="0" err="1" smtClean="0"/>
              <a:t>dan</a:t>
            </a:r>
            <a:r>
              <a:rPr lang="en-US" b="1" dirty="0" smtClean="0"/>
              <a:t> acronym</a:t>
            </a:r>
            <a:r>
              <a:rPr lang="en-US" dirty="0" smtClean="0"/>
              <a:t> </a:t>
            </a:r>
            <a:r>
              <a:rPr lang="en-US" dirty="0" err="1" smtClean="0"/>
              <a:t>berdampak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Dari </a:t>
            </a:r>
            <a:r>
              <a:rPr lang="en-US" dirty="0" err="1" smtClean="0"/>
              <a:t>Percobaan</a:t>
            </a:r>
            <a:r>
              <a:rPr lang="en-US" dirty="0" smtClean="0"/>
              <a:t> II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disimpulkan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Gridsearch</a:t>
            </a:r>
            <a:r>
              <a:rPr lang="en-US" dirty="0" smtClean="0"/>
              <a:t> parameter optimal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27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479</TotalTime>
  <Words>115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Corbel</vt:lpstr>
      <vt:lpstr>Wingdings</vt:lpstr>
      <vt:lpstr>Wingdings 2</vt:lpstr>
      <vt:lpstr>Wingdings 3</vt:lpstr>
      <vt:lpstr>Module</vt:lpstr>
      <vt:lpstr>Comparison Research on Text Pre-processing Methods on Twitter Sentiment Analysis</vt:lpstr>
      <vt:lpstr>Tujuan</vt:lpstr>
      <vt:lpstr>Percobaan</vt:lpstr>
      <vt:lpstr>Result</vt:lpstr>
      <vt:lpstr>Percobaan II</vt:lpstr>
      <vt:lpstr>Dataset I</vt:lpstr>
      <vt:lpstr>Dataset II</vt:lpstr>
      <vt:lpstr>Kesimpulan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Research on Text Pre-processing Methods on Twitter Sentiment Analysis</dc:title>
  <dc:creator>Windows User</dc:creator>
  <cp:lastModifiedBy>5115100178 TA. Tegar Satrio Utomo</cp:lastModifiedBy>
  <cp:revision>76</cp:revision>
  <dcterms:created xsi:type="dcterms:W3CDTF">2019-03-31T16:38:29Z</dcterms:created>
  <dcterms:modified xsi:type="dcterms:W3CDTF">2019-05-12T23:01:16Z</dcterms:modified>
</cp:coreProperties>
</file>