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99789E-D3EB-477B-9374-4DAB6B0C44F3}">
  <a:tblStyle styleId="{D599789E-D3EB-477B-9374-4DAB6B0C44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4b6105e3c_0_7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4b6105e3c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4b6105e3c_0_8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4b6105e3c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b6105e3c_0_8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b6105e3c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4b61060e3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4b61060e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Obstruction Detection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Samuel Okei and Zawad Niamat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613400" y="215500"/>
            <a:ext cx="75057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Problem Description</a:t>
            </a:r>
            <a:endParaRPr sz="26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13400" y="910575"/>
            <a:ext cx="7505700" cy="13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Problem: 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Classify images as  rover/car </a:t>
            </a:r>
            <a:r>
              <a:rPr lang="en" sz="1400"/>
              <a:t>traversable</a:t>
            </a:r>
            <a:r>
              <a:rPr lang="en" sz="1400"/>
              <a:t> or not (</a:t>
            </a:r>
            <a:r>
              <a:rPr lang="en" sz="1400"/>
              <a:t>Traversable</a:t>
            </a:r>
            <a:r>
              <a:rPr lang="en" sz="1400"/>
              <a:t> +, Non-traversable -).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Improve</a:t>
            </a:r>
            <a:r>
              <a:rPr lang="en" sz="1400"/>
              <a:t> classifier using feature extraction (85% accuracy without).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Enable classifier to train on small set (trained on 1600 images).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Enable classifier to train on simple network (uses 5 layers with trainable params).</a:t>
            </a:r>
            <a:endParaRPr sz="1400"/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613400" y="2465775"/>
            <a:ext cx="75057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Solution</a:t>
            </a:r>
            <a:endParaRPr sz="2600"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493850" y="2925450"/>
            <a:ext cx="7744800" cy="17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 GAN (Generative Adversarial Networks)  to generate images that follow two constraints: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They come from the distribution of positive images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They resemble the input image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Why 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difference between the generated image and real image for the positive image should be small and should be large for negative images.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This should improve the results of </a:t>
            </a:r>
            <a:r>
              <a:rPr lang="en" sz="1400"/>
              <a:t>the classifier.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 Network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850" y="1649200"/>
            <a:ext cx="6021248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3500" y="1701925"/>
            <a:ext cx="4460075" cy="27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5">
            <a:alphaModFix/>
          </a:blip>
          <a:srcRect b="6180" l="0" r="2846" t="4117"/>
          <a:stretch/>
        </p:blipFill>
        <p:spPr>
          <a:xfrm>
            <a:off x="2663112" y="1380113"/>
            <a:ext cx="4209923" cy="35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 rotWithShape="1">
          <a:blip r:embed="rId6">
            <a:alphaModFix/>
          </a:blip>
          <a:srcRect b="10818" l="16168" r="13808" t="10447"/>
          <a:stretch/>
        </p:blipFill>
        <p:spPr>
          <a:xfrm>
            <a:off x="2268975" y="1489675"/>
            <a:ext cx="4264600" cy="31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6"/>
          <p:cNvGraphicFramePr/>
          <p:nvPr/>
        </p:nvGraphicFramePr>
        <p:xfrm>
          <a:off x="3530750" y="5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{D599789E-D3EB-477B-9374-4DAB6B0C44F3}</a:tableStyleId>
              </a:tblPr>
              <a:tblGrid>
                <a:gridCol w="1777600"/>
                <a:gridCol w="1777600"/>
                <a:gridCol w="1777600"/>
              </a:tblGrid>
              <a:tr h="30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Gold Positive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Gold Negative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 Positive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 Negative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52" name="Google Shape;152;p16"/>
          <p:cNvSpPr txBox="1"/>
          <p:nvPr/>
        </p:nvSpPr>
        <p:spPr>
          <a:xfrm>
            <a:off x="227650" y="1736025"/>
            <a:ext cx="3000000" cy="18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AutoNum type="alphaL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Accuracy: 94 %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Precision: 0.96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Recall: 0.92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F1-score: 0.94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Classifier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227650" y="3506400"/>
            <a:ext cx="8636100" cy="13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The reason for a bias towards predicting a negative is as a result of incomplete GAN training. Some positive images generate images with high difference and are classified as negative. This might be a good thing as </a:t>
            </a:r>
            <a:r>
              <a:rPr lang="en" sz="2000"/>
              <a:t>false</a:t>
            </a:r>
            <a:r>
              <a:rPr lang="en" sz="2000"/>
              <a:t> positives mean a crash.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Algorithms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990725"/>
            <a:ext cx="7505700" cy="25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Bagged CNN: 93%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SVM: 82.5%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PCA SVM: 81%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Decision trees: 7</a:t>
            </a:r>
            <a:r>
              <a:rPr lang="en" sz="1800"/>
              <a:t>1%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 Forest (DT): 84%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CNN's</a:t>
            </a:r>
            <a:r>
              <a:rPr lang="en" sz="1800"/>
              <a:t> massively </a:t>
            </a:r>
            <a:r>
              <a:rPr lang="en" sz="1800"/>
              <a:t>outperforms</a:t>
            </a:r>
            <a:r>
              <a:rPr lang="en" sz="1800"/>
              <a:t> others </a:t>
            </a:r>
            <a:r>
              <a:rPr lang="en" sz="1800"/>
              <a:t>because</a:t>
            </a:r>
            <a:r>
              <a:rPr lang="en" sz="1800"/>
              <a:t> it </a:t>
            </a:r>
            <a:r>
              <a:rPr lang="en" sz="1800"/>
              <a:t>retains</a:t>
            </a:r>
            <a:r>
              <a:rPr lang="en" sz="1800"/>
              <a:t> spatial and temporal information.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19150" y="1990725"/>
            <a:ext cx="7505700" cy="25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GANs and Data Distributions: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data with info are noisy distributions with unknown parameters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Reason for feature extraction: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Aim at reducing error from noise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Reason for CNN’s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Retains temporal and spatial information of images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