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6F0F-859D-46DC-8F1E-06F724E96EC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022F-BBCE-4E56-BFA6-8DFBF2A8A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to Succeed @ Lab 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CSE140L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1) Data_memory[64:70] contains ASCII underscore characters (0x5F) encrypted with a "rolling" LFSR code. </a:t>
            </a:r>
          </a:p>
          <a:p>
            <a:pPr lvl="1"/>
            <a:r>
              <a:rPr lang="en-US" smtClean="0"/>
              <a:t>dat_mem[64] = 0x5F ^ {2'b0,LFSR0}, where LFSR0 = initial state of LFSR</a:t>
            </a:r>
          </a:p>
          <a:p>
            <a:pPr lvl="1"/>
            <a:r>
              <a:rPr lang="en-US" smtClean="0"/>
              <a:t>dat_mem[65] = 0x5F ^ {2'b0,LFSR1}, where LFSR1 = next LFSR state</a:t>
            </a:r>
          </a:p>
          <a:p>
            <a:pPr lvl="1"/>
            <a:r>
              <a:rPr lang="en-US" smtClean="0"/>
              <a:t>...</a:t>
            </a:r>
          </a:p>
          <a:p>
            <a:pPr lvl="1"/>
            <a:r>
              <a:rPr lang="en-US" smtClean="0"/>
              <a:t>dat_mem[70] = 0x5F ^ {2'b0,LFSR6}</a:t>
            </a:r>
          </a:p>
          <a:p>
            <a:r>
              <a:rPr lang="en-US" smtClean="0"/>
              <a:t>2) Your circuit needs to figure out LFSR0, then which LFSR feedback taps were used, then decode the message itself, which starts in encrypted form at dat_mem[71]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5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Suggested program phases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1) Determine encoder's LFSR starting value, LFSR[0]</a:t>
            </a:r>
          </a:p>
          <a:p>
            <a:pPr lvl="1"/>
            <a:r>
              <a:rPr lang="en-US" smtClean="0"/>
              <a:t>raddr=64 (read address pointer for data_memory)</a:t>
            </a:r>
          </a:p>
          <a:p>
            <a:pPr lvl="1"/>
            <a:r>
              <a:rPr lang="en-US" smtClean="0"/>
              <a:t>LFSR[0] = 6'h1F ^ dat_out[5:0];   </a:t>
            </a:r>
          </a:p>
          <a:p>
            <a:pPr lvl="2"/>
            <a:r>
              <a:rPr lang="en-US" smtClean="0"/>
              <a:t>because LFSR_start ^ 6'h1F ^ 6'h1F = LFSR_start (we love XOR!)</a:t>
            </a:r>
          </a:p>
          <a:p>
            <a:r>
              <a:rPr lang="en-US" smtClean="0"/>
              <a:t>2) Determine next 6 LFSR values, </a:t>
            </a:r>
            <a:r>
              <a:rPr lang="en-US" u="sng" smtClean="0"/>
              <a:t>one per clock cycle</a:t>
            </a:r>
          </a:p>
          <a:p>
            <a:pPr lvl="1"/>
            <a:r>
              <a:rPr lang="en-US" smtClean="0"/>
              <a:t>raddr=65, 66, ... , 70</a:t>
            </a:r>
          </a:p>
          <a:p>
            <a:pPr lvl="1"/>
            <a:r>
              <a:rPr lang="en-US" smtClean="0"/>
              <a:t>LFSR[1, 2, ..., 6] = 6'h1F ^ dat_out[5:0];</a:t>
            </a:r>
          </a:p>
          <a:p>
            <a:r>
              <a:rPr lang="en-US" smtClean="0"/>
              <a:t>3) figure out which of 6 LFSR tap patterns the encoder used</a:t>
            </a:r>
          </a:p>
          <a:p>
            <a:pPr lvl="1"/>
            <a:r>
              <a:rPr lang="en-US" smtClean="0"/>
              <a:t>suggest: build 6 parallel LFSRs, one per tap pattern, all advance once/clk cycle</a:t>
            </a:r>
          </a:p>
          <a:p>
            <a:pPr lvl="1"/>
            <a:r>
              <a:rPr lang="en-US" smtClean="0"/>
              <a:t>exactly one of these will match LFSR[6] at 7 clock cycles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phases, continued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4) decode the message, one character / clock cycle</a:t>
            </a:r>
          </a:p>
          <a:p>
            <a:pPr lvl="1"/>
            <a:r>
              <a:rPr lang="en-US" smtClean="0"/>
              <a:t>raddr = 71, 72, ..., 125</a:t>
            </a:r>
          </a:p>
          <a:p>
            <a:pPr lvl="1"/>
            <a:r>
              <a:rPr lang="en-US" smtClean="0"/>
              <a:t>waddr = 0, 1, ..., 60</a:t>
            </a:r>
          </a:p>
          <a:p>
            <a:pPr lvl="1"/>
            <a:r>
              <a:rPr lang="en-US" smtClean="0"/>
              <a:t>dat_in = {2'b0,LFSR[8, 9, ..., 68]} ^ dat_out; 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082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step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5) remove leading _ from message, on character / clock cycle</a:t>
            </a:r>
          </a:p>
          <a:p>
            <a:pPr lvl="1"/>
            <a:r>
              <a:rPr lang="en-US" smtClean="0"/>
              <a:t>raddr = 0, 1, ... , 60</a:t>
            </a:r>
          </a:p>
          <a:p>
            <a:pPr lvl="1"/>
            <a:r>
              <a:rPr lang="en-US" smtClean="0"/>
              <a:t>for(i=0; i&lt;60; i++)</a:t>
            </a:r>
          </a:p>
          <a:p>
            <a:pPr lvl="2"/>
            <a:r>
              <a:rPr lang="en-US" smtClean="0"/>
              <a:t>if(dat_out == 0x5F) raddr++;</a:t>
            </a:r>
          </a:p>
          <a:p>
            <a:pPr lvl="2"/>
            <a:r>
              <a:rPr lang="en-US" smtClean="0"/>
              <a:t>else break;     // keep terminal value of i</a:t>
            </a:r>
          </a:p>
          <a:p>
            <a:pPr lvl="1"/>
            <a:r>
              <a:rPr lang="en-US" smtClean="0"/>
              <a:t>if(i==0) $stop;  // done</a:t>
            </a:r>
          </a:p>
          <a:p>
            <a:pPr lvl="1"/>
            <a:r>
              <a:rPr lang="en-US" smtClean="0"/>
              <a:t>else for waddr=0, 1, ..., 60 raddr=waddr+i</a:t>
            </a:r>
          </a:p>
          <a:p>
            <a:r>
              <a:rPr lang="en-US" smtClean="0"/>
              <a:t>// this is one/clock cycle read then copy to a lower address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to Succeed @ Lab 5</vt:lpstr>
      <vt:lpstr>Summary</vt:lpstr>
      <vt:lpstr>Suggested program phases</vt:lpstr>
      <vt:lpstr>Program phases, continued</vt:lpstr>
      <vt:lpstr>Final step 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Succeed @ Lab 5</dc:title>
  <dc:creator>John Eldon</dc:creator>
  <cp:lastModifiedBy>John Eldon</cp:lastModifiedBy>
  <cp:revision>4</cp:revision>
  <dcterms:created xsi:type="dcterms:W3CDTF">2020-06-05T23:05:17Z</dcterms:created>
  <dcterms:modified xsi:type="dcterms:W3CDTF">2020-06-05T23:29:51Z</dcterms:modified>
</cp:coreProperties>
</file>