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9F0B-5044-4394-83EE-3269BAC85551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861B9-44F1-49D0-B182-617539B955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93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8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8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9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1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74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1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4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2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48D5-D2AA-41E6-A365-19C8483DE949}" type="datetimeFigureOut">
              <a:rPr lang="en-IN" smtClean="0"/>
              <a:t>08-01-2018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B3AE-E059-46E0-A49B-5A3F67AA81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69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2853" y="2967335"/>
            <a:ext cx="5258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Tegh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developer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0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2018-01-08T13:07:53Z</dcterms:created>
  <dcterms:modified xsi:type="dcterms:W3CDTF">2018-01-08T13:17:54Z</dcterms:modified>
</cp:coreProperties>
</file>