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0" r:id="rId2"/>
    <p:sldId id="261" r:id="rId3"/>
    <p:sldId id="264" r:id="rId4"/>
    <p:sldId id="266" r:id="rId5"/>
    <p:sldId id="262"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CA3595-01A3-463C-9B32-59E6AD6D4A61}" v="26" dt="2025-02-23T20:32:14.3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7" d="100"/>
          <a:sy n="147" d="100"/>
        </p:scale>
        <p:origin x="66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chez Ruiz, Bryan" userId="a5b2f5ee-64fd-4f11-b6ce-029f3aaf9682" providerId="ADAL" clId="{A3CA3595-01A3-463C-9B32-59E6AD6D4A61}"/>
    <pc:docChg chg="undo redo custSel addSld delSld modSld sldOrd">
      <pc:chgData name="Sanchez Ruiz, Bryan" userId="a5b2f5ee-64fd-4f11-b6ce-029f3aaf9682" providerId="ADAL" clId="{A3CA3595-01A3-463C-9B32-59E6AD6D4A61}" dt="2025-02-23T20:32:14.315" v="678"/>
      <pc:docMkLst>
        <pc:docMk/>
      </pc:docMkLst>
      <pc:sldChg chg="addSp delSp modSp del mod modMedia setBg delAnim chgLayout">
        <pc:chgData name="Sanchez Ruiz, Bryan" userId="a5b2f5ee-64fd-4f11-b6ce-029f3aaf9682" providerId="ADAL" clId="{A3CA3595-01A3-463C-9B32-59E6AD6D4A61}" dt="2025-02-23T20:04:58.096" v="186" actId="47"/>
        <pc:sldMkLst>
          <pc:docMk/>
          <pc:sldMk cId="606395489" sldId="256"/>
        </pc:sldMkLst>
        <pc:spChg chg="mod ord">
          <ac:chgData name="Sanchez Ruiz, Bryan" userId="a5b2f5ee-64fd-4f11-b6ce-029f3aaf9682" providerId="ADAL" clId="{A3CA3595-01A3-463C-9B32-59E6AD6D4A61}" dt="2025-02-23T20:03:31.875" v="175" actId="26606"/>
          <ac:spMkLst>
            <pc:docMk/>
            <pc:sldMk cId="606395489" sldId="256"/>
            <ac:spMk id="2" creationId="{AC286AFF-A35C-D677-5920-19B359C016EB}"/>
          </ac:spMkLst>
        </pc:spChg>
        <pc:spChg chg="mod ord">
          <ac:chgData name="Sanchez Ruiz, Bryan" userId="a5b2f5ee-64fd-4f11-b6ce-029f3aaf9682" providerId="ADAL" clId="{A3CA3595-01A3-463C-9B32-59E6AD6D4A61}" dt="2025-02-23T20:03:31.875" v="175" actId="26606"/>
          <ac:spMkLst>
            <pc:docMk/>
            <pc:sldMk cId="606395489" sldId="256"/>
            <ac:spMk id="3" creationId="{66C7C1CA-67CF-E827-5A48-E6CF8FAF6455}"/>
          </ac:spMkLst>
        </pc:spChg>
        <pc:spChg chg="mod ord">
          <ac:chgData name="Sanchez Ruiz, Bryan" userId="a5b2f5ee-64fd-4f11-b6ce-029f3aaf9682" providerId="ADAL" clId="{A3CA3595-01A3-463C-9B32-59E6AD6D4A61}" dt="2025-02-23T20:03:31.875" v="175" actId="26606"/>
          <ac:spMkLst>
            <pc:docMk/>
            <pc:sldMk cId="606395489" sldId="256"/>
            <ac:spMk id="6" creationId="{5739A978-6C80-CEA8-FC8B-46B8F7B03170}"/>
          </ac:spMkLst>
        </pc:spChg>
        <pc:spChg chg="add del">
          <ac:chgData name="Sanchez Ruiz, Bryan" userId="a5b2f5ee-64fd-4f11-b6ce-029f3aaf9682" providerId="ADAL" clId="{A3CA3595-01A3-463C-9B32-59E6AD6D4A61}" dt="2025-02-23T20:03:31.875" v="175" actId="26606"/>
          <ac:spMkLst>
            <pc:docMk/>
            <pc:sldMk cId="606395489" sldId="256"/>
            <ac:spMk id="11" creationId="{DEE2AD96-B495-4E06-9291-B71706F728CB}"/>
          </ac:spMkLst>
        </pc:spChg>
        <pc:spChg chg="add del">
          <ac:chgData name="Sanchez Ruiz, Bryan" userId="a5b2f5ee-64fd-4f11-b6ce-029f3aaf9682" providerId="ADAL" clId="{A3CA3595-01A3-463C-9B32-59E6AD6D4A61}" dt="2025-02-23T20:03:22.379" v="173" actId="26606"/>
          <ac:spMkLst>
            <pc:docMk/>
            <pc:sldMk cId="606395489" sldId="256"/>
            <ac:spMk id="12" creationId="{E0AE394F-AFF1-4485-AF1F-7387A2F041AA}"/>
          </ac:spMkLst>
        </pc:spChg>
        <pc:spChg chg="add del">
          <ac:chgData name="Sanchez Ruiz, Bryan" userId="a5b2f5ee-64fd-4f11-b6ce-029f3aaf9682" providerId="ADAL" clId="{A3CA3595-01A3-463C-9B32-59E6AD6D4A61}" dt="2025-02-23T20:03:31.875" v="175" actId="26606"/>
          <ac:spMkLst>
            <pc:docMk/>
            <pc:sldMk cId="606395489" sldId="256"/>
            <ac:spMk id="13" creationId="{53CF6D67-C5A8-4ADD-9E8E-1E38CA1D3166}"/>
          </ac:spMkLst>
        </pc:spChg>
        <pc:spChg chg="add del">
          <ac:chgData name="Sanchez Ruiz, Bryan" userId="a5b2f5ee-64fd-4f11-b6ce-029f3aaf9682" providerId="ADAL" clId="{A3CA3595-01A3-463C-9B32-59E6AD6D4A61}" dt="2025-02-23T20:03:22.379" v="173" actId="26606"/>
          <ac:spMkLst>
            <pc:docMk/>
            <pc:sldMk cId="606395489" sldId="256"/>
            <ac:spMk id="14" creationId="{5683D043-25BB-4AC9-8130-641179672614}"/>
          </ac:spMkLst>
        </pc:spChg>
        <pc:spChg chg="add del">
          <ac:chgData name="Sanchez Ruiz, Bryan" userId="a5b2f5ee-64fd-4f11-b6ce-029f3aaf9682" providerId="ADAL" clId="{A3CA3595-01A3-463C-9B32-59E6AD6D4A61}" dt="2025-02-23T20:03:31.875" v="175" actId="26606"/>
          <ac:spMkLst>
            <pc:docMk/>
            <pc:sldMk cId="606395489" sldId="256"/>
            <ac:spMk id="15" creationId="{86909FA0-B515-4681-B7A8-FA281D133B94}"/>
          </ac:spMkLst>
        </pc:spChg>
        <pc:spChg chg="add del">
          <ac:chgData name="Sanchez Ruiz, Bryan" userId="a5b2f5ee-64fd-4f11-b6ce-029f3aaf9682" providerId="ADAL" clId="{A3CA3595-01A3-463C-9B32-59E6AD6D4A61}" dt="2025-02-23T20:03:22.379" v="173" actId="26606"/>
          <ac:spMkLst>
            <pc:docMk/>
            <pc:sldMk cId="606395489" sldId="256"/>
            <ac:spMk id="16" creationId="{AA61CCAC-6875-474C-8E9E-F57ABF078C2B}"/>
          </ac:spMkLst>
        </pc:spChg>
        <pc:spChg chg="add del">
          <ac:chgData name="Sanchez Ruiz, Bryan" userId="a5b2f5ee-64fd-4f11-b6ce-029f3aaf9682" providerId="ADAL" clId="{A3CA3595-01A3-463C-9B32-59E6AD6D4A61}" dt="2025-02-23T20:03:31.875" v="175" actId="26606"/>
          <ac:spMkLst>
            <pc:docMk/>
            <pc:sldMk cId="606395489" sldId="256"/>
            <ac:spMk id="17" creationId="{21C9FE86-FCC3-4A31-AA1C-C882262B7FE7}"/>
          </ac:spMkLst>
        </pc:spChg>
        <pc:spChg chg="add del">
          <ac:chgData name="Sanchez Ruiz, Bryan" userId="a5b2f5ee-64fd-4f11-b6ce-029f3aaf9682" providerId="ADAL" clId="{A3CA3595-01A3-463C-9B32-59E6AD6D4A61}" dt="2025-02-23T20:03:31.875" v="175" actId="26606"/>
          <ac:spMkLst>
            <pc:docMk/>
            <pc:sldMk cId="606395489" sldId="256"/>
            <ac:spMk id="19" creationId="{7D96243B-ECED-4B71-8E06-AE9A285EAD20}"/>
          </ac:spMkLst>
        </pc:spChg>
        <pc:spChg chg="add del">
          <ac:chgData name="Sanchez Ruiz, Bryan" userId="a5b2f5ee-64fd-4f11-b6ce-029f3aaf9682" providerId="ADAL" clId="{A3CA3595-01A3-463C-9B32-59E6AD6D4A61}" dt="2025-02-23T20:03:31.875" v="175" actId="26606"/>
          <ac:spMkLst>
            <pc:docMk/>
            <pc:sldMk cId="606395489" sldId="256"/>
            <ac:spMk id="21" creationId="{A09989E4-EFDC-4A90-A633-E0525FB4139E}"/>
          </ac:spMkLst>
        </pc:spChg>
        <pc:picChg chg="add del mod">
          <ac:chgData name="Sanchez Ruiz, Bryan" userId="a5b2f5ee-64fd-4f11-b6ce-029f3aaf9682" providerId="ADAL" clId="{A3CA3595-01A3-463C-9B32-59E6AD6D4A61}" dt="2025-02-23T20:03:22.379" v="173" actId="26606"/>
          <ac:picMkLst>
            <pc:docMk/>
            <pc:sldMk cId="606395489" sldId="256"/>
            <ac:picMk id="8" creationId="{D5C971C9-FD9E-FB60-DE4A-319B9C33CBBF}"/>
          </ac:picMkLst>
        </pc:picChg>
      </pc:sldChg>
      <pc:sldChg chg="modSp del mod">
        <pc:chgData name="Sanchez Ruiz, Bryan" userId="a5b2f5ee-64fd-4f11-b6ce-029f3aaf9682" providerId="ADAL" clId="{A3CA3595-01A3-463C-9B32-59E6AD6D4A61}" dt="2025-02-23T20:06:09.702" v="208" actId="47"/>
        <pc:sldMkLst>
          <pc:docMk/>
          <pc:sldMk cId="593316876" sldId="257"/>
        </pc:sldMkLst>
        <pc:spChg chg="mod">
          <ac:chgData name="Sanchez Ruiz, Bryan" userId="a5b2f5ee-64fd-4f11-b6ce-029f3aaf9682" providerId="ADAL" clId="{A3CA3595-01A3-463C-9B32-59E6AD6D4A61}" dt="2025-02-23T20:02:20.435" v="167" actId="2710"/>
          <ac:spMkLst>
            <pc:docMk/>
            <pc:sldMk cId="593316876" sldId="257"/>
            <ac:spMk id="2" creationId="{6E2107ED-A1F3-CA26-35E4-74B5B77DC833}"/>
          </ac:spMkLst>
        </pc:spChg>
        <pc:spChg chg="mod">
          <ac:chgData name="Sanchez Ruiz, Bryan" userId="a5b2f5ee-64fd-4f11-b6ce-029f3aaf9682" providerId="ADAL" clId="{A3CA3595-01A3-463C-9B32-59E6AD6D4A61}" dt="2025-02-23T20:02:20.435" v="167" actId="2710"/>
          <ac:spMkLst>
            <pc:docMk/>
            <pc:sldMk cId="593316876" sldId="257"/>
            <ac:spMk id="3" creationId="{522F2609-080A-BDB9-BA56-C8ACBBA72EFC}"/>
          </ac:spMkLst>
        </pc:spChg>
        <pc:spChg chg="mod">
          <ac:chgData name="Sanchez Ruiz, Bryan" userId="a5b2f5ee-64fd-4f11-b6ce-029f3aaf9682" providerId="ADAL" clId="{A3CA3595-01A3-463C-9B32-59E6AD6D4A61}" dt="2025-02-23T20:02:20.435" v="167" actId="2710"/>
          <ac:spMkLst>
            <pc:docMk/>
            <pc:sldMk cId="593316876" sldId="257"/>
            <ac:spMk id="4" creationId="{8BBDC595-9093-9285-7DFB-3FCBB49985B2}"/>
          </ac:spMkLst>
        </pc:spChg>
      </pc:sldChg>
      <pc:sldChg chg="delSp modSp new del mod">
        <pc:chgData name="Sanchez Ruiz, Bryan" userId="a5b2f5ee-64fd-4f11-b6ce-029f3aaf9682" providerId="ADAL" clId="{A3CA3595-01A3-463C-9B32-59E6AD6D4A61}" dt="2025-02-23T20:15:39.613" v="293" actId="47"/>
        <pc:sldMkLst>
          <pc:docMk/>
          <pc:sldMk cId="4176310707" sldId="258"/>
        </pc:sldMkLst>
        <pc:spChg chg="del">
          <ac:chgData name="Sanchez Ruiz, Bryan" userId="a5b2f5ee-64fd-4f11-b6ce-029f3aaf9682" providerId="ADAL" clId="{A3CA3595-01A3-463C-9B32-59E6AD6D4A61}" dt="2025-02-23T19:40:08.887" v="1" actId="478"/>
          <ac:spMkLst>
            <pc:docMk/>
            <pc:sldMk cId="4176310707" sldId="258"/>
            <ac:spMk id="2" creationId="{54C1AD11-A10D-FB56-1BE7-17D018CB1DA7}"/>
          </ac:spMkLst>
        </pc:spChg>
        <pc:spChg chg="mod">
          <ac:chgData name="Sanchez Ruiz, Bryan" userId="a5b2f5ee-64fd-4f11-b6ce-029f3aaf9682" providerId="ADAL" clId="{A3CA3595-01A3-463C-9B32-59E6AD6D4A61}" dt="2025-02-23T19:53:38.974" v="124" actId="2711"/>
          <ac:spMkLst>
            <pc:docMk/>
            <pc:sldMk cId="4176310707" sldId="258"/>
            <ac:spMk id="3" creationId="{DEE4B2D7-E1CE-7B5D-7B88-5BD8A7E6EF9C}"/>
          </ac:spMkLst>
        </pc:spChg>
      </pc:sldChg>
      <pc:sldChg chg="modSp new del mod ord">
        <pc:chgData name="Sanchez Ruiz, Bryan" userId="a5b2f5ee-64fd-4f11-b6ce-029f3aaf9682" providerId="ADAL" clId="{A3CA3595-01A3-463C-9B32-59E6AD6D4A61}" dt="2025-02-23T20:11:10.860" v="270" actId="47"/>
        <pc:sldMkLst>
          <pc:docMk/>
          <pc:sldMk cId="3483985443" sldId="259"/>
        </pc:sldMkLst>
        <pc:spChg chg="mod">
          <ac:chgData name="Sanchez Ruiz, Bryan" userId="a5b2f5ee-64fd-4f11-b6ce-029f3aaf9682" providerId="ADAL" clId="{A3CA3595-01A3-463C-9B32-59E6AD6D4A61}" dt="2025-02-23T19:51:10.517" v="63" actId="113"/>
          <ac:spMkLst>
            <pc:docMk/>
            <pc:sldMk cId="3483985443" sldId="259"/>
            <ac:spMk id="2" creationId="{528491D4-E0F4-9FC3-A8EC-D98E875C5691}"/>
          </ac:spMkLst>
        </pc:spChg>
        <pc:spChg chg="mod">
          <ac:chgData name="Sanchez Ruiz, Bryan" userId="a5b2f5ee-64fd-4f11-b6ce-029f3aaf9682" providerId="ADAL" clId="{A3CA3595-01A3-463C-9B32-59E6AD6D4A61}" dt="2025-02-23T19:52:56.541" v="119" actId="20577"/>
          <ac:spMkLst>
            <pc:docMk/>
            <pc:sldMk cId="3483985443" sldId="259"/>
            <ac:spMk id="3" creationId="{E97B4217-E70A-825A-5584-5B544E1DC871}"/>
          </ac:spMkLst>
        </pc:spChg>
      </pc:sldChg>
      <pc:sldChg chg="modSp new mod modTransition">
        <pc:chgData name="Sanchez Ruiz, Bryan" userId="a5b2f5ee-64fd-4f11-b6ce-029f3aaf9682" providerId="ADAL" clId="{A3CA3595-01A3-463C-9B32-59E6AD6D4A61}" dt="2025-02-23T20:32:14.315" v="678"/>
        <pc:sldMkLst>
          <pc:docMk/>
          <pc:sldMk cId="2287796985" sldId="260"/>
        </pc:sldMkLst>
        <pc:spChg chg="mod">
          <ac:chgData name="Sanchez Ruiz, Bryan" userId="a5b2f5ee-64fd-4f11-b6ce-029f3aaf9682" providerId="ADAL" clId="{A3CA3595-01A3-463C-9B32-59E6AD6D4A61}" dt="2025-02-23T20:04:32.921" v="178" actId="27636"/>
          <ac:spMkLst>
            <pc:docMk/>
            <pc:sldMk cId="2287796985" sldId="260"/>
            <ac:spMk id="2" creationId="{015A909C-E6C7-C506-7143-0AC53B2EA596}"/>
          </ac:spMkLst>
        </pc:spChg>
        <pc:spChg chg="mod">
          <ac:chgData name="Sanchez Ruiz, Bryan" userId="a5b2f5ee-64fd-4f11-b6ce-029f3aaf9682" providerId="ADAL" clId="{A3CA3595-01A3-463C-9B32-59E6AD6D4A61}" dt="2025-02-23T20:04:52.774" v="185" actId="27636"/>
          <ac:spMkLst>
            <pc:docMk/>
            <pc:sldMk cId="2287796985" sldId="260"/>
            <ac:spMk id="3" creationId="{5528FBB3-0AD1-18C4-3956-43099F861DEB}"/>
          </ac:spMkLst>
        </pc:spChg>
      </pc:sldChg>
      <pc:sldChg chg="modSp new mod modTransition">
        <pc:chgData name="Sanchez Ruiz, Bryan" userId="a5b2f5ee-64fd-4f11-b6ce-029f3aaf9682" providerId="ADAL" clId="{A3CA3595-01A3-463C-9B32-59E6AD6D4A61}" dt="2025-02-23T20:32:08.701" v="677"/>
        <pc:sldMkLst>
          <pc:docMk/>
          <pc:sldMk cId="2375797985" sldId="261"/>
        </pc:sldMkLst>
        <pc:spChg chg="mod">
          <ac:chgData name="Sanchez Ruiz, Bryan" userId="a5b2f5ee-64fd-4f11-b6ce-029f3aaf9682" providerId="ADAL" clId="{A3CA3595-01A3-463C-9B32-59E6AD6D4A61}" dt="2025-02-23T20:05:36.249" v="194"/>
          <ac:spMkLst>
            <pc:docMk/>
            <pc:sldMk cId="2375797985" sldId="261"/>
            <ac:spMk id="2" creationId="{20B03DDF-4F49-BF34-9A4B-32834AA22E69}"/>
          </ac:spMkLst>
        </pc:spChg>
        <pc:spChg chg="mod">
          <ac:chgData name="Sanchez Ruiz, Bryan" userId="a5b2f5ee-64fd-4f11-b6ce-029f3aaf9682" providerId="ADAL" clId="{A3CA3595-01A3-463C-9B32-59E6AD6D4A61}" dt="2025-02-23T20:06:03.939" v="207" actId="5793"/>
          <ac:spMkLst>
            <pc:docMk/>
            <pc:sldMk cId="2375797985" sldId="261"/>
            <ac:spMk id="3" creationId="{A7DE3859-743D-75D9-1655-BDEAEC2FD13E}"/>
          </ac:spMkLst>
        </pc:spChg>
      </pc:sldChg>
      <pc:sldChg chg="addSp delSp modSp new mod modTransition">
        <pc:chgData name="Sanchez Ruiz, Bryan" userId="a5b2f5ee-64fd-4f11-b6ce-029f3aaf9682" providerId="ADAL" clId="{A3CA3595-01A3-463C-9B32-59E6AD6D4A61}" dt="2025-02-23T20:32:08.701" v="677"/>
        <pc:sldMkLst>
          <pc:docMk/>
          <pc:sldMk cId="62928074" sldId="262"/>
        </pc:sldMkLst>
        <pc:spChg chg="mod">
          <ac:chgData name="Sanchez Ruiz, Bryan" userId="a5b2f5ee-64fd-4f11-b6ce-029f3aaf9682" providerId="ADAL" clId="{A3CA3595-01A3-463C-9B32-59E6AD6D4A61}" dt="2025-02-23T20:06:42.542" v="216"/>
          <ac:spMkLst>
            <pc:docMk/>
            <pc:sldMk cId="62928074" sldId="262"/>
            <ac:spMk id="2" creationId="{C6456A26-082A-D9C5-E7D7-4F483A22780B}"/>
          </ac:spMkLst>
        </pc:spChg>
        <pc:spChg chg="del mod">
          <ac:chgData name="Sanchez Ruiz, Bryan" userId="a5b2f5ee-64fd-4f11-b6ce-029f3aaf9682" providerId="ADAL" clId="{A3CA3595-01A3-463C-9B32-59E6AD6D4A61}" dt="2025-02-23T20:08:44.599" v="227" actId="478"/>
          <ac:spMkLst>
            <pc:docMk/>
            <pc:sldMk cId="62928074" sldId="262"/>
            <ac:spMk id="3" creationId="{7D99D1C9-BC52-5B86-61FD-971B00BCAEED}"/>
          </ac:spMkLst>
        </pc:spChg>
        <pc:spChg chg="add">
          <ac:chgData name="Sanchez Ruiz, Bryan" userId="a5b2f5ee-64fd-4f11-b6ce-029f3aaf9682" providerId="ADAL" clId="{A3CA3595-01A3-463C-9B32-59E6AD6D4A61}" dt="2025-02-23T20:08:32.758" v="222"/>
          <ac:spMkLst>
            <pc:docMk/>
            <pc:sldMk cId="62928074" sldId="262"/>
            <ac:spMk id="5" creationId="{3D2ABB30-179D-E129-9AF2-0B283668A5FA}"/>
          </ac:spMkLst>
        </pc:spChg>
        <pc:spChg chg="add">
          <ac:chgData name="Sanchez Ruiz, Bryan" userId="a5b2f5ee-64fd-4f11-b6ce-029f3aaf9682" providerId="ADAL" clId="{A3CA3595-01A3-463C-9B32-59E6AD6D4A61}" dt="2025-02-23T20:08:38.013" v="223"/>
          <ac:spMkLst>
            <pc:docMk/>
            <pc:sldMk cId="62928074" sldId="262"/>
            <ac:spMk id="6" creationId="{73EAEC42-D7C0-CF9B-96EE-0AA72AD16EEE}"/>
          </ac:spMkLst>
        </pc:spChg>
        <pc:spChg chg="add del">
          <ac:chgData name="Sanchez Ruiz, Bryan" userId="a5b2f5ee-64fd-4f11-b6ce-029f3aaf9682" providerId="ADAL" clId="{A3CA3595-01A3-463C-9B32-59E6AD6D4A61}" dt="2025-02-23T20:08:44.599" v="227" actId="478"/>
          <ac:spMkLst>
            <pc:docMk/>
            <pc:sldMk cId="62928074" sldId="262"/>
            <ac:spMk id="7" creationId="{B007E577-6C23-8950-4BF6-66A1BA06F5B8}"/>
          </ac:spMkLst>
        </pc:spChg>
        <pc:spChg chg="add mod">
          <ac:chgData name="Sanchez Ruiz, Bryan" userId="a5b2f5ee-64fd-4f11-b6ce-029f3aaf9682" providerId="ADAL" clId="{A3CA3595-01A3-463C-9B32-59E6AD6D4A61}" dt="2025-02-23T20:10:58.063" v="269" actId="5793"/>
          <ac:spMkLst>
            <pc:docMk/>
            <pc:sldMk cId="62928074" sldId="262"/>
            <ac:spMk id="8" creationId="{4E64429A-B423-B985-02BB-FB09A316A882}"/>
          </ac:spMkLst>
        </pc:spChg>
        <pc:spChg chg="add">
          <ac:chgData name="Sanchez Ruiz, Bryan" userId="a5b2f5ee-64fd-4f11-b6ce-029f3aaf9682" providerId="ADAL" clId="{A3CA3595-01A3-463C-9B32-59E6AD6D4A61}" dt="2025-02-23T20:09:12.604" v="236"/>
          <ac:spMkLst>
            <pc:docMk/>
            <pc:sldMk cId="62928074" sldId="262"/>
            <ac:spMk id="9" creationId="{CE16894E-C687-3AD9-756E-A55DE94FB917}"/>
          </ac:spMkLst>
        </pc:spChg>
      </pc:sldChg>
      <pc:sldChg chg="modSp new mod modTransition">
        <pc:chgData name="Sanchez Ruiz, Bryan" userId="a5b2f5ee-64fd-4f11-b6ce-029f3aaf9682" providerId="ADAL" clId="{A3CA3595-01A3-463C-9B32-59E6AD6D4A61}" dt="2025-02-23T20:32:08.701" v="677"/>
        <pc:sldMkLst>
          <pc:docMk/>
          <pc:sldMk cId="2986159508" sldId="263"/>
        </pc:sldMkLst>
        <pc:spChg chg="mod">
          <ac:chgData name="Sanchez Ruiz, Bryan" userId="a5b2f5ee-64fd-4f11-b6ce-029f3aaf9682" providerId="ADAL" clId="{A3CA3595-01A3-463C-9B32-59E6AD6D4A61}" dt="2025-02-23T20:11:38.589" v="283" actId="20577"/>
          <ac:spMkLst>
            <pc:docMk/>
            <pc:sldMk cId="2986159508" sldId="263"/>
            <ac:spMk id="2" creationId="{9C7E26A9-35CB-4704-9141-4B13764C8916}"/>
          </ac:spMkLst>
        </pc:spChg>
        <pc:spChg chg="mod">
          <ac:chgData name="Sanchez Ruiz, Bryan" userId="a5b2f5ee-64fd-4f11-b6ce-029f3aaf9682" providerId="ADAL" clId="{A3CA3595-01A3-463C-9B32-59E6AD6D4A61}" dt="2025-02-23T20:23:05.134" v="535" actId="5793"/>
          <ac:spMkLst>
            <pc:docMk/>
            <pc:sldMk cId="2986159508" sldId="263"/>
            <ac:spMk id="3" creationId="{65E5BD3D-4193-45ED-45E2-C99A24399E46}"/>
          </ac:spMkLst>
        </pc:spChg>
      </pc:sldChg>
      <pc:sldChg chg="addSp modSp new mod ord modTransition">
        <pc:chgData name="Sanchez Ruiz, Bryan" userId="a5b2f5ee-64fd-4f11-b6ce-029f3aaf9682" providerId="ADAL" clId="{A3CA3595-01A3-463C-9B32-59E6AD6D4A61}" dt="2025-02-23T20:32:08.701" v="677"/>
        <pc:sldMkLst>
          <pc:docMk/>
          <pc:sldMk cId="1837492641" sldId="264"/>
        </pc:sldMkLst>
        <pc:spChg chg="mod">
          <ac:chgData name="Sanchez Ruiz, Bryan" userId="a5b2f5ee-64fd-4f11-b6ce-029f3aaf9682" providerId="ADAL" clId="{A3CA3595-01A3-463C-9B32-59E6AD6D4A61}" dt="2025-02-23T20:15:59.345" v="316" actId="20577"/>
          <ac:spMkLst>
            <pc:docMk/>
            <pc:sldMk cId="1837492641" sldId="264"/>
            <ac:spMk id="2" creationId="{6E4640EE-39BB-FBA5-B063-35242CF812E1}"/>
          </ac:spMkLst>
        </pc:spChg>
        <pc:spChg chg="mod">
          <ac:chgData name="Sanchez Ruiz, Bryan" userId="a5b2f5ee-64fd-4f11-b6ce-029f3aaf9682" providerId="ADAL" clId="{A3CA3595-01A3-463C-9B32-59E6AD6D4A61}" dt="2025-02-23T20:21:59.466" v="527" actId="20577"/>
          <ac:spMkLst>
            <pc:docMk/>
            <pc:sldMk cId="1837492641" sldId="264"/>
            <ac:spMk id="3" creationId="{D5ACFFBD-5098-33CD-2146-0F24C17005C8}"/>
          </ac:spMkLst>
        </pc:spChg>
        <pc:spChg chg="add">
          <ac:chgData name="Sanchez Ruiz, Bryan" userId="a5b2f5ee-64fd-4f11-b6ce-029f3aaf9682" providerId="ADAL" clId="{A3CA3595-01A3-463C-9B32-59E6AD6D4A61}" dt="2025-02-23T20:16:36.473" v="348"/>
          <ac:spMkLst>
            <pc:docMk/>
            <pc:sldMk cId="1837492641" sldId="264"/>
            <ac:spMk id="5" creationId="{06C1ACEB-1EEE-2512-2F60-91FB5CBBFFAE}"/>
          </ac:spMkLst>
        </pc:spChg>
      </pc:sldChg>
      <pc:sldChg chg="modSp add mod modTransition">
        <pc:chgData name="Sanchez Ruiz, Bryan" userId="a5b2f5ee-64fd-4f11-b6ce-029f3aaf9682" providerId="ADAL" clId="{A3CA3595-01A3-463C-9B32-59E6AD6D4A61}" dt="2025-02-23T20:32:08.701" v="677"/>
        <pc:sldMkLst>
          <pc:docMk/>
          <pc:sldMk cId="336189261" sldId="265"/>
        </pc:sldMkLst>
        <pc:spChg chg="mod">
          <ac:chgData name="Sanchez Ruiz, Bryan" userId="a5b2f5ee-64fd-4f11-b6ce-029f3aaf9682" providerId="ADAL" clId="{A3CA3595-01A3-463C-9B32-59E6AD6D4A61}" dt="2025-02-23T20:24:35.056" v="554" actId="20577"/>
          <ac:spMkLst>
            <pc:docMk/>
            <pc:sldMk cId="336189261" sldId="265"/>
            <ac:spMk id="2" creationId="{BFA0F313-35C5-C2D3-7F3D-F3A7AE92E661}"/>
          </ac:spMkLst>
        </pc:spChg>
        <pc:spChg chg="mod">
          <ac:chgData name="Sanchez Ruiz, Bryan" userId="a5b2f5ee-64fd-4f11-b6ce-029f3aaf9682" providerId="ADAL" clId="{A3CA3595-01A3-463C-9B32-59E6AD6D4A61}" dt="2025-02-23T20:24:14.539" v="542" actId="114"/>
          <ac:spMkLst>
            <pc:docMk/>
            <pc:sldMk cId="336189261" sldId="265"/>
            <ac:spMk id="3" creationId="{B9152195-353E-DF19-222D-667AD96B6EF5}"/>
          </ac:spMkLst>
        </pc:spChg>
      </pc:sldChg>
      <pc:sldChg chg="modSp new mod ord modTransition">
        <pc:chgData name="Sanchez Ruiz, Bryan" userId="a5b2f5ee-64fd-4f11-b6ce-029f3aaf9682" providerId="ADAL" clId="{A3CA3595-01A3-463C-9B32-59E6AD6D4A61}" dt="2025-02-23T20:32:08.701" v="677"/>
        <pc:sldMkLst>
          <pc:docMk/>
          <pc:sldMk cId="1828084156" sldId="266"/>
        </pc:sldMkLst>
        <pc:spChg chg="mod">
          <ac:chgData name="Sanchez Ruiz, Bryan" userId="a5b2f5ee-64fd-4f11-b6ce-029f3aaf9682" providerId="ADAL" clId="{A3CA3595-01A3-463C-9B32-59E6AD6D4A61}" dt="2025-02-23T20:29:52.479" v="591" actId="20577"/>
          <ac:spMkLst>
            <pc:docMk/>
            <pc:sldMk cId="1828084156" sldId="266"/>
            <ac:spMk id="2" creationId="{958B9742-455F-4664-DDCD-25495F7A42E5}"/>
          </ac:spMkLst>
        </pc:spChg>
        <pc:spChg chg="mod">
          <ac:chgData name="Sanchez Ruiz, Bryan" userId="a5b2f5ee-64fd-4f11-b6ce-029f3aaf9682" providerId="ADAL" clId="{A3CA3595-01A3-463C-9B32-59E6AD6D4A61}" dt="2025-02-23T20:31:53.395" v="673" actId="20577"/>
          <ac:spMkLst>
            <pc:docMk/>
            <pc:sldMk cId="1828084156" sldId="266"/>
            <ac:spMk id="3" creationId="{0B630EC7-9835-2134-EA8F-39ED1AEE776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73FF1-E11D-4874-BC49-A6EE0A9C9638}"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8F694-466D-4B8C-AEC4-6737B3B85454}" type="slidenum">
              <a:rPr lang="en-US" smtClean="0"/>
              <a:t>‹#›</a:t>
            </a:fld>
            <a:endParaRPr lang="en-US"/>
          </a:p>
        </p:txBody>
      </p:sp>
    </p:spTree>
    <p:extLst>
      <p:ext uri="{BB962C8B-B14F-4D97-AF65-F5344CB8AC3E}">
        <p14:creationId xmlns:p14="http://schemas.microsoft.com/office/powerpoint/2010/main" val="20663475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50E2-3F78-80F2-319A-B4AEB3F2CB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A5D5EB-6270-3D58-6B36-D593335E39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DB0F46-377F-7E4C-F417-9CA3E80F6DD8}"/>
              </a:ext>
            </a:extLst>
          </p:cNvPr>
          <p:cNvSpPr>
            <a:spLocks noGrp="1"/>
          </p:cNvSpPr>
          <p:nvPr>
            <p:ph type="dt" sz="half" idx="10"/>
          </p:nvPr>
        </p:nvSpPr>
        <p:spPr/>
        <p:txBody>
          <a:bodyPr/>
          <a:lstStyle/>
          <a:p>
            <a:fld id="{C6BA04C8-A0B6-4819-9AA7-4B1155F72A5C}" type="datetime1">
              <a:rPr lang="en-US" smtClean="0"/>
              <a:t>2/23/2025</a:t>
            </a:fld>
            <a:endParaRPr lang="en-US"/>
          </a:p>
        </p:txBody>
      </p:sp>
      <p:sp>
        <p:nvSpPr>
          <p:cNvPr id="5" name="Footer Placeholder 4">
            <a:extLst>
              <a:ext uri="{FF2B5EF4-FFF2-40B4-BE49-F238E27FC236}">
                <a16:creationId xmlns:a16="http://schemas.microsoft.com/office/drawing/2014/main" id="{EB5D29FF-3DB0-0D8B-C93A-AB7EEDD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182BAF-95BA-9631-ACBF-1121AF00768B}"/>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2864565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E7BF-2BDF-DA40-7C51-7561263A48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BF4A2E-B549-2771-22D4-EFA0F234A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4DE8B8-10C9-C931-D45A-7C4AD674B3CD}"/>
              </a:ext>
            </a:extLst>
          </p:cNvPr>
          <p:cNvSpPr>
            <a:spLocks noGrp="1"/>
          </p:cNvSpPr>
          <p:nvPr>
            <p:ph type="dt" sz="half" idx="10"/>
          </p:nvPr>
        </p:nvSpPr>
        <p:spPr/>
        <p:txBody>
          <a:bodyPr/>
          <a:lstStyle/>
          <a:p>
            <a:fld id="{81D04DF6-2D9B-4BB9-BADC-E1D66BCACBC6}" type="datetime1">
              <a:rPr lang="en-US" smtClean="0"/>
              <a:t>2/23/2025</a:t>
            </a:fld>
            <a:endParaRPr lang="en-US"/>
          </a:p>
        </p:txBody>
      </p:sp>
      <p:sp>
        <p:nvSpPr>
          <p:cNvPr id="5" name="Footer Placeholder 4">
            <a:extLst>
              <a:ext uri="{FF2B5EF4-FFF2-40B4-BE49-F238E27FC236}">
                <a16:creationId xmlns:a16="http://schemas.microsoft.com/office/drawing/2014/main" id="{96B20543-AE6F-D6DC-C759-0EDF9359EC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41B23-FD31-ED74-FAA6-3BC2AA94DD7C}"/>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3618816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474F4-A04C-6CC5-EEE5-5A5F62660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5592DD-D9B6-CE32-88C2-3AD1E77DB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D8477-908A-2B3E-EDCB-9E1ECE7EB81A}"/>
              </a:ext>
            </a:extLst>
          </p:cNvPr>
          <p:cNvSpPr>
            <a:spLocks noGrp="1"/>
          </p:cNvSpPr>
          <p:nvPr>
            <p:ph type="dt" sz="half" idx="10"/>
          </p:nvPr>
        </p:nvSpPr>
        <p:spPr/>
        <p:txBody>
          <a:bodyPr/>
          <a:lstStyle/>
          <a:p>
            <a:fld id="{E17D9F55-6D37-48ED-8900-551828DE857A}" type="datetime1">
              <a:rPr lang="en-US" smtClean="0"/>
              <a:t>2/23/2025</a:t>
            </a:fld>
            <a:endParaRPr lang="en-US"/>
          </a:p>
        </p:txBody>
      </p:sp>
      <p:sp>
        <p:nvSpPr>
          <p:cNvPr id="5" name="Footer Placeholder 4">
            <a:extLst>
              <a:ext uri="{FF2B5EF4-FFF2-40B4-BE49-F238E27FC236}">
                <a16:creationId xmlns:a16="http://schemas.microsoft.com/office/drawing/2014/main" id="{802C1B0C-32A7-4E01-4045-1EEFB82C4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A30A2-E2DD-7F86-A47B-5F9F27F787EA}"/>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68499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C324-096A-3C54-E9A8-E2AB17902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F2C233-760A-9FD8-86A3-7CA747B864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66081-FB5C-3ED8-EA60-B8056D004395}"/>
              </a:ext>
            </a:extLst>
          </p:cNvPr>
          <p:cNvSpPr>
            <a:spLocks noGrp="1"/>
          </p:cNvSpPr>
          <p:nvPr>
            <p:ph type="dt" sz="half" idx="10"/>
          </p:nvPr>
        </p:nvSpPr>
        <p:spPr/>
        <p:txBody>
          <a:bodyPr/>
          <a:lstStyle/>
          <a:p>
            <a:fld id="{F8C93932-1427-4850-B5B2-02CEAC199CE1}" type="datetime1">
              <a:rPr lang="en-US" smtClean="0"/>
              <a:t>2/23/2025</a:t>
            </a:fld>
            <a:endParaRPr lang="en-US"/>
          </a:p>
        </p:txBody>
      </p:sp>
      <p:sp>
        <p:nvSpPr>
          <p:cNvPr id="5" name="Footer Placeholder 4">
            <a:extLst>
              <a:ext uri="{FF2B5EF4-FFF2-40B4-BE49-F238E27FC236}">
                <a16:creationId xmlns:a16="http://schemas.microsoft.com/office/drawing/2014/main" id="{733B9A8D-883F-9266-A806-AE75E431F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BB4F0C-2CBD-0D4E-5A9B-4DD82FE0E7A9}"/>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30833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B95B5-EA1A-215B-EB74-2025DC356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49D7F9-BA2B-6614-C6C3-6A951B8F41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DF651-3F3E-5705-40AB-FA6B5640AA97}"/>
              </a:ext>
            </a:extLst>
          </p:cNvPr>
          <p:cNvSpPr>
            <a:spLocks noGrp="1"/>
          </p:cNvSpPr>
          <p:nvPr>
            <p:ph type="dt" sz="half" idx="10"/>
          </p:nvPr>
        </p:nvSpPr>
        <p:spPr/>
        <p:txBody>
          <a:bodyPr/>
          <a:lstStyle/>
          <a:p>
            <a:fld id="{2C592268-A16E-4C2C-B554-6362A24BF2A4}" type="datetime1">
              <a:rPr lang="en-US" smtClean="0"/>
              <a:t>2/23/2025</a:t>
            </a:fld>
            <a:endParaRPr lang="en-US"/>
          </a:p>
        </p:txBody>
      </p:sp>
      <p:sp>
        <p:nvSpPr>
          <p:cNvPr id="5" name="Footer Placeholder 4">
            <a:extLst>
              <a:ext uri="{FF2B5EF4-FFF2-40B4-BE49-F238E27FC236}">
                <a16:creationId xmlns:a16="http://schemas.microsoft.com/office/drawing/2014/main" id="{F1B8423E-CA7E-BE61-C4BB-9ACB917D4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68FC-CF02-2F2D-2B87-D52CC922920D}"/>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350488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F87B-FC5D-EF16-3636-87CA39076E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03F980-2A3C-49A9-97F6-E8724E4CF1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677EF1-F098-57AD-66AF-65DA1BB71C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A0D9F5-78DB-7890-2491-144A8DA3ACA4}"/>
              </a:ext>
            </a:extLst>
          </p:cNvPr>
          <p:cNvSpPr>
            <a:spLocks noGrp="1"/>
          </p:cNvSpPr>
          <p:nvPr>
            <p:ph type="dt" sz="half" idx="10"/>
          </p:nvPr>
        </p:nvSpPr>
        <p:spPr/>
        <p:txBody>
          <a:bodyPr/>
          <a:lstStyle/>
          <a:p>
            <a:fld id="{E67292BA-2AFC-4771-AB19-692503092592}" type="datetime1">
              <a:rPr lang="en-US" smtClean="0"/>
              <a:t>2/23/2025</a:t>
            </a:fld>
            <a:endParaRPr lang="en-US"/>
          </a:p>
        </p:txBody>
      </p:sp>
      <p:sp>
        <p:nvSpPr>
          <p:cNvPr id="6" name="Footer Placeholder 5">
            <a:extLst>
              <a:ext uri="{FF2B5EF4-FFF2-40B4-BE49-F238E27FC236}">
                <a16:creationId xmlns:a16="http://schemas.microsoft.com/office/drawing/2014/main" id="{EA811F38-8918-D1B2-C75F-C8850DBC36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A7C75-09AB-C003-4FA6-91D68411AA9D}"/>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446557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70D85-F73F-A8EC-43CA-E71053A1FA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241432-D15B-8648-B058-F4D3F5273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434E64-9A5B-66B7-F8C4-3C44AFCC44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D85FC-3D37-ECA7-7BF8-BBB770D2A8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EE1397-60B6-6EAD-788B-34029957E9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7AD5FC-A637-4298-5242-C05B4F70C777}"/>
              </a:ext>
            </a:extLst>
          </p:cNvPr>
          <p:cNvSpPr>
            <a:spLocks noGrp="1"/>
          </p:cNvSpPr>
          <p:nvPr>
            <p:ph type="dt" sz="half" idx="10"/>
          </p:nvPr>
        </p:nvSpPr>
        <p:spPr/>
        <p:txBody>
          <a:bodyPr/>
          <a:lstStyle/>
          <a:p>
            <a:fld id="{38F22CF8-7678-41DA-A073-76DD372098CB}" type="datetime1">
              <a:rPr lang="en-US" smtClean="0"/>
              <a:t>2/23/2025</a:t>
            </a:fld>
            <a:endParaRPr lang="en-US"/>
          </a:p>
        </p:txBody>
      </p:sp>
      <p:sp>
        <p:nvSpPr>
          <p:cNvPr id="8" name="Footer Placeholder 7">
            <a:extLst>
              <a:ext uri="{FF2B5EF4-FFF2-40B4-BE49-F238E27FC236}">
                <a16:creationId xmlns:a16="http://schemas.microsoft.com/office/drawing/2014/main" id="{9502CF85-01E4-98E4-5BA2-E17A87E1B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049179-7F94-81D8-74EB-393FA6329526}"/>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3506287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54EF9-DDF8-EA50-5D05-E42DADE64D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206E9D-5371-2E61-04DA-E30F0A82C281}"/>
              </a:ext>
            </a:extLst>
          </p:cNvPr>
          <p:cNvSpPr>
            <a:spLocks noGrp="1"/>
          </p:cNvSpPr>
          <p:nvPr>
            <p:ph type="dt" sz="half" idx="10"/>
          </p:nvPr>
        </p:nvSpPr>
        <p:spPr/>
        <p:txBody>
          <a:bodyPr/>
          <a:lstStyle/>
          <a:p>
            <a:fld id="{E9A54EF3-AF71-4742-A457-9A3FE45D897F}" type="datetime1">
              <a:rPr lang="en-US" smtClean="0"/>
              <a:t>2/23/2025</a:t>
            </a:fld>
            <a:endParaRPr lang="en-US"/>
          </a:p>
        </p:txBody>
      </p:sp>
      <p:sp>
        <p:nvSpPr>
          <p:cNvPr id="4" name="Footer Placeholder 3">
            <a:extLst>
              <a:ext uri="{FF2B5EF4-FFF2-40B4-BE49-F238E27FC236}">
                <a16:creationId xmlns:a16="http://schemas.microsoft.com/office/drawing/2014/main" id="{9BF20FBC-DDB9-9F7A-72C9-CA7D35B118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34630-874C-45E1-D7E6-EB46D0035907}"/>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171481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C19F7A-C813-C4CE-65D8-C5A082040E2F}"/>
              </a:ext>
            </a:extLst>
          </p:cNvPr>
          <p:cNvSpPr>
            <a:spLocks noGrp="1"/>
          </p:cNvSpPr>
          <p:nvPr>
            <p:ph type="dt" sz="half" idx="10"/>
          </p:nvPr>
        </p:nvSpPr>
        <p:spPr/>
        <p:txBody>
          <a:bodyPr/>
          <a:lstStyle/>
          <a:p>
            <a:fld id="{43814F82-C2BC-44D5-B415-B79F8D6EB79F}" type="datetime1">
              <a:rPr lang="en-US" smtClean="0"/>
              <a:t>2/23/2025</a:t>
            </a:fld>
            <a:endParaRPr lang="en-US"/>
          </a:p>
        </p:txBody>
      </p:sp>
      <p:sp>
        <p:nvSpPr>
          <p:cNvPr id="3" name="Footer Placeholder 2">
            <a:extLst>
              <a:ext uri="{FF2B5EF4-FFF2-40B4-BE49-F238E27FC236}">
                <a16:creationId xmlns:a16="http://schemas.microsoft.com/office/drawing/2014/main" id="{29C377F0-5407-52A0-42A6-02AC1BDA5F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16C23-4F47-957F-6A62-3C51DB85C8BB}"/>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394426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70CB9-4808-C258-68D5-24BE5BCF7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8431EF-2253-5E42-477E-3B6DEA0802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E71C2-0180-E5F5-CC9C-09D5571D5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CE759-378B-0E33-C7EC-BC1379FC58EE}"/>
              </a:ext>
            </a:extLst>
          </p:cNvPr>
          <p:cNvSpPr>
            <a:spLocks noGrp="1"/>
          </p:cNvSpPr>
          <p:nvPr>
            <p:ph type="dt" sz="half" idx="10"/>
          </p:nvPr>
        </p:nvSpPr>
        <p:spPr/>
        <p:txBody>
          <a:bodyPr/>
          <a:lstStyle/>
          <a:p>
            <a:fld id="{035A9428-ABFE-4436-83A9-AAAF60660C1C}" type="datetime1">
              <a:rPr lang="en-US" smtClean="0"/>
              <a:t>2/23/2025</a:t>
            </a:fld>
            <a:endParaRPr lang="en-US"/>
          </a:p>
        </p:txBody>
      </p:sp>
      <p:sp>
        <p:nvSpPr>
          <p:cNvPr id="6" name="Footer Placeholder 5">
            <a:extLst>
              <a:ext uri="{FF2B5EF4-FFF2-40B4-BE49-F238E27FC236}">
                <a16:creationId xmlns:a16="http://schemas.microsoft.com/office/drawing/2014/main" id="{05FA1E1A-7E04-835D-7C31-FB89CC7085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1F8B06-656D-9F84-090A-BEF7B479494B}"/>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330767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6D3E-E51F-7F3C-4AB6-27833152D1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E3BA3-B6C6-04BC-2F19-45371CA7D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968341-EF37-DB67-0367-D92FC8467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7C9B97-E0A6-0D35-2B5A-A60B4CF3C954}"/>
              </a:ext>
            </a:extLst>
          </p:cNvPr>
          <p:cNvSpPr>
            <a:spLocks noGrp="1"/>
          </p:cNvSpPr>
          <p:nvPr>
            <p:ph type="dt" sz="half" idx="10"/>
          </p:nvPr>
        </p:nvSpPr>
        <p:spPr/>
        <p:txBody>
          <a:bodyPr/>
          <a:lstStyle/>
          <a:p>
            <a:fld id="{8D500406-BC79-4F11-98FE-3AFCECDA3922}" type="datetime1">
              <a:rPr lang="en-US" smtClean="0"/>
              <a:t>2/23/2025</a:t>
            </a:fld>
            <a:endParaRPr lang="en-US"/>
          </a:p>
        </p:txBody>
      </p:sp>
      <p:sp>
        <p:nvSpPr>
          <p:cNvPr id="6" name="Footer Placeholder 5">
            <a:extLst>
              <a:ext uri="{FF2B5EF4-FFF2-40B4-BE49-F238E27FC236}">
                <a16:creationId xmlns:a16="http://schemas.microsoft.com/office/drawing/2014/main" id="{57D6110C-A93A-368B-CFF5-5AB1A8C3AD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F90EF6-8551-4FCF-520F-59369B0EB9B7}"/>
              </a:ext>
            </a:extLst>
          </p:cNvPr>
          <p:cNvSpPr>
            <a:spLocks noGrp="1"/>
          </p:cNvSpPr>
          <p:nvPr>
            <p:ph type="sldNum" sz="quarter" idx="12"/>
          </p:nvPr>
        </p:nvSpPr>
        <p:spPr/>
        <p:txBody>
          <a:bodyPr/>
          <a:lstStyle/>
          <a:p>
            <a:fld id="{C61FC2F2-7EAB-43F8-8696-A855156984E0}" type="slidenum">
              <a:rPr lang="en-US" smtClean="0"/>
              <a:t>‹#›</a:t>
            </a:fld>
            <a:endParaRPr lang="en-US"/>
          </a:p>
        </p:txBody>
      </p:sp>
    </p:spTree>
    <p:extLst>
      <p:ext uri="{BB962C8B-B14F-4D97-AF65-F5344CB8AC3E}">
        <p14:creationId xmlns:p14="http://schemas.microsoft.com/office/powerpoint/2010/main" val="988313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EA8E66-45CC-9412-2C70-A8B783A45D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29882C-CDF3-8165-322F-3CF43DC04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CE3E1-A44F-7CA2-AD8F-2A709561C3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53D66C-D1C4-478B-B3E3-958974CBED0D}" type="datetime1">
              <a:rPr lang="en-US" smtClean="0"/>
              <a:t>2/23/2025</a:t>
            </a:fld>
            <a:endParaRPr lang="en-US"/>
          </a:p>
        </p:txBody>
      </p:sp>
      <p:sp>
        <p:nvSpPr>
          <p:cNvPr id="5" name="Footer Placeholder 4">
            <a:extLst>
              <a:ext uri="{FF2B5EF4-FFF2-40B4-BE49-F238E27FC236}">
                <a16:creationId xmlns:a16="http://schemas.microsoft.com/office/drawing/2014/main" id="{9CDA96F3-6105-DB11-FC0C-96FC35E0C0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839542-357B-CCBA-9D74-A376E1C14D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1FC2F2-7EAB-43F8-8696-A855156984E0}" type="slidenum">
              <a:rPr lang="en-US" smtClean="0"/>
              <a:t>‹#›</a:t>
            </a:fld>
            <a:endParaRPr lang="en-US"/>
          </a:p>
        </p:txBody>
      </p:sp>
    </p:spTree>
    <p:extLst>
      <p:ext uri="{BB962C8B-B14F-4D97-AF65-F5344CB8AC3E}">
        <p14:creationId xmlns:p14="http://schemas.microsoft.com/office/powerpoint/2010/main" val="3687360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109/ICONSTEM60960.2024.10568596"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1056859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909C-E6C7-C506-7143-0AC53B2EA596}"/>
              </a:ext>
            </a:extLst>
          </p:cNvPr>
          <p:cNvSpPr>
            <a:spLocks noGrp="1"/>
          </p:cNvSpPr>
          <p:nvPr>
            <p:ph type="ctrTitle"/>
          </p:nvPr>
        </p:nvSpPr>
        <p:spPr/>
        <p:txBody>
          <a:bodyPr>
            <a:normAutofit fontScale="90000"/>
          </a:bodyPr>
          <a:lstStyle/>
          <a:p>
            <a:r>
              <a:rPr lang="en-US" dirty="0"/>
              <a:t>Transitioning from Waterfall to Scrum-Agile at ChadaTech: A Case Study on the SNHU Travel Application</a:t>
            </a:r>
          </a:p>
        </p:txBody>
      </p:sp>
      <p:sp>
        <p:nvSpPr>
          <p:cNvPr id="3" name="Subtitle 2">
            <a:extLst>
              <a:ext uri="{FF2B5EF4-FFF2-40B4-BE49-F238E27FC236}">
                <a16:creationId xmlns:a16="http://schemas.microsoft.com/office/drawing/2014/main" id="{5528FBB3-0AD1-18C4-3956-43099F861DEB}"/>
              </a:ext>
            </a:extLst>
          </p:cNvPr>
          <p:cNvSpPr>
            <a:spLocks noGrp="1"/>
          </p:cNvSpPr>
          <p:nvPr>
            <p:ph type="subTitle" idx="1"/>
          </p:nvPr>
        </p:nvSpPr>
        <p:spPr/>
        <p:txBody>
          <a:bodyPr>
            <a:normAutofit fontScale="77500" lnSpcReduction="20000"/>
          </a:bodyPr>
          <a:lstStyle/>
          <a:p>
            <a:r>
              <a:rPr lang="en-US" dirty="0"/>
              <a:t>Bryan Sanchez</a:t>
            </a:r>
          </a:p>
          <a:p>
            <a:r>
              <a:rPr lang="en-US" dirty="0"/>
              <a:t>Southern New Hampshire University</a:t>
            </a:r>
          </a:p>
          <a:p>
            <a:r>
              <a:rPr lang="en-US" dirty="0"/>
              <a:t>CS-250: Software Development Lifecycle</a:t>
            </a:r>
          </a:p>
          <a:p>
            <a:r>
              <a:rPr lang="en-US" dirty="0"/>
              <a:t>Professor Kagan Ulucay</a:t>
            </a:r>
          </a:p>
          <a:p>
            <a:r>
              <a:rPr lang="en-US" dirty="0"/>
              <a:t>February 23, 2024</a:t>
            </a:r>
          </a:p>
          <a:p>
            <a:endParaRPr lang="en-US" dirty="0"/>
          </a:p>
        </p:txBody>
      </p:sp>
      <p:sp>
        <p:nvSpPr>
          <p:cNvPr id="4" name="Slide Number Placeholder 3">
            <a:extLst>
              <a:ext uri="{FF2B5EF4-FFF2-40B4-BE49-F238E27FC236}">
                <a16:creationId xmlns:a16="http://schemas.microsoft.com/office/drawing/2014/main" id="{612AACBB-7D2C-FEE6-99EB-667424A5C9F8}"/>
              </a:ext>
            </a:extLst>
          </p:cNvPr>
          <p:cNvSpPr>
            <a:spLocks noGrp="1"/>
          </p:cNvSpPr>
          <p:nvPr>
            <p:ph type="sldNum" sz="quarter" idx="12"/>
          </p:nvPr>
        </p:nvSpPr>
        <p:spPr/>
        <p:txBody>
          <a:bodyPr/>
          <a:lstStyle/>
          <a:p>
            <a:fld id="{C61FC2F2-7EAB-43F8-8696-A855156984E0}" type="slidenum">
              <a:rPr lang="en-US" smtClean="0"/>
              <a:t>1</a:t>
            </a:fld>
            <a:endParaRPr lang="en-US"/>
          </a:p>
        </p:txBody>
      </p:sp>
    </p:spTree>
    <p:extLst>
      <p:ext uri="{BB962C8B-B14F-4D97-AF65-F5344CB8AC3E}">
        <p14:creationId xmlns:p14="http://schemas.microsoft.com/office/powerpoint/2010/main" val="2287796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03DDF-4F49-BF34-9A4B-32834AA22E69}"/>
              </a:ext>
            </a:extLst>
          </p:cNvPr>
          <p:cNvSpPr>
            <a:spLocks noGrp="1"/>
          </p:cNvSpPr>
          <p:nvPr>
            <p:ph type="title"/>
          </p:nvPr>
        </p:nvSpPr>
        <p:spPr/>
        <p:txBody>
          <a:bodyPr/>
          <a:lstStyle/>
          <a:p>
            <a:r>
              <a:rPr lang="en-US" dirty="0"/>
              <a:t>Explaining Agile Roles</a:t>
            </a:r>
          </a:p>
        </p:txBody>
      </p:sp>
      <p:sp>
        <p:nvSpPr>
          <p:cNvPr id="3" name="Content Placeholder 2">
            <a:extLst>
              <a:ext uri="{FF2B5EF4-FFF2-40B4-BE49-F238E27FC236}">
                <a16:creationId xmlns:a16="http://schemas.microsoft.com/office/drawing/2014/main" id="{A7DE3859-743D-75D9-1655-BDEAEC2FD13E}"/>
              </a:ext>
            </a:extLst>
          </p:cNvPr>
          <p:cNvSpPr>
            <a:spLocks noGrp="1"/>
          </p:cNvSpPr>
          <p:nvPr>
            <p:ph idx="1"/>
          </p:nvPr>
        </p:nvSpPr>
        <p:spPr/>
        <p:txBody>
          <a:bodyPr>
            <a:normAutofit fontScale="92500" lnSpcReduction="20000"/>
          </a:bodyPr>
          <a:lstStyle/>
          <a:p>
            <a:pPr marL="0" indent="0">
              <a:buNone/>
            </a:pPr>
            <a:r>
              <a:rPr lang="en-US" dirty="0"/>
              <a:t>Overview of Scrum Roles (Heath, 2021, pp. 30-38):</a:t>
            </a:r>
          </a:p>
          <a:p>
            <a:r>
              <a:rPr lang="en-US" dirty="0"/>
              <a:t>Product Owner </a:t>
            </a:r>
          </a:p>
          <a:p>
            <a:pPr lvl="1"/>
            <a:r>
              <a:rPr lang="en-US" dirty="0"/>
              <a:t>Sets the vision, prioritizes the product backlog, and represents stakeholder interests.</a:t>
            </a:r>
          </a:p>
          <a:p>
            <a:r>
              <a:rPr lang="en-US" dirty="0"/>
              <a:t>Scrum Master</a:t>
            </a:r>
          </a:p>
          <a:p>
            <a:pPr lvl="1"/>
            <a:r>
              <a:rPr lang="en-US" dirty="0"/>
              <a:t>Facilitates Scrum events, removes impediments, and ensures adherence to Agile practices.</a:t>
            </a:r>
          </a:p>
          <a:p>
            <a:r>
              <a:rPr lang="en-US" dirty="0"/>
              <a:t>Development Team</a:t>
            </a:r>
          </a:p>
          <a:p>
            <a:pPr lvl="1"/>
            <a:r>
              <a:rPr lang="en-US" dirty="0"/>
              <a:t>A cross-functional group responsible for designing, developing, testing, and delivering the product increment.</a:t>
            </a:r>
          </a:p>
          <a:p>
            <a:pPr marL="0" indent="0">
              <a:buNone/>
            </a:pPr>
            <a:r>
              <a:rPr lang="en-US" dirty="0"/>
              <a:t>Each role is integral for ensuring iterative progress, effective communication, and continuous delivery throughout the project (Heath, 2021, pp 29-30).</a:t>
            </a:r>
          </a:p>
          <a:p>
            <a:endParaRPr lang="en-US" dirty="0"/>
          </a:p>
        </p:txBody>
      </p:sp>
      <p:sp>
        <p:nvSpPr>
          <p:cNvPr id="4" name="Slide Number Placeholder 3">
            <a:extLst>
              <a:ext uri="{FF2B5EF4-FFF2-40B4-BE49-F238E27FC236}">
                <a16:creationId xmlns:a16="http://schemas.microsoft.com/office/drawing/2014/main" id="{3313F0FA-53C9-8DCC-2F76-6BA98E4F8D41}"/>
              </a:ext>
            </a:extLst>
          </p:cNvPr>
          <p:cNvSpPr>
            <a:spLocks noGrp="1"/>
          </p:cNvSpPr>
          <p:nvPr>
            <p:ph type="sldNum" sz="quarter" idx="12"/>
          </p:nvPr>
        </p:nvSpPr>
        <p:spPr/>
        <p:txBody>
          <a:bodyPr/>
          <a:lstStyle/>
          <a:p>
            <a:fld id="{C61FC2F2-7EAB-43F8-8696-A855156984E0}" type="slidenum">
              <a:rPr lang="en-US" smtClean="0"/>
              <a:t>2</a:t>
            </a:fld>
            <a:endParaRPr lang="en-US"/>
          </a:p>
        </p:txBody>
      </p:sp>
    </p:spTree>
    <p:extLst>
      <p:ext uri="{BB962C8B-B14F-4D97-AF65-F5344CB8AC3E}">
        <p14:creationId xmlns:p14="http://schemas.microsoft.com/office/powerpoint/2010/main" val="2375797985"/>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40EE-39BB-FBA5-B063-35242CF812E1}"/>
              </a:ext>
            </a:extLst>
          </p:cNvPr>
          <p:cNvSpPr>
            <a:spLocks noGrp="1"/>
          </p:cNvSpPr>
          <p:nvPr>
            <p:ph type="title"/>
          </p:nvPr>
        </p:nvSpPr>
        <p:spPr/>
        <p:txBody>
          <a:bodyPr/>
          <a:lstStyle/>
          <a:p>
            <a:r>
              <a:rPr lang="en-US" dirty="0"/>
              <a:t>Explaining Agile Phases</a:t>
            </a:r>
          </a:p>
        </p:txBody>
      </p:sp>
      <p:sp>
        <p:nvSpPr>
          <p:cNvPr id="3" name="Content Placeholder 2">
            <a:extLst>
              <a:ext uri="{FF2B5EF4-FFF2-40B4-BE49-F238E27FC236}">
                <a16:creationId xmlns:a16="http://schemas.microsoft.com/office/drawing/2014/main" id="{D5ACFFBD-5098-33CD-2146-0F24C17005C8}"/>
              </a:ext>
            </a:extLst>
          </p:cNvPr>
          <p:cNvSpPr>
            <a:spLocks noGrp="1"/>
          </p:cNvSpPr>
          <p:nvPr>
            <p:ph idx="1"/>
          </p:nvPr>
        </p:nvSpPr>
        <p:spPr/>
        <p:txBody>
          <a:bodyPr>
            <a:normAutofit fontScale="85000" lnSpcReduction="20000"/>
          </a:bodyPr>
          <a:lstStyle/>
          <a:p>
            <a:pPr marL="0" indent="0">
              <a:buNone/>
            </a:pPr>
            <a:r>
              <a:rPr lang="en-US" dirty="0"/>
              <a:t>Agile SDLC Phases:</a:t>
            </a:r>
          </a:p>
          <a:p>
            <a:r>
              <a:rPr lang="en-US" dirty="0"/>
              <a:t>Sprint Planning</a:t>
            </a:r>
          </a:p>
          <a:p>
            <a:pPr lvl="1"/>
            <a:r>
              <a:rPr lang="en-US" dirty="0"/>
              <a:t>The team collaborates to select and commit to a set of user stories/tasks for the upcoming sprint.</a:t>
            </a:r>
          </a:p>
          <a:p>
            <a:r>
              <a:rPr lang="en-US" dirty="0"/>
              <a:t>Daily Scrum</a:t>
            </a:r>
          </a:p>
          <a:p>
            <a:pPr lvl="1"/>
            <a:r>
              <a:rPr lang="en-US" dirty="0"/>
              <a:t>Short daily meetings to discuss progress, identify roadblocks, and coordinate efforts.</a:t>
            </a:r>
          </a:p>
          <a:p>
            <a:r>
              <a:rPr lang="en-US" dirty="0"/>
              <a:t>Sprint Review</a:t>
            </a:r>
          </a:p>
          <a:p>
            <a:pPr lvl="1"/>
            <a:r>
              <a:rPr lang="en-US" dirty="0"/>
              <a:t>A session where the team demonstrates completed work to stakeholders and gathers feedback.</a:t>
            </a:r>
          </a:p>
          <a:p>
            <a:r>
              <a:rPr lang="en-US" dirty="0"/>
              <a:t>Sprint Retrospective</a:t>
            </a:r>
          </a:p>
          <a:p>
            <a:pPr lvl="1"/>
            <a:r>
              <a:rPr lang="en-US" dirty="0"/>
              <a:t>A reflective meeting where the team discusses what went well, what could be improved, and sets actionable steps for future sprints.</a:t>
            </a:r>
          </a:p>
          <a:p>
            <a:r>
              <a:rPr lang="en-US" dirty="0"/>
              <a:t>These phases promote flexibility, continuous improvement, and rapid adaptation to change (Mohd Banua et al., 2024).</a:t>
            </a:r>
          </a:p>
        </p:txBody>
      </p:sp>
      <p:sp>
        <p:nvSpPr>
          <p:cNvPr id="4" name="Slide Number Placeholder 3">
            <a:extLst>
              <a:ext uri="{FF2B5EF4-FFF2-40B4-BE49-F238E27FC236}">
                <a16:creationId xmlns:a16="http://schemas.microsoft.com/office/drawing/2014/main" id="{B52017BD-236E-EBBE-6CC2-A96768DC08CD}"/>
              </a:ext>
            </a:extLst>
          </p:cNvPr>
          <p:cNvSpPr>
            <a:spLocks noGrp="1"/>
          </p:cNvSpPr>
          <p:nvPr>
            <p:ph type="sldNum" sz="quarter" idx="12"/>
          </p:nvPr>
        </p:nvSpPr>
        <p:spPr/>
        <p:txBody>
          <a:bodyPr/>
          <a:lstStyle/>
          <a:p>
            <a:fld id="{C61FC2F2-7EAB-43F8-8696-A855156984E0}" type="slidenum">
              <a:rPr lang="en-US" smtClean="0"/>
              <a:t>3</a:t>
            </a:fld>
            <a:endParaRPr lang="en-US"/>
          </a:p>
        </p:txBody>
      </p:sp>
    </p:spTree>
    <p:extLst>
      <p:ext uri="{BB962C8B-B14F-4D97-AF65-F5344CB8AC3E}">
        <p14:creationId xmlns:p14="http://schemas.microsoft.com/office/powerpoint/2010/main" val="183749264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9742-455F-4664-DDCD-25495F7A42E5}"/>
              </a:ext>
            </a:extLst>
          </p:cNvPr>
          <p:cNvSpPr>
            <a:spLocks noGrp="1"/>
          </p:cNvSpPr>
          <p:nvPr>
            <p:ph type="title"/>
          </p:nvPr>
        </p:nvSpPr>
        <p:spPr/>
        <p:txBody>
          <a:bodyPr/>
          <a:lstStyle/>
          <a:p>
            <a:r>
              <a:rPr lang="en-US" dirty="0"/>
              <a:t>Describing the Waterfall Model</a:t>
            </a:r>
          </a:p>
        </p:txBody>
      </p:sp>
      <p:sp>
        <p:nvSpPr>
          <p:cNvPr id="3" name="Content Placeholder 2">
            <a:extLst>
              <a:ext uri="{FF2B5EF4-FFF2-40B4-BE49-F238E27FC236}">
                <a16:creationId xmlns:a16="http://schemas.microsoft.com/office/drawing/2014/main" id="{0B630EC7-9835-2134-EA8F-39ED1AEE7767}"/>
              </a:ext>
            </a:extLst>
          </p:cNvPr>
          <p:cNvSpPr>
            <a:spLocks noGrp="1"/>
          </p:cNvSpPr>
          <p:nvPr>
            <p:ph idx="1"/>
          </p:nvPr>
        </p:nvSpPr>
        <p:spPr/>
        <p:txBody>
          <a:bodyPr>
            <a:normAutofit fontScale="92500" lnSpcReduction="20000"/>
          </a:bodyPr>
          <a:lstStyle/>
          <a:p>
            <a:pPr marL="0" indent="0">
              <a:buNone/>
            </a:pPr>
            <a:r>
              <a:rPr lang="en-US" dirty="0"/>
              <a:t>Waterfall Model Characteristics</a:t>
            </a:r>
          </a:p>
          <a:p>
            <a:r>
              <a:rPr lang="en-US" dirty="0"/>
              <a:t>Linear Process</a:t>
            </a:r>
          </a:p>
          <a:p>
            <a:pPr lvl="1"/>
            <a:r>
              <a:rPr lang="en-US" dirty="0"/>
              <a:t>Involves sequential phases where requirements are defined upfront and changes are minimized once development begins.</a:t>
            </a:r>
          </a:p>
          <a:p>
            <a:r>
              <a:rPr lang="en-US" dirty="0"/>
              <a:t>Rigid Structure</a:t>
            </a:r>
          </a:p>
          <a:p>
            <a:pPr lvl="1"/>
            <a:r>
              <a:rPr lang="en-US" dirty="0"/>
              <a:t>Each phase (requirements, design, implementation, verification, maintenance) must be completed before the next one starts.</a:t>
            </a:r>
          </a:p>
          <a:p>
            <a:r>
              <a:rPr lang="en-US" dirty="0"/>
              <a:t>Example Scenario</a:t>
            </a:r>
          </a:p>
          <a:p>
            <a:pPr lvl="1"/>
            <a:r>
              <a:rPr lang="en-US" dirty="0"/>
              <a:t>In a waterfall approach, discovering a flaw during testing would require revisiting earlier phases, which can lead to delays and increased costs.</a:t>
            </a:r>
          </a:p>
          <a:p>
            <a:pPr marL="0" indent="0">
              <a:buNone/>
            </a:pPr>
            <a:r>
              <a:rPr lang="en-US" dirty="0"/>
              <a:t>Agile’s iterative cycles allow issues to be addressed as they arise, providing more flexibility and responsiveness throughout the project (Krishna &amp; Gopinath, 2024).</a:t>
            </a:r>
          </a:p>
        </p:txBody>
      </p:sp>
      <p:sp>
        <p:nvSpPr>
          <p:cNvPr id="4" name="Slide Number Placeholder 3">
            <a:extLst>
              <a:ext uri="{FF2B5EF4-FFF2-40B4-BE49-F238E27FC236}">
                <a16:creationId xmlns:a16="http://schemas.microsoft.com/office/drawing/2014/main" id="{1188375B-1F79-D336-0DC8-9634D73672D7}"/>
              </a:ext>
            </a:extLst>
          </p:cNvPr>
          <p:cNvSpPr>
            <a:spLocks noGrp="1"/>
          </p:cNvSpPr>
          <p:nvPr>
            <p:ph type="sldNum" sz="quarter" idx="12"/>
          </p:nvPr>
        </p:nvSpPr>
        <p:spPr/>
        <p:txBody>
          <a:bodyPr/>
          <a:lstStyle/>
          <a:p>
            <a:fld id="{C61FC2F2-7EAB-43F8-8696-A855156984E0}" type="slidenum">
              <a:rPr lang="en-US" smtClean="0"/>
              <a:t>4</a:t>
            </a:fld>
            <a:endParaRPr lang="en-US"/>
          </a:p>
        </p:txBody>
      </p:sp>
    </p:spTree>
    <p:extLst>
      <p:ext uri="{BB962C8B-B14F-4D97-AF65-F5344CB8AC3E}">
        <p14:creationId xmlns:p14="http://schemas.microsoft.com/office/powerpoint/2010/main" val="1828084156"/>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6A26-082A-D9C5-E7D7-4F483A22780B}"/>
              </a:ext>
            </a:extLst>
          </p:cNvPr>
          <p:cNvSpPr>
            <a:spLocks noGrp="1"/>
          </p:cNvSpPr>
          <p:nvPr>
            <p:ph type="title"/>
          </p:nvPr>
        </p:nvSpPr>
        <p:spPr/>
        <p:txBody>
          <a:bodyPr/>
          <a:lstStyle/>
          <a:p>
            <a:r>
              <a:rPr lang="en-US" dirty="0"/>
              <a:t>Waterfall or Agile Approach: Factors to Consider</a:t>
            </a:r>
          </a:p>
        </p:txBody>
      </p:sp>
      <p:sp>
        <p:nvSpPr>
          <p:cNvPr id="4" name="Slide Number Placeholder 3">
            <a:extLst>
              <a:ext uri="{FF2B5EF4-FFF2-40B4-BE49-F238E27FC236}">
                <a16:creationId xmlns:a16="http://schemas.microsoft.com/office/drawing/2014/main" id="{5A4B47CF-D1D0-7468-2B3D-9F14D78453F6}"/>
              </a:ext>
            </a:extLst>
          </p:cNvPr>
          <p:cNvSpPr>
            <a:spLocks noGrp="1"/>
          </p:cNvSpPr>
          <p:nvPr>
            <p:ph type="sldNum" sz="quarter" idx="12"/>
          </p:nvPr>
        </p:nvSpPr>
        <p:spPr/>
        <p:txBody>
          <a:bodyPr/>
          <a:lstStyle/>
          <a:p>
            <a:fld id="{C61FC2F2-7EAB-43F8-8696-A855156984E0}" type="slidenum">
              <a:rPr lang="en-US" smtClean="0"/>
              <a:t>5</a:t>
            </a:fld>
            <a:endParaRPr lang="en-US"/>
          </a:p>
        </p:txBody>
      </p:sp>
      <p:sp>
        <p:nvSpPr>
          <p:cNvPr id="8" name="Content Placeholder 7">
            <a:extLst>
              <a:ext uri="{FF2B5EF4-FFF2-40B4-BE49-F238E27FC236}">
                <a16:creationId xmlns:a16="http://schemas.microsoft.com/office/drawing/2014/main" id="{4E64429A-B423-B985-02BB-FB09A316A882}"/>
              </a:ext>
            </a:extLst>
          </p:cNvPr>
          <p:cNvSpPr>
            <a:spLocks noGrp="1"/>
          </p:cNvSpPr>
          <p:nvPr>
            <p:ph idx="1"/>
          </p:nvPr>
        </p:nvSpPr>
        <p:spPr/>
        <p:txBody>
          <a:bodyPr>
            <a:normAutofit fontScale="92500" lnSpcReduction="20000"/>
          </a:bodyPr>
          <a:lstStyle/>
          <a:p>
            <a:pPr marL="0" indent="0">
              <a:buNone/>
            </a:pPr>
            <a:r>
              <a:rPr lang="en-US" dirty="0"/>
              <a:t>Key Considerations (Krishna &amp; Gopinath, 2024):</a:t>
            </a:r>
          </a:p>
          <a:p>
            <a:r>
              <a:rPr lang="en-US" dirty="0"/>
              <a:t>Project Requirements</a:t>
            </a:r>
          </a:p>
          <a:p>
            <a:pPr lvl="1"/>
            <a:r>
              <a:rPr lang="en-US" dirty="0"/>
              <a:t>Agile is best suited for projects with evolving or unclear requirements, while waterfall works well when requirements are stable and well-defined.</a:t>
            </a:r>
          </a:p>
          <a:p>
            <a:r>
              <a:rPr lang="en-US" dirty="0"/>
              <a:t>Team Dynamics</a:t>
            </a:r>
          </a:p>
          <a:p>
            <a:pPr lvl="1"/>
            <a:r>
              <a:rPr lang="en-US" dirty="0"/>
              <a:t>Agile encourages active collaboration and self-organization, which benefits teams that thrive on communication and adaptability.</a:t>
            </a:r>
          </a:p>
          <a:p>
            <a:r>
              <a:rPr lang="en-US" dirty="0"/>
              <a:t>Timeline and Flexibility</a:t>
            </a:r>
          </a:p>
          <a:p>
            <a:pPr lvl="1"/>
            <a:r>
              <a:rPr lang="en-US" dirty="0"/>
              <a:t>Agile allows for rapid iterations and early delivery, whereas waterfall’s structured phases can delay adjustments to unforeseen changes.</a:t>
            </a:r>
          </a:p>
          <a:p>
            <a:pPr marL="0" indent="0">
              <a:buNone/>
            </a:pPr>
            <a:r>
              <a:rPr lang="en-US" dirty="0"/>
              <a:t>Our work on the SNHU Travel application demonstrated that Agile’s iterative nature and continuous feedback loop were essential for meeting dynamic stakeholder needs and ensuring quality deliverables</a:t>
            </a:r>
          </a:p>
        </p:txBody>
      </p:sp>
    </p:spTree>
    <p:extLst>
      <p:ext uri="{BB962C8B-B14F-4D97-AF65-F5344CB8AC3E}">
        <p14:creationId xmlns:p14="http://schemas.microsoft.com/office/powerpoint/2010/main" val="6292807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26A9-35CB-4704-9141-4B13764C891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5E5BD3D-4193-45ED-45E2-C99A24399E46}"/>
              </a:ext>
            </a:extLst>
          </p:cNvPr>
          <p:cNvSpPr>
            <a:spLocks noGrp="1"/>
          </p:cNvSpPr>
          <p:nvPr>
            <p:ph idx="1"/>
          </p:nvPr>
        </p:nvSpPr>
        <p:spPr/>
        <p:txBody>
          <a:bodyPr>
            <a:normAutofit/>
          </a:bodyPr>
          <a:lstStyle/>
          <a:p>
            <a:r>
              <a:rPr lang="en-US" dirty="0"/>
              <a:t>Heath, F. (2021). The Professional Scrum Master Guide : The Unofficial Guide to Scrum with Real-world Projects. Packt Publishing.</a:t>
            </a:r>
          </a:p>
          <a:p>
            <a:r>
              <a:rPr lang="en-US" dirty="0"/>
              <a:t>Krishna, V. V., &amp; Gopinath, G. (2024). Software Development Life Cycle for Web Application by Using Traditional Methodology vs Agile Methodology. 2024 Ninth International Conference on Science Technology Engineering and Mathematics (ICONSTEM), Science Technology Engineering and Mathematics (ICONSTEM), 2024 Ninth International Conference On, 1–6. </a:t>
            </a:r>
            <a:r>
              <a:rPr lang="en-US" dirty="0">
                <a:hlinkClick r:id="rId2"/>
              </a:rPr>
              <a:t>https://doi.org/10.1109/ICONSTEM60960.2024.10568596</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2781D6-663F-92D1-4654-E502572FA74A}"/>
              </a:ext>
            </a:extLst>
          </p:cNvPr>
          <p:cNvSpPr>
            <a:spLocks noGrp="1"/>
          </p:cNvSpPr>
          <p:nvPr>
            <p:ph type="sldNum" sz="quarter" idx="12"/>
          </p:nvPr>
        </p:nvSpPr>
        <p:spPr/>
        <p:txBody>
          <a:bodyPr/>
          <a:lstStyle/>
          <a:p>
            <a:fld id="{C61FC2F2-7EAB-43F8-8696-A855156984E0}" type="slidenum">
              <a:rPr lang="en-US" smtClean="0"/>
              <a:t>6</a:t>
            </a:fld>
            <a:endParaRPr lang="en-US"/>
          </a:p>
        </p:txBody>
      </p:sp>
    </p:spTree>
    <p:extLst>
      <p:ext uri="{BB962C8B-B14F-4D97-AF65-F5344CB8AC3E}">
        <p14:creationId xmlns:p14="http://schemas.microsoft.com/office/powerpoint/2010/main" val="298615950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3A135-BD04-E4BC-217C-0D9BBCB0D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0F313-35C5-C2D3-7F3D-F3A7AE92E661}"/>
              </a:ext>
            </a:extLst>
          </p:cNvPr>
          <p:cNvSpPr>
            <a:spLocks noGrp="1"/>
          </p:cNvSpPr>
          <p:nvPr>
            <p:ph type="title"/>
          </p:nvPr>
        </p:nvSpPr>
        <p:spPr/>
        <p:txBody>
          <a:bodyPr/>
          <a:lstStyle/>
          <a:p>
            <a:r>
              <a:rPr lang="en-US" dirty="0"/>
              <a:t>References (Continued)</a:t>
            </a:r>
          </a:p>
        </p:txBody>
      </p:sp>
      <p:sp>
        <p:nvSpPr>
          <p:cNvPr id="3" name="Content Placeholder 2">
            <a:extLst>
              <a:ext uri="{FF2B5EF4-FFF2-40B4-BE49-F238E27FC236}">
                <a16:creationId xmlns:a16="http://schemas.microsoft.com/office/drawing/2014/main" id="{B9152195-353E-DF19-222D-667AD96B6EF5}"/>
              </a:ext>
            </a:extLst>
          </p:cNvPr>
          <p:cNvSpPr>
            <a:spLocks noGrp="1"/>
          </p:cNvSpPr>
          <p:nvPr>
            <p:ph idx="1"/>
          </p:nvPr>
        </p:nvSpPr>
        <p:spPr/>
        <p:txBody>
          <a:bodyPr>
            <a:normAutofit/>
          </a:bodyPr>
          <a:lstStyle/>
          <a:p>
            <a:r>
              <a:rPr lang="en-US" dirty="0"/>
              <a:t>Mohd Banua, N. B., Mohammed, F., </a:t>
            </a:r>
            <a:r>
              <a:rPr lang="en-US" dirty="0" err="1"/>
              <a:t>Mukred</a:t>
            </a:r>
            <a:r>
              <a:rPr lang="en-US" dirty="0"/>
              <a:t>, M., </a:t>
            </a:r>
            <a:r>
              <a:rPr lang="en-US" dirty="0" err="1"/>
              <a:t>Bazel</a:t>
            </a:r>
            <a:r>
              <a:rPr lang="en-US" dirty="0"/>
              <a:t>, M. A., &amp; Bin </a:t>
            </a:r>
            <a:r>
              <a:rPr lang="en-US" dirty="0" err="1"/>
              <a:t>Sajat</a:t>
            </a:r>
            <a:r>
              <a:rPr lang="en-US" dirty="0"/>
              <a:t>, M. S. (2024). Gamification in Agile Development Methodology: A Systematic Literature Review. </a:t>
            </a:r>
            <a:r>
              <a:rPr lang="en-US" i="1" dirty="0"/>
              <a:t>2024 7th International Conference on Internet Applications, Protocols, and Services (NETAPPS), Internet Applications, Protocols, and Services (NETAPPS), 2024 7th International Conference On, </a:t>
            </a:r>
            <a:r>
              <a:rPr lang="en-US" dirty="0"/>
              <a:t>1–8. </a:t>
            </a:r>
            <a:r>
              <a:rPr lang="en-US" dirty="0">
                <a:hlinkClick r:id="rId2"/>
              </a:rPr>
              <a:t>https://doi.org/10.1109/NETAPPS63333.2024.10823426</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ACEF950-9DEB-97FF-C335-1394956183DE}"/>
              </a:ext>
            </a:extLst>
          </p:cNvPr>
          <p:cNvSpPr>
            <a:spLocks noGrp="1"/>
          </p:cNvSpPr>
          <p:nvPr>
            <p:ph type="sldNum" sz="quarter" idx="12"/>
          </p:nvPr>
        </p:nvSpPr>
        <p:spPr/>
        <p:txBody>
          <a:bodyPr/>
          <a:lstStyle/>
          <a:p>
            <a:fld id="{C61FC2F2-7EAB-43F8-8696-A855156984E0}" type="slidenum">
              <a:rPr lang="en-US" smtClean="0"/>
              <a:t>7</a:t>
            </a:fld>
            <a:endParaRPr lang="en-US"/>
          </a:p>
        </p:txBody>
      </p:sp>
    </p:spTree>
    <p:extLst>
      <p:ext uri="{BB962C8B-B14F-4D97-AF65-F5344CB8AC3E}">
        <p14:creationId xmlns:p14="http://schemas.microsoft.com/office/powerpoint/2010/main" val="336189261"/>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100</TotalTime>
  <Words>638</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Transitioning from Waterfall to Scrum-Agile at ChadaTech: A Case Study on the SNHU Travel Application</vt:lpstr>
      <vt:lpstr>Explaining Agile Roles</vt:lpstr>
      <vt:lpstr>Explaining Agile Phases</vt:lpstr>
      <vt:lpstr>Describing the Waterfall Model</vt:lpstr>
      <vt:lpstr>Waterfall or Agile Approach: Factors to Consider</vt:lpstr>
      <vt:lpstr>References</vt:lpstr>
      <vt:lpstr>References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Sanchez Ruiz, Bryan</dc:creator>
  <cp:lastModifiedBy>Sanchez Ruiz, Bryan</cp:lastModifiedBy>
  <cp:revision>1</cp:revision>
  <dcterms:created xsi:type="dcterms:W3CDTF">2025-02-22T16:08:41Z</dcterms:created>
  <dcterms:modified xsi:type="dcterms:W3CDTF">2025-02-23T20:32:21Z</dcterms:modified>
</cp:coreProperties>
</file>