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354F-CF0D-4587-9A35-D9EF02441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570737"/>
            <a:ext cx="8825658" cy="2677648"/>
          </a:xfrm>
        </p:spPr>
        <p:txBody>
          <a:bodyPr/>
          <a:lstStyle/>
          <a:p>
            <a:pPr algn="ctr"/>
            <a:r>
              <a:rPr lang="id-ID" dirty="0"/>
              <a:t>Coursera Capstone</a:t>
            </a:r>
            <a:br>
              <a:rPr lang="id-ID" dirty="0"/>
            </a:br>
            <a:r>
              <a:rPr lang="id-ID" sz="2800" dirty="0"/>
              <a:t>IBM 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67322-39B6-4BE9-BC41-8C6B708B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4" y="3609616"/>
            <a:ext cx="10073391" cy="2057400"/>
          </a:xfrm>
        </p:spPr>
        <p:txBody>
          <a:bodyPr>
            <a:norm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RECOMENDATION SYSTEM FOR OPENING A NEW RESTAURANT IN KUALA LUMPUR, MALAYSIA</a:t>
            </a:r>
          </a:p>
          <a:p>
            <a:pPr algn="ctr"/>
            <a:endParaRPr lang="id-ID" b="1" dirty="0">
              <a:solidFill>
                <a:schemeClr val="bg1"/>
              </a:solidFill>
            </a:endParaRPr>
          </a:p>
          <a:p>
            <a:pPr algn="ctr"/>
            <a:r>
              <a:rPr lang="id-ID" b="1" dirty="0">
                <a:solidFill>
                  <a:schemeClr val="bg1"/>
                </a:solidFill>
              </a:rPr>
              <a:t>bY: teguh badrusalam</a:t>
            </a:r>
          </a:p>
        </p:txBody>
      </p:sp>
    </p:spTree>
    <p:extLst>
      <p:ext uri="{BB962C8B-B14F-4D97-AF65-F5344CB8AC3E}">
        <p14:creationId xmlns:p14="http://schemas.microsoft.com/office/powerpoint/2010/main" val="10662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A443-2757-462E-A513-6310AAB2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4810-C377-438C-BE97-31A2D9A6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Location of the restaurant is one of the most important decisions that will determine whether the mall will be a success of a failure</a:t>
            </a:r>
          </a:p>
          <a:p>
            <a:r>
              <a:rPr lang="id-ID" dirty="0"/>
              <a:t>Objective : To analyse and select  the bst location in the cyty of Kuala Lumpur, Malaysia to open a new restaurant</a:t>
            </a:r>
          </a:p>
          <a:p>
            <a:r>
              <a:rPr lang="id-ID" dirty="0"/>
              <a:t>This project is timely as the city is currently suffering from oversupply of restaurant.</a:t>
            </a:r>
          </a:p>
          <a:p>
            <a:r>
              <a:rPr lang="id-ID" dirty="0"/>
              <a:t>Business question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d-ID" dirty="0"/>
              <a:t>In the city of Kuala Lumpur, Malaysia, if a property developer is looking to open a new shopping mall, where would you recommend that they open it?</a:t>
            </a:r>
          </a:p>
        </p:txBody>
      </p:sp>
    </p:spTree>
    <p:extLst>
      <p:ext uri="{BB962C8B-B14F-4D97-AF65-F5344CB8AC3E}">
        <p14:creationId xmlns:p14="http://schemas.microsoft.com/office/powerpoint/2010/main" val="214504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E4B4-AAE7-4803-A50D-824F39E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B691-EF8E-4A16-99D4-7DD4F9CC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914" y="4679430"/>
            <a:ext cx="8825659" cy="1863569"/>
          </a:xfrm>
        </p:spPr>
        <p:txBody>
          <a:bodyPr/>
          <a:lstStyle/>
          <a:p>
            <a:r>
              <a:rPr lang="id-ID" dirty="0"/>
              <a:t>Source of Data</a:t>
            </a:r>
          </a:p>
          <a:p>
            <a:pPr lvl="1"/>
            <a:r>
              <a:rPr lang="id-ID" dirty="0"/>
              <a:t>Wikipedia page for neighborhoods (https://en.wikipedia.org/wiki/category:suburbs_in_kuala_lumpur)</a:t>
            </a:r>
          </a:p>
          <a:p>
            <a:pPr lvl="1"/>
            <a:r>
              <a:rPr lang="id-ID" dirty="0"/>
              <a:t>Geocoder package for Latitude and Longitude coordinates</a:t>
            </a:r>
          </a:p>
          <a:p>
            <a:pPr lvl="1"/>
            <a:r>
              <a:rPr lang="id-ID" dirty="0"/>
              <a:t>Forsquare API venue for venue data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4C3D0B-B962-4675-B932-42ADC05337CB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186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Data Required</a:t>
            </a:r>
          </a:p>
          <a:p>
            <a:pPr lvl="1"/>
            <a:r>
              <a:rPr lang="id-ID"/>
              <a:t>List of neighborhoods in Kuala Lumpur</a:t>
            </a:r>
          </a:p>
          <a:p>
            <a:pPr lvl="1"/>
            <a:r>
              <a:rPr lang="id-ID"/>
              <a:t>Latitude and Longitude coordinates of the neighborhoods</a:t>
            </a:r>
          </a:p>
          <a:p>
            <a:pPr lvl="1"/>
            <a:r>
              <a:rPr lang="id-ID"/>
              <a:t>Venue data, particulary data related to restaurant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460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364-E88F-4F7B-A87B-6570698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EDC2-F372-4A3F-AC31-FA5F9234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Web scrapping wikipedia page for neighborhoods list</a:t>
            </a:r>
          </a:p>
          <a:p>
            <a:r>
              <a:rPr lang="id-ID" dirty="0"/>
              <a:t>Get latitude and longitude coordinates using geocoder</a:t>
            </a:r>
          </a:p>
          <a:p>
            <a:r>
              <a:rPr lang="id-ID" dirty="0"/>
              <a:t>Use forsquare API to get venue data</a:t>
            </a:r>
          </a:p>
          <a:p>
            <a:r>
              <a:rPr lang="id-ID" dirty="0"/>
              <a:t>Group data by neighborhood and taking the mean of the frequency of occurance of each venue category</a:t>
            </a:r>
          </a:p>
          <a:p>
            <a:r>
              <a:rPr lang="id-ID" dirty="0"/>
              <a:t>Filter venue category by restaurant</a:t>
            </a:r>
          </a:p>
          <a:p>
            <a:r>
              <a:rPr lang="id-ID" dirty="0"/>
              <a:t>Perform clustering on the data by using k-means clustering</a:t>
            </a:r>
          </a:p>
          <a:p>
            <a:r>
              <a:rPr lang="id-ID" dirty="0"/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57162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05E3-0020-4F77-8925-4CCEF7CD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C0E6B-E0B0-4933-9973-83643E658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753401"/>
            <a:ext cx="5330433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02BF2-1D11-4F69-BB57-1F54DFBDB55F}"/>
              </a:ext>
            </a:extLst>
          </p:cNvPr>
          <p:cNvSpPr txBox="1"/>
          <p:nvPr/>
        </p:nvSpPr>
        <p:spPr>
          <a:xfrm>
            <a:off x="765566" y="2568735"/>
            <a:ext cx="4570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Categorized the neighborhoos into 3 clusters: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  <a:p>
            <a:endParaRPr lang="id-ID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d-ID" dirty="0"/>
              <a:t>Cluster 0 : Neighborhoods with moderate number of restaurant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d-ID" dirty="0"/>
              <a:t>Cluster 1 :  Neighborhoods with low number to no existance of restaurant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d-ID" dirty="0"/>
              <a:t>Cluster 2 : Neighborhoods with high concentrantion of restaurant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96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7218-D515-4673-9220-C3A8403B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52DC-CDB4-482A-9F7B-1636BEB8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d-ID" dirty="0"/>
              <a:t>Most of the restaurant are concerted in the central area of the city</a:t>
            </a:r>
          </a:p>
          <a:p>
            <a:pPr>
              <a:lnSpc>
                <a:spcPct val="200000"/>
              </a:lnSpc>
            </a:pPr>
            <a:r>
              <a:rPr lang="id-ID" dirty="0"/>
              <a:t>Highest number in cluster 2 and moderate number in cluster 0</a:t>
            </a:r>
          </a:p>
          <a:p>
            <a:pPr>
              <a:lnSpc>
                <a:spcPct val="200000"/>
              </a:lnSpc>
            </a:pPr>
            <a:r>
              <a:rPr lang="id-ID" dirty="0"/>
              <a:t>Cluster 1 has very low number to no restaurant in the neighborhoods</a:t>
            </a:r>
          </a:p>
          <a:p>
            <a:pPr>
              <a:lnSpc>
                <a:spcPct val="200000"/>
              </a:lnSpc>
            </a:pPr>
            <a:r>
              <a:rPr lang="id-ID" dirty="0"/>
              <a:t>Oversuplay of restaruant mostly happed in the central area of the city, with the subrub area stil have very few restaurant</a:t>
            </a:r>
          </a:p>
        </p:txBody>
      </p:sp>
    </p:spTree>
    <p:extLst>
      <p:ext uri="{BB962C8B-B14F-4D97-AF65-F5344CB8AC3E}">
        <p14:creationId xmlns:p14="http://schemas.microsoft.com/office/powerpoint/2010/main" val="35540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93D6-20A3-4106-BF9A-80932857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A1B2-59F8-4667-8079-F4DCE622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d-ID" dirty="0"/>
              <a:t>Answer to business question: The neighborhoods in cluster 1 are the most prefered locations to open a new restaurant</a:t>
            </a:r>
          </a:p>
          <a:p>
            <a:pPr>
              <a:lnSpc>
                <a:spcPct val="200000"/>
              </a:lnSpc>
            </a:pPr>
            <a:r>
              <a:rPr lang="id-ID" dirty="0"/>
              <a:t>Findings of this project will help the relevant stakeholders to capitalize on the opportunities on high potential locations while avoiding overcrowded areas in their decisions to open a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198901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388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teguh baghoy</dc:creator>
  <cp:lastModifiedBy>teguh baghoy</cp:lastModifiedBy>
  <cp:revision>5</cp:revision>
  <dcterms:created xsi:type="dcterms:W3CDTF">2019-05-15T09:22:51Z</dcterms:created>
  <dcterms:modified xsi:type="dcterms:W3CDTF">2019-05-15T10:00:35Z</dcterms:modified>
</cp:coreProperties>
</file>