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06611E-8EB5-4CA0-AE24-A7CFF25E35A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FC5F9EA-181F-47A1-9665-462E7E1D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3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11E-8EB5-4CA0-AE24-A7CFF25E35A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F9EA-181F-47A1-9665-462E7E1D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11E-8EB5-4CA0-AE24-A7CFF25E35A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F9EA-181F-47A1-9665-462E7E1D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43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11E-8EB5-4CA0-AE24-A7CFF25E35A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F9EA-181F-47A1-9665-462E7E1DF78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5672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11E-8EB5-4CA0-AE24-A7CFF25E35A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F9EA-181F-47A1-9665-462E7E1D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23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11E-8EB5-4CA0-AE24-A7CFF25E35A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F9EA-181F-47A1-9665-462E7E1D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56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11E-8EB5-4CA0-AE24-A7CFF25E35A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F9EA-181F-47A1-9665-462E7E1D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80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11E-8EB5-4CA0-AE24-A7CFF25E35A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F9EA-181F-47A1-9665-462E7E1D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14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11E-8EB5-4CA0-AE24-A7CFF25E35A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F9EA-181F-47A1-9665-462E7E1D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8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11E-8EB5-4CA0-AE24-A7CFF25E35A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F9EA-181F-47A1-9665-462E7E1D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2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11E-8EB5-4CA0-AE24-A7CFF25E35A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F9EA-181F-47A1-9665-462E7E1D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8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11E-8EB5-4CA0-AE24-A7CFF25E35A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F9EA-181F-47A1-9665-462E7E1D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9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11E-8EB5-4CA0-AE24-A7CFF25E35A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F9EA-181F-47A1-9665-462E7E1D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6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11E-8EB5-4CA0-AE24-A7CFF25E35A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F9EA-181F-47A1-9665-462E7E1D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0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11E-8EB5-4CA0-AE24-A7CFF25E35A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F9EA-181F-47A1-9665-462E7E1D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5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11E-8EB5-4CA0-AE24-A7CFF25E35A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F9EA-181F-47A1-9665-462E7E1D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5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11E-8EB5-4CA0-AE24-A7CFF25E35A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F9EA-181F-47A1-9665-462E7E1D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4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6611E-8EB5-4CA0-AE24-A7CFF25E35A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F9EA-181F-47A1-9665-462E7E1D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14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C7A6-874B-48DD-A97A-4CC0EB0C3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83" y="211015"/>
            <a:ext cx="11619913" cy="138918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TUBES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PEMPROGRAMAN BERORIENTASI OBJEK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12CCA-4D49-4ED3-8728-D56890632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566" y="1828799"/>
            <a:ext cx="11447430" cy="4625009"/>
          </a:xfrm>
        </p:spPr>
        <p:txBody>
          <a:bodyPr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2003077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Nama  : Mohammad Ilham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teguhriyadi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Kelas : d3ti – 2c</a:t>
            </a:r>
          </a:p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D3 Teknik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informatika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Politeknik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negeri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indramayu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ajaran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2021 / 2022</a:t>
            </a:r>
          </a:p>
        </p:txBody>
      </p:sp>
    </p:spTree>
    <p:extLst>
      <p:ext uri="{BB962C8B-B14F-4D97-AF65-F5344CB8AC3E}">
        <p14:creationId xmlns:p14="http://schemas.microsoft.com/office/powerpoint/2010/main" val="1545459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BA05AA-5878-465E-A889-BEDBB4594500}"/>
              </a:ext>
            </a:extLst>
          </p:cNvPr>
          <p:cNvSpPr txBox="1">
            <a:spLocks/>
          </p:cNvSpPr>
          <p:nvPr/>
        </p:nvSpPr>
        <p:spPr>
          <a:xfrm>
            <a:off x="225083" y="211015"/>
            <a:ext cx="11619913" cy="1389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soal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691DDD2-3CE0-4E9F-924B-60D3DE41389E}"/>
              </a:ext>
            </a:extLst>
          </p:cNvPr>
          <p:cNvSpPr txBox="1">
            <a:spLocks/>
          </p:cNvSpPr>
          <p:nvPr/>
        </p:nvSpPr>
        <p:spPr>
          <a:xfrm>
            <a:off x="397566" y="1828799"/>
            <a:ext cx="11447430" cy="4625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demo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game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dibuat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penjelasan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PBO (minimal 2,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saja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dibebaskan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penjelasan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prinsip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SOLID (minimal 1,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saja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dibebaskan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BONUS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konektivitas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basis data pada game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disertai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penjelasan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50615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BA05AA-5878-465E-A889-BEDBB4594500}"/>
              </a:ext>
            </a:extLst>
          </p:cNvPr>
          <p:cNvSpPr txBox="1">
            <a:spLocks/>
          </p:cNvSpPr>
          <p:nvPr/>
        </p:nvSpPr>
        <p:spPr>
          <a:xfrm>
            <a:off x="225083" y="211015"/>
            <a:ext cx="11619913" cy="1389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KONSEP PBO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691DDD2-3CE0-4E9F-924B-60D3DE41389E}"/>
              </a:ext>
            </a:extLst>
          </p:cNvPr>
          <p:cNvSpPr txBox="1">
            <a:spLocks/>
          </p:cNvSpPr>
          <p:nvPr/>
        </p:nvSpPr>
        <p:spPr>
          <a:xfrm>
            <a:off x="397566" y="1828799"/>
            <a:ext cx="11447430" cy="4625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Pemprograman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Berorientasi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Objek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(Object Oriented Programming)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paradigma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pemprograman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didasarkan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objek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terdiri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field yang juga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dikenal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berbentuk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disebut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method.</a:t>
            </a:r>
          </a:p>
          <a:p>
            <a:pPr marL="0" indent="0" algn="just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Dasar yang paling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OOP :</a:t>
            </a:r>
          </a:p>
          <a:p>
            <a:pPr indent="284163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pPr indent="63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Objek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17475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  <a:p>
            <a:pPr indent="117475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Abstraksi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63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Enkapsulasi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757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BA05AA-5878-465E-A889-BEDBB4594500}"/>
              </a:ext>
            </a:extLst>
          </p:cNvPr>
          <p:cNvSpPr txBox="1">
            <a:spLocks/>
          </p:cNvSpPr>
          <p:nvPr/>
        </p:nvSpPr>
        <p:spPr>
          <a:xfrm>
            <a:off x="225083" y="211015"/>
            <a:ext cx="11619913" cy="1389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PRINSIP SOLID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691DDD2-3CE0-4E9F-924B-60D3DE41389E}"/>
              </a:ext>
            </a:extLst>
          </p:cNvPr>
          <p:cNvSpPr txBox="1">
            <a:spLocks/>
          </p:cNvSpPr>
          <p:nvPr/>
        </p:nvSpPr>
        <p:spPr>
          <a:xfrm>
            <a:off x="397566" y="1828799"/>
            <a:ext cx="11447430" cy="46250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SOLID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akronim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lima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prinsip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object-oriented design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(OOD) oleh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Robert C. Martin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Kelima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prinsip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praktek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mengembangkan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program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mempertimbangkan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pemeliharaan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lanjut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agar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dirawat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dimengerti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fleksibel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Singkatan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SOLID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sendiri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 :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Solid Responsibility Principle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 :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Open Closed Principle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 :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Liskov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Substitution Principle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 :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Interface Segregation Principle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 :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Dependency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3266545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4691DDD2-3CE0-4E9F-924B-60D3DE41389E}"/>
              </a:ext>
            </a:extLst>
          </p:cNvPr>
          <p:cNvSpPr txBox="1">
            <a:spLocks/>
          </p:cNvSpPr>
          <p:nvPr/>
        </p:nvSpPr>
        <p:spPr>
          <a:xfrm>
            <a:off x="397566" y="384313"/>
            <a:ext cx="11447430" cy="6069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TERIMA KASIH</a:t>
            </a:r>
          </a:p>
          <a:p>
            <a:pPr marL="0" indent="0" algn="ctr"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^_^</a:t>
            </a:r>
          </a:p>
        </p:txBody>
      </p:sp>
    </p:spTree>
    <p:extLst>
      <p:ext uri="{BB962C8B-B14F-4D97-AF65-F5344CB8AC3E}">
        <p14:creationId xmlns:p14="http://schemas.microsoft.com/office/powerpoint/2010/main" val="3726013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132</TotalTime>
  <Words>220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Tw Cen MT</vt:lpstr>
      <vt:lpstr>Wingdings</vt:lpstr>
      <vt:lpstr>Circuit</vt:lpstr>
      <vt:lpstr>TUBES PEMPROGRAMAN BERORIENTASI OBJEK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TUBES PEMPROGRAMAN BERORIENTASI OBJEK</dc:title>
  <dc:creator>ASUS</dc:creator>
  <cp:lastModifiedBy>ASUS</cp:lastModifiedBy>
  <cp:revision>7</cp:revision>
  <dcterms:created xsi:type="dcterms:W3CDTF">2022-01-06T13:17:48Z</dcterms:created>
  <dcterms:modified xsi:type="dcterms:W3CDTF">2022-01-06T15:30:24Z</dcterms:modified>
</cp:coreProperties>
</file>