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4F629-ED21-4BA5-58F0-483D14FBE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E86DD-7F0C-F170-7CCA-4018B057C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1FD9B-D328-D24C-5A36-422F342B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0C4E2-72DA-0275-BE6D-9216F268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4A5D9-2504-698D-AFC5-0E10E65F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6AE0E-21F8-7D67-ECB4-4F1B2FCE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62187-FB47-7C99-9C30-BAA0ED3B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2E8C9-5CDB-06B7-4162-A09E3711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FF6F6-ED99-5C84-154D-84CC40E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4ADED-DBCA-13CB-5A32-EFA1592F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8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273E12-4DA4-1F7E-DA8E-EC351FAA3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7E157-6371-9660-7646-76516CE2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1C23C-47C1-893C-867D-E0C8FAE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3282-A977-FF05-BBF3-16A176C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7E4F3-8008-19C5-3E4A-215E5FD1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7D37C-87C6-8C86-741B-3B1FBF7F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1C5C6-E3DC-E674-A59C-A6DDFF07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90131-3791-BF02-79DC-852C9F7A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A7DB5-CBC7-DB08-2E3B-ADE2F886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7F0F1-63E8-D65C-EEE2-6FA1327E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3C64-2E5C-C67A-CF2C-ABBB57F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4A7F1-272A-D85B-8079-775741DE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A5D64-6C10-EB68-E8C6-62F27388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9D784-77B5-4054-16F7-0E292813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B3A75-409E-831C-73C2-CEFC939C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6547-3CBA-C610-10E9-67D50E50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4D3B0-CD1B-2E56-359D-779D5CECA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62971-2333-F0C7-9B40-7A49F301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22A72F-EDEA-E8B5-C5B6-256E636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A194C-67DE-A06B-6B49-63A9D14E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FAE10-6FF4-C179-2C80-60CF05AF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0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ACFD1-F3DB-FB6E-7C76-DDFE299C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C634E-C926-205C-F7B5-5CC768F2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7129F-BD9A-4C34-748F-73AEEB1D3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FF560-3542-E5C9-4F31-49A90CE07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E39F1-13D9-8EF4-530E-349B8F39F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67E673-B4A9-C1BA-E0F6-0F8A132E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DDBC8A-00F7-80B8-E55E-45271F9A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6ED7D-F299-C64E-8356-761C185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11F2-6F3B-5483-0B48-6BDDF680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8D415C-504E-CE7F-845B-11546041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EB5C1-AC22-FA15-297D-198711CE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41C4F-D79E-83A3-0152-ACDB8550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63354E-98DA-248C-77EF-9DA8B044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2BE909-2892-DFCA-D1FB-33116A15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F4DD9-63FD-C315-2CC9-5E92FA3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5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84C54-CAAC-C5CD-0642-DC42B70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96A67-7ADF-3E51-21DB-88E0D5E47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1545A-1D40-87E1-1040-074E27729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CBE95-7202-F607-D6EC-C15214B6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01705-F790-F263-9E35-0CFE263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6F3B1-7AFD-54B6-2A54-C28CC530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9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50BA4-4A9C-7522-7F4A-72E0B37D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B9CC5-CC9C-124D-387F-3EBD4EF8B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FC654-D384-08AD-2038-36CDF98B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D6170C-C8C9-3BF3-3BED-EE82DD9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2C169-37C0-E381-CE51-373F2369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EA442-92B4-D7DA-BF8A-477C4AF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0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ABB25-9346-39C9-4538-DA00AF1C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8F02E-FE35-736A-F6F4-0782C55E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F7A96-6B25-CD68-1480-CCDE43325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B5506-225D-4150-82F2-8D298BC774E2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EA858-6BF4-E67C-CEF7-FFAC06C8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3E38D-8DA1-1B8D-A3A6-05EC6CA30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9EC45-649E-4071-95A5-E20352DE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E6E1805-61E6-91CF-E496-A15CA8489A51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8AE399C-5ED7-B41B-B62A-F2C64BD60A2B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시작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하늘, 구름, 물, 산이(가) 표시된 사진&#10;&#10;자동 생성된 설명">
            <a:extLst>
              <a:ext uri="{FF2B5EF4-FFF2-40B4-BE49-F238E27FC236}">
                <a16:creationId xmlns:a16="http://schemas.microsoft.com/office/drawing/2014/main" id="{BC14D4C9-81D5-82AF-5128-BEF785ED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55" y="868217"/>
            <a:ext cx="3003534" cy="53304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A0F801-47DA-2B3B-7C12-C7624567CD6B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4DDCFE6-E691-83D7-83C0-D17BF35804DB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5B00A9-F8FB-CD49-B571-37B8858BF054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815EEA4-77E2-9411-691F-6936B1E50C6A}"/>
              </a:ext>
            </a:extLst>
          </p:cNvPr>
          <p:cNvSpPr/>
          <p:nvPr/>
        </p:nvSpPr>
        <p:spPr>
          <a:xfrm>
            <a:off x="2746122" y="38370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16A986-21AF-0B58-7A4D-F561EEFEE120}"/>
              </a:ext>
            </a:extLst>
          </p:cNvPr>
          <p:cNvSpPr/>
          <p:nvPr/>
        </p:nvSpPr>
        <p:spPr>
          <a:xfrm>
            <a:off x="2390522" y="15602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6788E-6182-2607-D4B0-463E11705554}"/>
              </a:ext>
            </a:extLst>
          </p:cNvPr>
          <p:cNvSpPr txBox="1"/>
          <p:nvPr/>
        </p:nvSpPr>
        <p:spPr>
          <a:xfrm>
            <a:off x="8211125" y="446831"/>
            <a:ext cx="34451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메인 화면 배경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화면은 관광지 이미지 보여줌 </a:t>
            </a:r>
            <a:r>
              <a:rPr lang="en-US" altLang="ko-KR" sz="1400"/>
              <a:t>( </a:t>
            </a:r>
            <a:r>
              <a:rPr lang="ko-KR" altLang="en-US" sz="1400"/>
              <a:t>포토 코리아 사이트 이미지 사용</a:t>
            </a:r>
            <a:r>
              <a:rPr lang="en-US" altLang="ko-KR" sz="140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배경은 오른쪽에서 왼쪽으로 살짝 움직이며 넘어가는 효과를 보여줌 </a:t>
            </a:r>
            <a:r>
              <a:rPr lang="en-US" altLang="ko-KR" sz="1400"/>
              <a:t>(</a:t>
            </a:r>
            <a:r>
              <a:rPr lang="ko-KR" altLang="en-US" sz="1400"/>
              <a:t>로그인 화면으로 넘어가는데 약 </a:t>
            </a:r>
            <a:r>
              <a:rPr lang="en-US" altLang="ko-KR" sz="1400"/>
              <a:t>2</a:t>
            </a:r>
            <a:r>
              <a:rPr lang="ko-KR" altLang="en-US" sz="1400"/>
              <a:t>초</a:t>
            </a:r>
            <a:r>
              <a:rPr lang="en-US" altLang="ko-KR" sz="140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날씨 및 </a:t>
            </a:r>
            <a:r>
              <a:rPr lang="en-US" altLang="ko-KR" sz="1400" b="1"/>
              <a:t>Compass </a:t>
            </a:r>
            <a:r>
              <a:rPr lang="ko-KR" altLang="en-US" sz="1400" b="1"/>
              <a:t>로고</a:t>
            </a:r>
            <a:endParaRPr lang="en-US" altLang="ko-KR" sz="1400" b="1"/>
          </a:p>
          <a:p>
            <a:r>
              <a:rPr lang="en-US" altLang="ko-KR" sz="1400"/>
              <a:t>-   </a:t>
            </a:r>
            <a:r>
              <a:rPr lang="ko-KR" altLang="en-US" sz="1400"/>
              <a:t>날씨 아이콘은 그 날 날씨에 맞는 아      이콘으로 보여줌</a:t>
            </a:r>
            <a:r>
              <a:rPr lang="en-US" altLang="ko-KR" sz="1400"/>
              <a:t>(</a:t>
            </a:r>
            <a:r>
              <a:rPr lang="ko-KR" altLang="en-US" sz="1400"/>
              <a:t>맑음</a:t>
            </a:r>
            <a:r>
              <a:rPr lang="en-US" altLang="ko-KR" sz="1400"/>
              <a:t>,</a:t>
            </a:r>
            <a:r>
              <a:rPr lang="ko-KR" altLang="en-US" sz="1400"/>
              <a:t>흐림</a:t>
            </a:r>
            <a:r>
              <a:rPr lang="en-US" altLang="ko-KR" sz="1400"/>
              <a:t>,</a:t>
            </a:r>
            <a:r>
              <a:rPr lang="ko-KR" altLang="en-US" sz="1400"/>
              <a:t>비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</a:t>
            </a:r>
            <a:r>
              <a:rPr lang="ko-KR" altLang="en-US" sz="1400"/>
              <a:t>   날씨 아이콘 오른쪽에는 </a:t>
            </a:r>
            <a:r>
              <a:rPr lang="en-US" altLang="ko-KR" sz="1400"/>
              <a:t>Compass(</a:t>
            </a:r>
            <a:r>
              <a:rPr lang="ko-KR" altLang="en-US" sz="1400"/>
              <a:t>팀    이름</a:t>
            </a:r>
            <a:r>
              <a:rPr lang="en-US" altLang="ko-KR" sz="1400"/>
              <a:t>) </a:t>
            </a:r>
            <a:r>
              <a:rPr lang="ko-KR" altLang="en-US" sz="1400"/>
              <a:t>이 뜨며 아래에는 날씨</a:t>
            </a:r>
            <a:r>
              <a:rPr lang="en-US" altLang="ko-KR" sz="1400"/>
              <a:t>(</a:t>
            </a:r>
            <a:r>
              <a:rPr lang="ko-KR" altLang="en-US" sz="1400"/>
              <a:t>맑음</a:t>
            </a:r>
            <a:r>
              <a:rPr lang="en-US" altLang="ko-KR" sz="1400"/>
              <a:t>,</a:t>
            </a:r>
            <a:r>
              <a:rPr lang="ko-KR" altLang="en-US" sz="1400"/>
              <a:t>흐림</a:t>
            </a:r>
            <a:r>
              <a:rPr lang="en-US" altLang="ko-KR" sz="1400"/>
              <a:t>,</a:t>
            </a:r>
            <a:r>
              <a:rPr lang="ko-KR" altLang="en-US" sz="1400"/>
              <a:t>비</a:t>
            </a:r>
            <a:r>
              <a:rPr lang="en-US" altLang="ko-KR" sz="1400"/>
              <a:t>)</a:t>
            </a:r>
            <a:r>
              <a:rPr lang="ko-KR" altLang="en-US" sz="1400"/>
              <a:t>와 온도가 뜨도록 함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6449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A73952-0993-9DD0-93A8-E56D63CEC346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5371B-B1DD-DC03-80D6-715F2CDC55C4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로그인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150789-F412-1B6C-0D7F-343D5A923012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4386748-19E6-BBE5-0A70-DB807EEDF92F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E39DB5-756D-4CD9-75A8-DD8F794ED088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휴대 전화, 스크린샷, 모바일 기기이(가) 표시된 사진&#10;&#10;자동 생성된 설명">
            <a:extLst>
              <a:ext uri="{FF2B5EF4-FFF2-40B4-BE49-F238E27FC236}">
                <a16:creationId xmlns:a16="http://schemas.microsoft.com/office/drawing/2014/main" id="{54F97887-ABCE-057B-4153-9607B561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4" y="988290"/>
            <a:ext cx="2845096" cy="547184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7CB8E2C-B9DA-CF95-562A-110C38FFE2D4}"/>
              </a:ext>
            </a:extLst>
          </p:cNvPr>
          <p:cNvSpPr/>
          <p:nvPr/>
        </p:nvSpPr>
        <p:spPr>
          <a:xfrm>
            <a:off x="2450559" y="17034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044E99-CC6C-12A9-284A-3EC04763AF3B}"/>
              </a:ext>
            </a:extLst>
          </p:cNvPr>
          <p:cNvSpPr/>
          <p:nvPr/>
        </p:nvSpPr>
        <p:spPr>
          <a:xfrm>
            <a:off x="2521700" y="29087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CBA85-B654-1BCF-8DFF-AD902D3C7326}"/>
              </a:ext>
            </a:extLst>
          </p:cNvPr>
          <p:cNvSpPr/>
          <p:nvPr/>
        </p:nvSpPr>
        <p:spPr>
          <a:xfrm>
            <a:off x="3889563" y="39201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00461F-3E32-F4A8-DFFC-F5193B6A8615}"/>
              </a:ext>
            </a:extLst>
          </p:cNvPr>
          <p:cNvSpPr/>
          <p:nvPr/>
        </p:nvSpPr>
        <p:spPr>
          <a:xfrm>
            <a:off x="2413700" y="41141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EBB94-2DBB-518C-78E9-57ABB0C6B30A}"/>
              </a:ext>
            </a:extLst>
          </p:cNvPr>
          <p:cNvSpPr txBox="1"/>
          <p:nvPr/>
        </p:nvSpPr>
        <p:spPr>
          <a:xfrm>
            <a:off x="8211125" y="446831"/>
            <a:ext cx="3445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[1] </a:t>
            </a:r>
            <a:r>
              <a:rPr lang="ko-KR" altLang="en-US" sz="1400" b="1"/>
              <a:t>로고 화면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/>
              <a:t>Compass </a:t>
            </a:r>
            <a:r>
              <a:rPr lang="ko-KR" altLang="en-US" sz="1400"/>
              <a:t>로고와 아래에 조금 더 작은 글씨로 </a:t>
            </a:r>
            <a:r>
              <a:rPr lang="en-US" altLang="ko-KR" sz="1400"/>
              <a:t>‘</a:t>
            </a:r>
            <a:r>
              <a:rPr lang="ko-KR" altLang="en-US" sz="1400"/>
              <a:t>추억을 저장하고 여행을 즐겁게</a:t>
            </a:r>
            <a:r>
              <a:rPr lang="en-US" altLang="ko-KR" sz="1400"/>
              <a:t>‘ </a:t>
            </a:r>
            <a:r>
              <a:rPr lang="ko-KR" altLang="en-US" sz="1400"/>
              <a:t>문구 작성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[2] </a:t>
            </a:r>
            <a:r>
              <a:rPr lang="ko-KR" altLang="en-US" sz="1400" b="1"/>
              <a:t>로그인 입력 창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/>
              <a:t>ID</a:t>
            </a:r>
            <a:r>
              <a:rPr lang="ko-KR" altLang="en-US" sz="1400"/>
              <a:t>와 비밀번호를 입력</a:t>
            </a:r>
            <a:r>
              <a:rPr lang="en-US" altLang="ko-KR" sz="1400"/>
              <a:t> </a:t>
            </a:r>
            <a:r>
              <a:rPr lang="ko-KR" altLang="en-US" sz="1400"/>
              <a:t>할 수 있도록 함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[3] </a:t>
            </a:r>
            <a:r>
              <a:rPr lang="ko-KR" altLang="en-US" sz="1400" b="1"/>
              <a:t>로그인 버튼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클릭 시 메인화면으로 이동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en-US" altLang="ko-KR" sz="1400" b="1"/>
              <a:t>[4] </a:t>
            </a:r>
            <a:r>
              <a:rPr lang="ko-KR" altLang="en-US" sz="1400" b="1"/>
              <a:t>회원가입 </a:t>
            </a:r>
            <a:r>
              <a:rPr lang="en-US" altLang="ko-KR" sz="1400" b="1"/>
              <a:t>/ </a:t>
            </a:r>
            <a:r>
              <a:rPr lang="ko-KR" altLang="en-US" sz="1400" b="1"/>
              <a:t>비밀번호 찾기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/>
              <a:t>회원가입 클릭 시 회원가입 창으로 이동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비밀번호 찾기 클릭 시 비밀번호 찾기 창으로 이동</a:t>
            </a:r>
            <a:endParaRPr lang="en-US" altLang="ko-KR" sz="1400"/>
          </a:p>
          <a:p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354205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회원가입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비밀번호 찾기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2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메인 화면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ko-KR" altLang="en-US" b="1">
                <a:solidFill>
                  <a:schemeClr val="bg1"/>
                </a:solidFill>
              </a:rPr>
              <a:t>지도 마커 화면</a:t>
            </a:r>
            <a:r>
              <a:rPr lang="en-US" altLang="ko-KR" b="1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1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메인 화면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ko-KR" altLang="en-US" b="1">
                <a:solidFill>
                  <a:schemeClr val="bg1"/>
                </a:solidFill>
              </a:rPr>
              <a:t>마커 정보 화면</a:t>
            </a:r>
            <a:r>
              <a:rPr lang="en-US" altLang="ko-KR" b="1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5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여행 추천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일정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EA56DF-D591-646B-B6B4-F1E37EA7ABBF}"/>
              </a:ext>
            </a:extLst>
          </p:cNvPr>
          <p:cNvSpPr/>
          <p:nvPr/>
        </p:nvSpPr>
        <p:spPr>
          <a:xfrm>
            <a:off x="0" y="0"/>
            <a:ext cx="8211127" cy="315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69AF7-203F-F02E-88E9-11E6CBC87475}"/>
              </a:ext>
            </a:extLst>
          </p:cNvPr>
          <p:cNvSpPr txBox="1">
            <a:spLocks/>
          </p:cNvSpPr>
          <p:nvPr/>
        </p:nvSpPr>
        <p:spPr>
          <a:xfrm>
            <a:off x="1" y="329"/>
            <a:ext cx="754528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</a:rPr>
              <a:t>내 정보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CB1B9-69A7-FF11-4F76-5C4BB3B44227}"/>
              </a:ext>
            </a:extLst>
          </p:cNvPr>
          <p:cNvSpPr/>
          <p:nvPr/>
        </p:nvSpPr>
        <p:spPr>
          <a:xfrm>
            <a:off x="8211127" y="0"/>
            <a:ext cx="3980873" cy="3159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26A0E4C-D22A-5F24-B982-8CA7DEC5B363}"/>
              </a:ext>
            </a:extLst>
          </p:cNvPr>
          <p:cNvSpPr txBox="1">
            <a:spLocks/>
          </p:cNvSpPr>
          <p:nvPr/>
        </p:nvSpPr>
        <p:spPr>
          <a:xfrm>
            <a:off x="8211126" y="-329"/>
            <a:ext cx="262774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bg1"/>
                </a:solidFill>
              </a:rPr>
              <a:t>Description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9126-322D-A1CB-2B8C-627218648980}"/>
              </a:ext>
            </a:extLst>
          </p:cNvPr>
          <p:cNvSpPr/>
          <p:nvPr/>
        </p:nvSpPr>
        <p:spPr>
          <a:xfrm>
            <a:off x="8211126" y="315913"/>
            <a:ext cx="3980873" cy="654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9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191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타이포_씨고딕 140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이성권</dc:creator>
  <cp:lastModifiedBy>이성권</cp:lastModifiedBy>
  <cp:revision>2</cp:revision>
  <dcterms:created xsi:type="dcterms:W3CDTF">2024-10-24T08:10:43Z</dcterms:created>
  <dcterms:modified xsi:type="dcterms:W3CDTF">2024-10-24T09:13:23Z</dcterms:modified>
</cp:coreProperties>
</file>