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Lst>
  <p:sldSz cy="42794225" cx="30267275"/>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11">
          <p15:clr>
            <a:srgbClr val="A4A3A4"/>
          </p15:clr>
        </p15:guide>
        <p15:guide id="2" pos="9533">
          <p15:clr>
            <a:srgbClr val="A4A3A4"/>
          </p15:clr>
        </p15:guide>
        <p15:guide id="3" pos="18917">
          <p15:clr>
            <a:srgbClr val="A4A3A4"/>
          </p15:clr>
        </p15:guide>
        <p15:guide id="4" pos="149">
          <p15:clr>
            <a:srgbClr val="A4A3A4"/>
          </p15:clr>
        </p15:guide>
        <p15:guide id="5" orient="horz" pos="26823">
          <p15:clr>
            <a:srgbClr val="A4A3A4"/>
          </p15:clr>
        </p15:guide>
      </p15:sldGuideLst>
    </p:ext>
    <p:ext uri="http://customooxmlschemas.google.com/">
      <go:slidesCustomData xmlns:go="http://customooxmlschemas.google.com/" r:id="rId8" roundtripDataSignature="AMtx7mivXS/pDbOAjWZ4ALuqkNIulac/6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66AC96B-D8D7-4F09-B50E-CA8E19539CBC}">
  <a:tblStyle styleId="{E66AC96B-D8D7-4F09-B50E-CA8E19539CBC}"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11" orient="horz"/>
        <p:guide pos="9533"/>
        <p:guide pos="18917"/>
        <p:guide pos="149"/>
        <p:guide pos="26823" orient="horz"/>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6903"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6903"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6903"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6903"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6903"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6903"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6903"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6903"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6903"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6903"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6903"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6903"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6903"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6903"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6903"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6903"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338388" y="1143000"/>
            <a:ext cx="21812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6903"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6903"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6903"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6903"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6903"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6903"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6903"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6903"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2338388" y="1143000"/>
            <a:ext cx="21812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Prints as 33.1 x 46.8 (A0) at 100%. When printed using the library printing service, this will require trimming from 36 inch wide paper. To fill 36 inch paper roll, scale to 108.5% (prints as ~ 36 X 51).</a:t>
            </a:r>
            <a:endParaRPr/>
          </a:p>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2270046" y="7003597"/>
            <a:ext cx="25727185" cy="14898736"/>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19861"/>
              <a:buFont typeface="Calibri"/>
              <a:buNone/>
              <a:defRPr sz="1986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3783410" y="22476884"/>
            <a:ext cx="22700456" cy="1033203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3310"/>
              </a:spcBef>
              <a:spcAft>
                <a:spcPts val="0"/>
              </a:spcAft>
              <a:buClr>
                <a:schemeClr val="dk1"/>
              </a:buClr>
              <a:buSzPts val="7944"/>
              <a:buNone/>
              <a:defRPr sz="7944"/>
            </a:lvl1pPr>
            <a:lvl2pPr lvl="1" algn="ctr">
              <a:lnSpc>
                <a:spcPct val="90000"/>
              </a:lnSpc>
              <a:spcBef>
                <a:spcPts val="1655"/>
              </a:spcBef>
              <a:spcAft>
                <a:spcPts val="0"/>
              </a:spcAft>
              <a:buClr>
                <a:schemeClr val="dk1"/>
              </a:buClr>
              <a:buSzPts val="6620"/>
              <a:buNone/>
              <a:defRPr sz="6619"/>
            </a:lvl2pPr>
            <a:lvl3pPr lvl="2" algn="ctr">
              <a:lnSpc>
                <a:spcPct val="90000"/>
              </a:lnSpc>
              <a:spcBef>
                <a:spcPts val="1655"/>
              </a:spcBef>
              <a:spcAft>
                <a:spcPts val="0"/>
              </a:spcAft>
              <a:buClr>
                <a:schemeClr val="dk1"/>
              </a:buClr>
              <a:buSzPts val="5958"/>
              <a:buNone/>
              <a:defRPr sz="5958"/>
            </a:lvl3pPr>
            <a:lvl4pPr lvl="3" algn="ctr">
              <a:lnSpc>
                <a:spcPct val="90000"/>
              </a:lnSpc>
              <a:spcBef>
                <a:spcPts val="1655"/>
              </a:spcBef>
              <a:spcAft>
                <a:spcPts val="0"/>
              </a:spcAft>
              <a:buClr>
                <a:schemeClr val="dk1"/>
              </a:buClr>
              <a:buSzPts val="5296"/>
              <a:buNone/>
              <a:defRPr sz="5296"/>
            </a:lvl4pPr>
            <a:lvl5pPr lvl="4" algn="ctr">
              <a:lnSpc>
                <a:spcPct val="90000"/>
              </a:lnSpc>
              <a:spcBef>
                <a:spcPts val="1655"/>
              </a:spcBef>
              <a:spcAft>
                <a:spcPts val="0"/>
              </a:spcAft>
              <a:buClr>
                <a:schemeClr val="dk1"/>
              </a:buClr>
              <a:buSzPts val="5296"/>
              <a:buNone/>
              <a:defRPr sz="5296"/>
            </a:lvl5pPr>
            <a:lvl6pPr lvl="5" algn="ctr">
              <a:lnSpc>
                <a:spcPct val="90000"/>
              </a:lnSpc>
              <a:spcBef>
                <a:spcPts val="1655"/>
              </a:spcBef>
              <a:spcAft>
                <a:spcPts val="0"/>
              </a:spcAft>
              <a:buClr>
                <a:schemeClr val="dk1"/>
              </a:buClr>
              <a:buSzPts val="5296"/>
              <a:buNone/>
              <a:defRPr sz="5296"/>
            </a:lvl6pPr>
            <a:lvl7pPr lvl="6" algn="ctr">
              <a:lnSpc>
                <a:spcPct val="90000"/>
              </a:lnSpc>
              <a:spcBef>
                <a:spcPts val="1655"/>
              </a:spcBef>
              <a:spcAft>
                <a:spcPts val="0"/>
              </a:spcAft>
              <a:buClr>
                <a:schemeClr val="dk1"/>
              </a:buClr>
              <a:buSzPts val="5296"/>
              <a:buNone/>
              <a:defRPr sz="5296"/>
            </a:lvl7pPr>
            <a:lvl8pPr lvl="7" algn="ctr">
              <a:lnSpc>
                <a:spcPct val="90000"/>
              </a:lnSpc>
              <a:spcBef>
                <a:spcPts val="1655"/>
              </a:spcBef>
              <a:spcAft>
                <a:spcPts val="0"/>
              </a:spcAft>
              <a:buClr>
                <a:schemeClr val="dk1"/>
              </a:buClr>
              <a:buSzPts val="5296"/>
              <a:buNone/>
              <a:defRPr sz="5296"/>
            </a:lvl8pPr>
            <a:lvl9pPr lvl="8" algn="ctr">
              <a:lnSpc>
                <a:spcPct val="90000"/>
              </a:lnSpc>
              <a:spcBef>
                <a:spcPts val="1655"/>
              </a:spcBef>
              <a:spcAft>
                <a:spcPts val="0"/>
              </a:spcAft>
              <a:buClr>
                <a:schemeClr val="dk1"/>
              </a:buClr>
              <a:buSzPts val="5296"/>
              <a:buNone/>
              <a:defRPr sz="5296"/>
            </a:lvl9pPr>
          </a:lstStyle>
          <a:p/>
        </p:txBody>
      </p:sp>
      <p:sp>
        <p:nvSpPr>
          <p:cNvPr id="18" name="Google Shape;18;p3"/>
          <p:cNvSpPr txBox="1"/>
          <p:nvPr>
            <p:ph idx="10" type="dt"/>
          </p:nvPr>
        </p:nvSpPr>
        <p:spPr>
          <a:xfrm>
            <a:off x="2080875" y="39663928"/>
            <a:ext cx="6810137" cy="227839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10026035" y="39663928"/>
            <a:ext cx="10215205" cy="227839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21376263" y="39663928"/>
            <a:ext cx="6810137" cy="227839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2"/>
          <p:cNvSpPr txBox="1"/>
          <p:nvPr>
            <p:ph type="title"/>
          </p:nvPr>
        </p:nvSpPr>
        <p:spPr>
          <a:xfrm>
            <a:off x="2080875" y="2278406"/>
            <a:ext cx="26105524" cy="82715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2"/>
          <p:cNvSpPr txBox="1"/>
          <p:nvPr>
            <p:ph idx="1" type="body"/>
          </p:nvPr>
        </p:nvSpPr>
        <p:spPr>
          <a:xfrm rot="5400000">
            <a:off x="1557363" y="11915498"/>
            <a:ext cx="27152550" cy="2610552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310"/>
              </a:spcBef>
              <a:spcAft>
                <a:spcPts val="0"/>
              </a:spcAft>
              <a:buClr>
                <a:schemeClr val="dk1"/>
              </a:buClr>
              <a:buSzPts val="1800"/>
              <a:buChar char="•"/>
              <a:defRPr/>
            </a:lvl1pPr>
            <a:lvl2pPr indent="-342900" lvl="1" marL="914400" algn="l">
              <a:lnSpc>
                <a:spcPct val="90000"/>
              </a:lnSpc>
              <a:spcBef>
                <a:spcPts val="1655"/>
              </a:spcBef>
              <a:spcAft>
                <a:spcPts val="0"/>
              </a:spcAft>
              <a:buClr>
                <a:schemeClr val="dk1"/>
              </a:buClr>
              <a:buSzPts val="1800"/>
              <a:buChar char="•"/>
              <a:defRPr/>
            </a:lvl2pPr>
            <a:lvl3pPr indent="-342900" lvl="2" marL="1371600" algn="l">
              <a:lnSpc>
                <a:spcPct val="90000"/>
              </a:lnSpc>
              <a:spcBef>
                <a:spcPts val="1655"/>
              </a:spcBef>
              <a:spcAft>
                <a:spcPts val="0"/>
              </a:spcAft>
              <a:buClr>
                <a:schemeClr val="dk1"/>
              </a:buClr>
              <a:buSzPts val="1800"/>
              <a:buChar char="•"/>
              <a:defRPr/>
            </a:lvl3pPr>
            <a:lvl4pPr indent="-342900" lvl="3" marL="1828800" algn="l">
              <a:lnSpc>
                <a:spcPct val="90000"/>
              </a:lnSpc>
              <a:spcBef>
                <a:spcPts val="1655"/>
              </a:spcBef>
              <a:spcAft>
                <a:spcPts val="0"/>
              </a:spcAft>
              <a:buClr>
                <a:schemeClr val="dk1"/>
              </a:buClr>
              <a:buSzPts val="1800"/>
              <a:buChar char="•"/>
              <a:defRPr/>
            </a:lvl4pPr>
            <a:lvl5pPr indent="-342900" lvl="4" marL="2286000" algn="l">
              <a:lnSpc>
                <a:spcPct val="90000"/>
              </a:lnSpc>
              <a:spcBef>
                <a:spcPts val="1655"/>
              </a:spcBef>
              <a:spcAft>
                <a:spcPts val="0"/>
              </a:spcAft>
              <a:buClr>
                <a:schemeClr val="dk1"/>
              </a:buClr>
              <a:buSzPts val="1800"/>
              <a:buChar char="•"/>
              <a:defRPr/>
            </a:lvl5pPr>
            <a:lvl6pPr indent="-342900" lvl="5" marL="2743200" algn="l">
              <a:lnSpc>
                <a:spcPct val="90000"/>
              </a:lnSpc>
              <a:spcBef>
                <a:spcPts val="1655"/>
              </a:spcBef>
              <a:spcAft>
                <a:spcPts val="0"/>
              </a:spcAft>
              <a:buClr>
                <a:schemeClr val="dk1"/>
              </a:buClr>
              <a:buSzPts val="1800"/>
              <a:buChar char="•"/>
              <a:defRPr/>
            </a:lvl6pPr>
            <a:lvl7pPr indent="-342900" lvl="6" marL="3200400" algn="l">
              <a:lnSpc>
                <a:spcPct val="90000"/>
              </a:lnSpc>
              <a:spcBef>
                <a:spcPts val="1655"/>
              </a:spcBef>
              <a:spcAft>
                <a:spcPts val="0"/>
              </a:spcAft>
              <a:buClr>
                <a:schemeClr val="dk1"/>
              </a:buClr>
              <a:buSzPts val="1800"/>
              <a:buChar char="•"/>
              <a:defRPr/>
            </a:lvl7pPr>
            <a:lvl8pPr indent="-342900" lvl="7" marL="3657600" algn="l">
              <a:lnSpc>
                <a:spcPct val="90000"/>
              </a:lnSpc>
              <a:spcBef>
                <a:spcPts val="1655"/>
              </a:spcBef>
              <a:spcAft>
                <a:spcPts val="0"/>
              </a:spcAft>
              <a:buClr>
                <a:schemeClr val="dk1"/>
              </a:buClr>
              <a:buSzPts val="1800"/>
              <a:buChar char="•"/>
              <a:defRPr/>
            </a:lvl8pPr>
            <a:lvl9pPr indent="-342900" lvl="8" marL="4114800" algn="l">
              <a:lnSpc>
                <a:spcPct val="90000"/>
              </a:lnSpc>
              <a:spcBef>
                <a:spcPts val="1655"/>
              </a:spcBef>
              <a:spcAft>
                <a:spcPts val="0"/>
              </a:spcAft>
              <a:buClr>
                <a:schemeClr val="dk1"/>
              </a:buClr>
              <a:buSzPts val="1800"/>
              <a:buChar char="•"/>
              <a:defRPr/>
            </a:lvl9pPr>
          </a:lstStyle>
          <a:p/>
        </p:txBody>
      </p:sp>
      <p:sp>
        <p:nvSpPr>
          <p:cNvPr id="75" name="Google Shape;75;p12"/>
          <p:cNvSpPr txBox="1"/>
          <p:nvPr>
            <p:ph idx="10" type="dt"/>
          </p:nvPr>
        </p:nvSpPr>
        <p:spPr>
          <a:xfrm>
            <a:off x="2080875" y="39663928"/>
            <a:ext cx="6810137" cy="227839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2"/>
          <p:cNvSpPr txBox="1"/>
          <p:nvPr>
            <p:ph idx="11" type="ftr"/>
          </p:nvPr>
        </p:nvSpPr>
        <p:spPr>
          <a:xfrm>
            <a:off x="10026035" y="39663928"/>
            <a:ext cx="10215205" cy="227839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
          <p:cNvSpPr txBox="1"/>
          <p:nvPr>
            <p:ph idx="12" type="sldNum"/>
          </p:nvPr>
        </p:nvSpPr>
        <p:spPr>
          <a:xfrm>
            <a:off x="21376263" y="39663928"/>
            <a:ext cx="6810137" cy="227839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3"/>
          <p:cNvSpPr txBox="1"/>
          <p:nvPr>
            <p:ph type="title"/>
          </p:nvPr>
        </p:nvSpPr>
        <p:spPr>
          <a:xfrm rot="5400000">
            <a:off x="6790140" y="17148276"/>
            <a:ext cx="36266138" cy="652638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3"/>
          <p:cNvSpPr txBox="1"/>
          <p:nvPr>
            <p:ph idx="1" type="body"/>
          </p:nvPr>
        </p:nvSpPr>
        <p:spPr>
          <a:xfrm rot="5400000">
            <a:off x="-6451791" y="10811065"/>
            <a:ext cx="36266138" cy="1920080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310"/>
              </a:spcBef>
              <a:spcAft>
                <a:spcPts val="0"/>
              </a:spcAft>
              <a:buClr>
                <a:schemeClr val="dk1"/>
              </a:buClr>
              <a:buSzPts val="1800"/>
              <a:buChar char="•"/>
              <a:defRPr/>
            </a:lvl1pPr>
            <a:lvl2pPr indent="-342900" lvl="1" marL="914400" algn="l">
              <a:lnSpc>
                <a:spcPct val="90000"/>
              </a:lnSpc>
              <a:spcBef>
                <a:spcPts val="1655"/>
              </a:spcBef>
              <a:spcAft>
                <a:spcPts val="0"/>
              </a:spcAft>
              <a:buClr>
                <a:schemeClr val="dk1"/>
              </a:buClr>
              <a:buSzPts val="1800"/>
              <a:buChar char="•"/>
              <a:defRPr/>
            </a:lvl2pPr>
            <a:lvl3pPr indent="-342900" lvl="2" marL="1371600" algn="l">
              <a:lnSpc>
                <a:spcPct val="90000"/>
              </a:lnSpc>
              <a:spcBef>
                <a:spcPts val="1655"/>
              </a:spcBef>
              <a:spcAft>
                <a:spcPts val="0"/>
              </a:spcAft>
              <a:buClr>
                <a:schemeClr val="dk1"/>
              </a:buClr>
              <a:buSzPts val="1800"/>
              <a:buChar char="•"/>
              <a:defRPr/>
            </a:lvl3pPr>
            <a:lvl4pPr indent="-342900" lvl="3" marL="1828800" algn="l">
              <a:lnSpc>
                <a:spcPct val="90000"/>
              </a:lnSpc>
              <a:spcBef>
                <a:spcPts val="1655"/>
              </a:spcBef>
              <a:spcAft>
                <a:spcPts val="0"/>
              </a:spcAft>
              <a:buClr>
                <a:schemeClr val="dk1"/>
              </a:buClr>
              <a:buSzPts val="1800"/>
              <a:buChar char="•"/>
              <a:defRPr/>
            </a:lvl4pPr>
            <a:lvl5pPr indent="-342900" lvl="4" marL="2286000" algn="l">
              <a:lnSpc>
                <a:spcPct val="90000"/>
              </a:lnSpc>
              <a:spcBef>
                <a:spcPts val="1655"/>
              </a:spcBef>
              <a:spcAft>
                <a:spcPts val="0"/>
              </a:spcAft>
              <a:buClr>
                <a:schemeClr val="dk1"/>
              </a:buClr>
              <a:buSzPts val="1800"/>
              <a:buChar char="•"/>
              <a:defRPr/>
            </a:lvl5pPr>
            <a:lvl6pPr indent="-342900" lvl="5" marL="2743200" algn="l">
              <a:lnSpc>
                <a:spcPct val="90000"/>
              </a:lnSpc>
              <a:spcBef>
                <a:spcPts val="1655"/>
              </a:spcBef>
              <a:spcAft>
                <a:spcPts val="0"/>
              </a:spcAft>
              <a:buClr>
                <a:schemeClr val="dk1"/>
              </a:buClr>
              <a:buSzPts val="1800"/>
              <a:buChar char="•"/>
              <a:defRPr/>
            </a:lvl6pPr>
            <a:lvl7pPr indent="-342900" lvl="6" marL="3200400" algn="l">
              <a:lnSpc>
                <a:spcPct val="90000"/>
              </a:lnSpc>
              <a:spcBef>
                <a:spcPts val="1655"/>
              </a:spcBef>
              <a:spcAft>
                <a:spcPts val="0"/>
              </a:spcAft>
              <a:buClr>
                <a:schemeClr val="dk1"/>
              </a:buClr>
              <a:buSzPts val="1800"/>
              <a:buChar char="•"/>
              <a:defRPr/>
            </a:lvl7pPr>
            <a:lvl8pPr indent="-342900" lvl="7" marL="3657600" algn="l">
              <a:lnSpc>
                <a:spcPct val="90000"/>
              </a:lnSpc>
              <a:spcBef>
                <a:spcPts val="1655"/>
              </a:spcBef>
              <a:spcAft>
                <a:spcPts val="0"/>
              </a:spcAft>
              <a:buClr>
                <a:schemeClr val="dk1"/>
              </a:buClr>
              <a:buSzPts val="1800"/>
              <a:buChar char="•"/>
              <a:defRPr/>
            </a:lvl8pPr>
            <a:lvl9pPr indent="-342900" lvl="8" marL="4114800" algn="l">
              <a:lnSpc>
                <a:spcPct val="90000"/>
              </a:lnSpc>
              <a:spcBef>
                <a:spcPts val="1655"/>
              </a:spcBef>
              <a:spcAft>
                <a:spcPts val="0"/>
              </a:spcAft>
              <a:buClr>
                <a:schemeClr val="dk1"/>
              </a:buClr>
              <a:buSzPts val="1800"/>
              <a:buChar char="•"/>
              <a:defRPr/>
            </a:lvl9pPr>
          </a:lstStyle>
          <a:p/>
        </p:txBody>
      </p:sp>
      <p:sp>
        <p:nvSpPr>
          <p:cNvPr id="81" name="Google Shape;81;p13"/>
          <p:cNvSpPr txBox="1"/>
          <p:nvPr>
            <p:ph idx="10" type="dt"/>
          </p:nvPr>
        </p:nvSpPr>
        <p:spPr>
          <a:xfrm>
            <a:off x="2080875" y="39663928"/>
            <a:ext cx="6810137" cy="227839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3"/>
          <p:cNvSpPr txBox="1"/>
          <p:nvPr>
            <p:ph idx="11" type="ftr"/>
          </p:nvPr>
        </p:nvSpPr>
        <p:spPr>
          <a:xfrm>
            <a:off x="10026035" y="39663928"/>
            <a:ext cx="10215205" cy="227839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3"/>
          <p:cNvSpPr txBox="1"/>
          <p:nvPr>
            <p:ph idx="12" type="sldNum"/>
          </p:nvPr>
        </p:nvSpPr>
        <p:spPr>
          <a:xfrm>
            <a:off x="21376263" y="39663928"/>
            <a:ext cx="6810137" cy="227839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2080875" y="2278406"/>
            <a:ext cx="26105524" cy="82715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2080875" y="11391985"/>
            <a:ext cx="26105524" cy="2715255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310"/>
              </a:spcBef>
              <a:spcAft>
                <a:spcPts val="0"/>
              </a:spcAft>
              <a:buClr>
                <a:schemeClr val="dk1"/>
              </a:buClr>
              <a:buSzPts val="1800"/>
              <a:buChar char="•"/>
              <a:defRPr/>
            </a:lvl1pPr>
            <a:lvl2pPr indent="-342900" lvl="1" marL="914400" algn="l">
              <a:lnSpc>
                <a:spcPct val="90000"/>
              </a:lnSpc>
              <a:spcBef>
                <a:spcPts val="1655"/>
              </a:spcBef>
              <a:spcAft>
                <a:spcPts val="0"/>
              </a:spcAft>
              <a:buClr>
                <a:schemeClr val="dk1"/>
              </a:buClr>
              <a:buSzPts val="1800"/>
              <a:buChar char="•"/>
              <a:defRPr/>
            </a:lvl2pPr>
            <a:lvl3pPr indent="-342900" lvl="2" marL="1371600" algn="l">
              <a:lnSpc>
                <a:spcPct val="90000"/>
              </a:lnSpc>
              <a:spcBef>
                <a:spcPts val="1655"/>
              </a:spcBef>
              <a:spcAft>
                <a:spcPts val="0"/>
              </a:spcAft>
              <a:buClr>
                <a:schemeClr val="dk1"/>
              </a:buClr>
              <a:buSzPts val="1800"/>
              <a:buChar char="•"/>
              <a:defRPr/>
            </a:lvl3pPr>
            <a:lvl4pPr indent="-342900" lvl="3" marL="1828800" algn="l">
              <a:lnSpc>
                <a:spcPct val="90000"/>
              </a:lnSpc>
              <a:spcBef>
                <a:spcPts val="1655"/>
              </a:spcBef>
              <a:spcAft>
                <a:spcPts val="0"/>
              </a:spcAft>
              <a:buClr>
                <a:schemeClr val="dk1"/>
              </a:buClr>
              <a:buSzPts val="1800"/>
              <a:buChar char="•"/>
              <a:defRPr/>
            </a:lvl4pPr>
            <a:lvl5pPr indent="-342900" lvl="4" marL="2286000" algn="l">
              <a:lnSpc>
                <a:spcPct val="90000"/>
              </a:lnSpc>
              <a:spcBef>
                <a:spcPts val="1655"/>
              </a:spcBef>
              <a:spcAft>
                <a:spcPts val="0"/>
              </a:spcAft>
              <a:buClr>
                <a:schemeClr val="dk1"/>
              </a:buClr>
              <a:buSzPts val="1800"/>
              <a:buChar char="•"/>
              <a:defRPr/>
            </a:lvl5pPr>
            <a:lvl6pPr indent="-342900" lvl="5" marL="2743200" algn="l">
              <a:lnSpc>
                <a:spcPct val="90000"/>
              </a:lnSpc>
              <a:spcBef>
                <a:spcPts val="1655"/>
              </a:spcBef>
              <a:spcAft>
                <a:spcPts val="0"/>
              </a:spcAft>
              <a:buClr>
                <a:schemeClr val="dk1"/>
              </a:buClr>
              <a:buSzPts val="1800"/>
              <a:buChar char="•"/>
              <a:defRPr/>
            </a:lvl6pPr>
            <a:lvl7pPr indent="-342900" lvl="6" marL="3200400" algn="l">
              <a:lnSpc>
                <a:spcPct val="90000"/>
              </a:lnSpc>
              <a:spcBef>
                <a:spcPts val="1655"/>
              </a:spcBef>
              <a:spcAft>
                <a:spcPts val="0"/>
              </a:spcAft>
              <a:buClr>
                <a:schemeClr val="dk1"/>
              </a:buClr>
              <a:buSzPts val="1800"/>
              <a:buChar char="•"/>
              <a:defRPr/>
            </a:lvl7pPr>
            <a:lvl8pPr indent="-342900" lvl="7" marL="3657600" algn="l">
              <a:lnSpc>
                <a:spcPct val="90000"/>
              </a:lnSpc>
              <a:spcBef>
                <a:spcPts val="1655"/>
              </a:spcBef>
              <a:spcAft>
                <a:spcPts val="0"/>
              </a:spcAft>
              <a:buClr>
                <a:schemeClr val="dk1"/>
              </a:buClr>
              <a:buSzPts val="1800"/>
              <a:buChar char="•"/>
              <a:defRPr/>
            </a:lvl8pPr>
            <a:lvl9pPr indent="-342900" lvl="8" marL="4114800" algn="l">
              <a:lnSpc>
                <a:spcPct val="90000"/>
              </a:lnSpc>
              <a:spcBef>
                <a:spcPts val="1655"/>
              </a:spcBef>
              <a:spcAft>
                <a:spcPts val="0"/>
              </a:spcAft>
              <a:buClr>
                <a:schemeClr val="dk1"/>
              </a:buClr>
              <a:buSzPts val="1800"/>
              <a:buChar char="•"/>
              <a:defRPr/>
            </a:lvl9pPr>
          </a:lstStyle>
          <a:p/>
        </p:txBody>
      </p:sp>
      <p:sp>
        <p:nvSpPr>
          <p:cNvPr id="24" name="Google Shape;24;p4"/>
          <p:cNvSpPr txBox="1"/>
          <p:nvPr>
            <p:ph idx="10" type="dt"/>
          </p:nvPr>
        </p:nvSpPr>
        <p:spPr>
          <a:xfrm>
            <a:off x="2080875" y="39663928"/>
            <a:ext cx="6810137" cy="227839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10026035" y="39663928"/>
            <a:ext cx="10215205" cy="227839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21376263" y="39663928"/>
            <a:ext cx="6810137" cy="227839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2065112" y="10668854"/>
            <a:ext cx="26105524" cy="1780121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9861"/>
              <a:buFont typeface="Calibri"/>
              <a:buNone/>
              <a:defRPr sz="1986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2065112" y="28638472"/>
            <a:ext cx="26105524" cy="936123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310"/>
              </a:spcBef>
              <a:spcAft>
                <a:spcPts val="0"/>
              </a:spcAft>
              <a:buClr>
                <a:schemeClr val="dk1"/>
              </a:buClr>
              <a:buSzPts val="7944"/>
              <a:buNone/>
              <a:defRPr sz="7944">
                <a:solidFill>
                  <a:schemeClr val="dk1"/>
                </a:solidFill>
              </a:defRPr>
            </a:lvl1pPr>
            <a:lvl2pPr indent="-228600" lvl="1" marL="914400" algn="l">
              <a:lnSpc>
                <a:spcPct val="90000"/>
              </a:lnSpc>
              <a:spcBef>
                <a:spcPts val="1655"/>
              </a:spcBef>
              <a:spcAft>
                <a:spcPts val="0"/>
              </a:spcAft>
              <a:buClr>
                <a:srgbClr val="888888"/>
              </a:buClr>
              <a:buSzPts val="6620"/>
              <a:buNone/>
              <a:defRPr sz="6619">
                <a:solidFill>
                  <a:srgbClr val="888888"/>
                </a:solidFill>
              </a:defRPr>
            </a:lvl2pPr>
            <a:lvl3pPr indent="-228600" lvl="2" marL="1371600" algn="l">
              <a:lnSpc>
                <a:spcPct val="90000"/>
              </a:lnSpc>
              <a:spcBef>
                <a:spcPts val="1655"/>
              </a:spcBef>
              <a:spcAft>
                <a:spcPts val="0"/>
              </a:spcAft>
              <a:buClr>
                <a:srgbClr val="888888"/>
              </a:buClr>
              <a:buSzPts val="5958"/>
              <a:buNone/>
              <a:defRPr sz="5958">
                <a:solidFill>
                  <a:srgbClr val="888888"/>
                </a:solidFill>
              </a:defRPr>
            </a:lvl3pPr>
            <a:lvl4pPr indent="-228600" lvl="3" marL="1828800" algn="l">
              <a:lnSpc>
                <a:spcPct val="90000"/>
              </a:lnSpc>
              <a:spcBef>
                <a:spcPts val="1655"/>
              </a:spcBef>
              <a:spcAft>
                <a:spcPts val="0"/>
              </a:spcAft>
              <a:buClr>
                <a:srgbClr val="888888"/>
              </a:buClr>
              <a:buSzPts val="5296"/>
              <a:buNone/>
              <a:defRPr sz="5296">
                <a:solidFill>
                  <a:srgbClr val="888888"/>
                </a:solidFill>
              </a:defRPr>
            </a:lvl4pPr>
            <a:lvl5pPr indent="-228600" lvl="4" marL="2286000" algn="l">
              <a:lnSpc>
                <a:spcPct val="90000"/>
              </a:lnSpc>
              <a:spcBef>
                <a:spcPts val="1655"/>
              </a:spcBef>
              <a:spcAft>
                <a:spcPts val="0"/>
              </a:spcAft>
              <a:buClr>
                <a:srgbClr val="888888"/>
              </a:buClr>
              <a:buSzPts val="5296"/>
              <a:buNone/>
              <a:defRPr sz="5296">
                <a:solidFill>
                  <a:srgbClr val="888888"/>
                </a:solidFill>
              </a:defRPr>
            </a:lvl5pPr>
            <a:lvl6pPr indent="-228600" lvl="5" marL="2743200" algn="l">
              <a:lnSpc>
                <a:spcPct val="90000"/>
              </a:lnSpc>
              <a:spcBef>
                <a:spcPts val="1655"/>
              </a:spcBef>
              <a:spcAft>
                <a:spcPts val="0"/>
              </a:spcAft>
              <a:buClr>
                <a:srgbClr val="888888"/>
              </a:buClr>
              <a:buSzPts val="5296"/>
              <a:buNone/>
              <a:defRPr sz="5296">
                <a:solidFill>
                  <a:srgbClr val="888888"/>
                </a:solidFill>
              </a:defRPr>
            </a:lvl6pPr>
            <a:lvl7pPr indent="-228600" lvl="6" marL="3200400" algn="l">
              <a:lnSpc>
                <a:spcPct val="90000"/>
              </a:lnSpc>
              <a:spcBef>
                <a:spcPts val="1655"/>
              </a:spcBef>
              <a:spcAft>
                <a:spcPts val="0"/>
              </a:spcAft>
              <a:buClr>
                <a:srgbClr val="888888"/>
              </a:buClr>
              <a:buSzPts val="5296"/>
              <a:buNone/>
              <a:defRPr sz="5296">
                <a:solidFill>
                  <a:srgbClr val="888888"/>
                </a:solidFill>
              </a:defRPr>
            </a:lvl7pPr>
            <a:lvl8pPr indent="-228600" lvl="7" marL="3657600" algn="l">
              <a:lnSpc>
                <a:spcPct val="90000"/>
              </a:lnSpc>
              <a:spcBef>
                <a:spcPts val="1655"/>
              </a:spcBef>
              <a:spcAft>
                <a:spcPts val="0"/>
              </a:spcAft>
              <a:buClr>
                <a:srgbClr val="888888"/>
              </a:buClr>
              <a:buSzPts val="5296"/>
              <a:buNone/>
              <a:defRPr sz="5296">
                <a:solidFill>
                  <a:srgbClr val="888888"/>
                </a:solidFill>
              </a:defRPr>
            </a:lvl8pPr>
            <a:lvl9pPr indent="-228600" lvl="8" marL="4114800" algn="l">
              <a:lnSpc>
                <a:spcPct val="90000"/>
              </a:lnSpc>
              <a:spcBef>
                <a:spcPts val="1655"/>
              </a:spcBef>
              <a:spcAft>
                <a:spcPts val="0"/>
              </a:spcAft>
              <a:buClr>
                <a:srgbClr val="888888"/>
              </a:buClr>
              <a:buSzPts val="5296"/>
              <a:buNone/>
              <a:defRPr sz="5296">
                <a:solidFill>
                  <a:srgbClr val="888888"/>
                </a:solidFill>
              </a:defRPr>
            </a:lvl9pPr>
          </a:lstStyle>
          <a:p/>
        </p:txBody>
      </p:sp>
      <p:sp>
        <p:nvSpPr>
          <p:cNvPr id="30" name="Google Shape;30;p5"/>
          <p:cNvSpPr txBox="1"/>
          <p:nvPr>
            <p:ph idx="10" type="dt"/>
          </p:nvPr>
        </p:nvSpPr>
        <p:spPr>
          <a:xfrm>
            <a:off x="2080875" y="39663928"/>
            <a:ext cx="6810137" cy="227839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10026035" y="39663928"/>
            <a:ext cx="10215205" cy="227839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21376263" y="39663928"/>
            <a:ext cx="6810137" cy="227839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2080875" y="2278406"/>
            <a:ext cx="26105524" cy="82715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2080875" y="11391985"/>
            <a:ext cx="12863593" cy="2715255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310"/>
              </a:spcBef>
              <a:spcAft>
                <a:spcPts val="0"/>
              </a:spcAft>
              <a:buClr>
                <a:schemeClr val="dk1"/>
              </a:buClr>
              <a:buSzPts val="1800"/>
              <a:buChar char="•"/>
              <a:defRPr/>
            </a:lvl1pPr>
            <a:lvl2pPr indent="-342900" lvl="1" marL="914400" algn="l">
              <a:lnSpc>
                <a:spcPct val="90000"/>
              </a:lnSpc>
              <a:spcBef>
                <a:spcPts val="1655"/>
              </a:spcBef>
              <a:spcAft>
                <a:spcPts val="0"/>
              </a:spcAft>
              <a:buClr>
                <a:schemeClr val="dk1"/>
              </a:buClr>
              <a:buSzPts val="1800"/>
              <a:buChar char="•"/>
              <a:defRPr/>
            </a:lvl2pPr>
            <a:lvl3pPr indent="-342900" lvl="2" marL="1371600" algn="l">
              <a:lnSpc>
                <a:spcPct val="90000"/>
              </a:lnSpc>
              <a:spcBef>
                <a:spcPts val="1655"/>
              </a:spcBef>
              <a:spcAft>
                <a:spcPts val="0"/>
              </a:spcAft>
              <a:buClr>
                <a:schemeClr val="dk1"/>
              </a:buClr>
              <a:buSzPts val="1800"/>
              <a:buChar char="•"/>
              <a:defRPr/>
            </a:lvl3pPr>
            <a:lvl4pPr indent="-342900" lvl="3" marL="1828800" algn="l">
              <a:lnSpc>
                <a:spcPct val="90000"/>
              </a:lnSpc>
              <a:spcBef>
                <a:spcPts val="1655"/>
              </a:spcBef>
              <a:spcAft>
                <a:spcPts val="0"/>
              </a:spcAft>
              <a:buClr>
                <a:schemeClr val="dk1"/>
              </a:buClr>
              <a:buSzPts val="1800"/>
              <a:buChar char="•"/>
              <a:defRPr/>
            </a:lvl4pPr>
            <a:lvl5pPr indent="-342900" lvl="4" marL="2286000" algn="l">
              <a:lnSpc>
                <a:spcPct val="90000"/>
              </a:lnSpc>
              <a:spcBef>
                <a:spcPts val="1655"/>
              </a:spcBef>
              <a:spcAft>
                <a:spcPts val="0"/>
              </a:spcAft>
              <a:buClr>
                <a:schemeClr val="dk1"/>
              </a:buClr>
              <a:buSzPts val="1800"/>
              <a:buChar char="•"/>
              <a:defRPr/>
            </a:lvl5pPr>
            <a:lvl6pPr indent="-342900" lvl="5" marL="2743200" algn="l">
              <a:lnSpc>
                <a:spcPct val="90000"/>
              </a:lnSpc>
              <a:spcBef>
                <a:spcPts val="1655"/>
              </a:spcBef>
              <a:spcAft>
                <a:spcPts val="0"/>
              </a:spcAft>
              <a:buClr>
                <a:schemeClr val="dk1"/>
              </a:buClr>
              <a:buSzPts val="1800"/>
              <a:buChar char="•"/>
              <a:defRPr/>
            </a:lvl6pPr>
            <a:lvl7pPr indent="-342900" lvl="6" marL="3200400" algn="l">
              <a:lnSpc>
                <a:spcPct val="90000"/>
              </a:lnSpc>
              <a:spcBef>
                <a:spcPts val="1655"/>
              </a:spcBef>
              <a:spcAft>
                <a:spcPts val="0"/>
              </a:spcAft>
              <a:buClr>
                <a:schemeClr val="dk1"/>
              </a:buClr>
              <a:buSzPts val="1800"/>
              <a:buChar char="•"/>
              <a:defRPr/>
            </a:lvl7pPr>
            <a:lvl8pPr indent="-342900" lvl="7" marL="3657600" algn="l">
              <a:lnSpc>
                <a:spcPct val="90000"/>
              </a:lnSpc>
              <a:spcBef>
                <a:spcPts val="1655"/>
              </a:spcBef>
              <a:spcAft>
                <a:spcPts val="0"/>
              </a:spcAft>
              <a:buClr>
                <a:schemeClr val="dk1"/>
              </a:buClr>
              <a:buSzPts val="1800"/>
              <a:buChar char="•"/>
              <a:defRPr/>
            </a:lvl8pPr>
            <a:lvl9pPr indent="-342900" lvl="8" marL="4114800" algn="l">
              <a:lnSpc>
                <a:spcPct val="90000"/>
              </a:lnSpc>
              <a:spcBef>
                <a:spcPts val="1655"/>
              </a:spcBef>
              <a:spcAft>
                <a:spcPts val="0"/>
              </a:spcAft>
              <a:buClr>
                <a:schemeClr val="dk1"/>
              </a:buClr>
              <a:buSzPts val="1800"/>
              <a:buChar char="•"/>
              <a:defRPr/>
            </a:lvl9pPr>
          </a:lstStyle>
          <a:p/>
        </p:txBody>
      </p:sp>
      <p:sp>
        <p:nvSpPr>
          <p:cNvPr id="36" name="Google Shape;36;p6"/>
          <p:cNvSpPr txBox="1"/>
          <p:nvPr>
            <p:ph idx="2" type="body"/>
          </p:nvPr>
        </p:nvSpPr>
        <p:spPr>
          <a:xfrm>
            <a:off x="15322808" y="11391985"/>
            <a:ext cx="12863593" cy="2715255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310"/>
              </a:spcBef>
              <a:spcAft>
                <a:spcPts val="0"/>
              </a:spcAft>
              <a:buClr>
                <a:schemeClr val="dk1"/>
              </a:buClr>
              <a:buSzPts val="1800"/>
              <a:buChar char="•"/>
              <a:defRPr/>
            </a:lvl1pPr>
            <a:lvl2pPr indent="-342900" lvl="1" marL="914400" algn="l">
              <a:lnSpc>
                <a:spcPct val="90000"/>
              </a:lnSpc>
              <a:spcBef>
                <a:spcPts val="1655"/>
              </a:spcBef>
              <a:spcAft>
                <a:spcPts val="0"/>
              </a:spcAft>
              <a:buClr>
                <a:schemeClr val="dk1"/>
              </a:buClr>
              <a:buSzPts val="1800"/>
              <a:buChar char="•"/>
              <a:defRPr/>
            </a:lvl2pPr>
            <a:lvl3pPr indent="-342900" lvl="2" marL="1371600" algn="l">
              <a:lnSpc>
                <a:spcPct val="90000"/>
              </a:lnSpc>
              <a:spcBef>
                <a:spcPts val="1655"/>
              </a:spcBef>
              <a:spcAft>
                <a:spcPts val="0"/>
              </a:spcAft>
              <a:buClr>
                <a:schemeClr val="dk1"/>
              </a:buClr>
              <a:buSzPts val="1800"/>
              <a:buChar char="•"/>
              <a:defRPr/>
            </a:lvl3pPr>
            <a:lvl4pPr indent="-342900" lvl="3" marL="1828800" algn="l">
              <a:lnSpc>
                <a:spcPct val="90000"/>
              </a:lnSpc>
              <a:spcBef>
                <a:spcPts val="1655"/>
              </a:spcBef>
              <a:spcAft>
                <a:spcPts val="0"/>
              </a:spcAft>
              <a:buClr>
                <a:schemeClr val="dk1"/>
              </a:buClr>
              <a:buSzPts val="1800"/>
              <a:buChar char="•"/>
              <a:defRPr/>
            </a:lvl4pPr>
            <a:lvl5pPr indent="-342900" lvl="4" marL="2286000" algn="l">
              <a:lnSpc>
                <a:spcPct val="90000"/>
              </a:lnSpc>
              <a:spcBef>
                <a:spcPts val="1655"/>
              </a:spcBef>
              <a:spcAft>
                <a:spcPts val="0"/>
              </a:spcAft>
              <a:buClr>
                <a:schemeClr val="dk1"/>
              </a:buClr>
              <a:buSzPts val="1800"/>
              <a:buChar char="•"/>
              <a:defRPr/>
            </a:lvl5pPr>
            <a:lvl6pPr indent="-342900" lvl="5" marL="2743200" algn="l">
              <a:lnSpc>
                <a:spcPct val="90000"/>
              </a:lnSpc>
              <a:spcBef>
                <a:spcPts val="1655"/>
              </a:spcBef>
              <a:spcAft>
                <a:spcPts val="0"/>
              </a:spcAft>
              <a:buClr>
                <a:schemeClr val="dk1"/>
              </a:buClr>
              <a:buSzPts val="1800"/>
              <a:buChar char="•"/>
              <a:defRPr/>
            </a:lvl6pPr>
            <a:lvl7pPr indent="-342900" lvl="6" marL="3200400" algn="l">
              <a:lnSpc>
                <a:spcPct val="90000"/>
              </a:lnSpc>
              <a:spcBef>
                <a:spcPts val="1655"/>
              </a:spcBef>
              <a:spcAft>
                <a:spcPts val="0"/>
              </a:spcAft>
              <a:buClr>
                <a:schemeClr val="dk1"/>
              </a:buClr>
              <a:buSzPts val="1800"/>
              <a:buChar char="•"/>
              <a:defRPr/>
            </a:lvl7pPr>
            <a:lvl8pPr indent="-342900" lvl="7" marL="3657600" algn="l">
              <a:lnSpc>
                <a:spcPct val="90000"/>
              </a:lnSpc>
              <a:spcBef>
                <a:spcPts val="1655"/>
              </a:spcBef>
              <a:spcAft>
                <a:spcPts val="0"/>
              </a:spcAft>
              <a:buClr>
                <a:schemeClr val="dk1"/>
              </a:buClr>
              <a:buSzPts val="1800"/>
              <a:buChar char="•"/>
              <a:defRPr/>
            </a:lvl8pPr>
            <a:lvl9pPr indent="-342900" lvl="8" marL="4114800" algn="l">
              <a:lnSpc>
                <a:spcPct val="90000"/>
              </a:lnSpc>
              <a:spcBef>
                <a:spcPts val="1655"/>
              </a:spcBef>
              <a:spcAft>
                <a:spcPts val="0"/>
              </a:spcAft>
              <a:buClr>
                <a:schemeClr val="dk1"/>
              </a:buClr>
              <a:buSzPts val="1800"/>
              <a:buChar char="•"/>
              <a:defRPr/>
            </a:lvl9pPr>
          </a:lstStyle>
          <a:p/>
        </p:txBody>
      </p:sp>
      <p:sp>
        <p:nvSpPr>
          <p:cNvPr id="37" name="Google Shape;37;p6"/>
          <p:cNvSpPr txBox="1"/>
          <p:nvPr>
            <p:ph idx="10" type="dt"/>
          </p:nvPr>
        </p:nvSpPr>
        <p:spPr>
          <a:xfrm>
            <a:off x="2080875" y="39663928"/>
            <a:ext cx="6810137" cy="227839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10026035" y="39663928"/>
            <a:ext cx="10215205" cy="227839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21376263" y="39663928"/>
            <a:ext cx="6810137" cy="227839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2084817" y="2278406"/>
            <a:ext cx="26105524" cy="82715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2084821" y="10490535"/>
            <a:ext cx="12804474" cy="514124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3310"/>
              </a:spcBef>
              <a:spcAft>
                <a:spcPts val="0"/>
              </a:spcAft>
              <a:buClr>
                <a:schemeClr val="dk1"/>
              </a:buClr>
              <a:buSzPts val="7944"/>
              <a:buNone/>
              <a:defRPr b="1" sz="7944"/>
            </a:lvl1pPr>
            <a:lvl2pPr indent="-228600" lvl="1" marL="914400" algn="l">
              <a:lnSpc>
                <a:spcPct val="90000"/>
              </a:lnSpc>
              <a:spcBef>
                <a:spcPts val="1655"/>
              </a:spcBef>
              <a:spcAft>
                <a:spcPts val="0"/>
              </a:spcAft>
              <a:buClr>
                <a:schemeClr val="dk1"/>
              </a:buClr>
              <a:buSzPts val="6620"/>
              <a:buNone/>
              <a:defRPr b="1" sz="6619"/>
            </a:lvl2pPr>
            <a:lvl3pPr indent="-228600" lvl="2" marL="1371600" algn="l">
              <a:lnSpc>
                <a:spcPct val="90000"/>
              </a:lnSpc>
              <a:spcBef>
                <a:spcPts val="1655"/>
              </a:spcBef>
              <a:spcAft>
                <a:spcPts val="0"/>
              </a:spcAft>
              <a:buClr>
                <a:schemeClr val="dk1"/>
              </a:buClr>
              <a:buSzPts val="5958"/>
              <a:buNone/>
              <a:defRPr b="1" sz="5958"/>
            </a:lvl3pPr>
            <a:lvl4pPr indent="-228600" lvl="3" marL="1828800" algn="l">
              <a:lnSpc>
                <a:spcPct val="90000"/>
              </a:lnSpc>
              <a:spcBef>
                <a:spcPts val="1655"/>
              </a:spcBef>
              <a:spcAft>
                <a:spcPts val="0"/>
              </a:spcAft>
              <a:buClr>
                <a:schemeClr val="dk1"/>
              </a:buClr>
              <a:buSzPts val="5296"/>
              <a:buNone/>
              <a:defRPr b="1" sz="5296"/>
            </a:lvl4pPr>
            <a:lvl5pPr indent="-228600" lvl="4" marL="2286000" algn="l">
              <a:lnSpc>
                <a:spcPct val="90000"/>
              </a:lnSpc>
              <a:spcBef>
                <a:spcPts val="1655"/>
              </a:spcBef>
              <a:spcAft>
                <a:spcPts val="0"/>
              </a:spcAft>
              <a:buClr>
                <a:schemeClr val="dk1"/>
              </a:buClr>
              <a:buSzPts val="5296"/>
              <a:buNone/>
              <a:defRPr b="1" sz="5296"/>
            </a:lvl5pPr>
            <a:lvl6pPr indent="-228600" lvl="5" marL="2743200" algn="l">
              <a:lnSpc>
                <a:spcPct val="90000"/>
              </a:lnSpc>
              <a:spcBef>
                <a:spcPts val="1655"/>
              </a:spcBef>
              <a:spcAft>
                <a:spcPts val="0"/>
              </a:spcAft>
              <a:buClr>
                <a:schemeClr val="dk1"/>
              </a:buClr>
              <a:buSzPts val="5296"/>
              <a:buNone/>
              <a:defRPr b="1" sz="5296"/>
            </a:lvl6pPr>
            <a:lvl7pPr indent="-228600" lvl="6" marL="3200400" algn="l">
              <a:lnSpc>
                <a:spcPct val="90000"/>
              </a:lnSpc>
              <a:spcBef>
                <a:spcPts val="1655"/>
              </a:spcBef>
              <a:spcAft>
                <a:spcPts val="0"/>
              </a:spcAft>
              <a:buClr>
                <a:schemeClr val="dk1"/>
              </a:buClr>
              <a:buSzPts val="5296"/>
              <a:buNone/>
              <a:defRPr b="1" sz="5296"/>
            </a:lvl7pPr>
            <a:lvl8pPr indent="-228600" lvl="7" marL="3657600" algn="l">
              <a:lnSpc>
                <a:spcPct val="90000"/>
              </a:lnSpc>
              <a:spcBef>
                <a:spcPts val="1655"/>
              </a:spcBef>
              <a:spcAft>
                <a:spcPts val="0"/>
              </a:spcAft>
              <a:buClr>
                <a:schemeClr val="dk1"/>
              </a:buClr>
              <a:buSzPts val="5296"/>
              <a:buNone/>
              <a:defRPr b="1" sz="5296"/>
            </a:lvl8pPr>
            <a:lvl9pPr indent="-228600" lvl="8" marL="4114800" algn="l">
              <a:lnSpc>
                <a:spcPct val="90000"/>
              </a:lnSpc>
              <a:spcBef>
                <a:spcPts val="1655"/>
              </a:spcBef>
              <a:spcAft>
                <a:spcPts val="0"/>
              </a:spcAft>
              <a:buClr>
                <a:schemeClr val="dk1"/>
              </a:buClr>
              <a:buSzPts val="5296"/>
              <a:buNone/>
              <a:defRPr b="1" sz="5296"/>
            </a:lvl9pPr>
          </a:lstStyle>
          <a:p/>
        </p:txBody>
      </p:sp>
      <p:sp>
        <p:nvSpPr>
          <p:cNvPr id="43" name="Google Shape;43;p7"/>
          <p:cNvSpPr txBox="1"/>
          <p:nvPr>
            <p:ph idx="2" type="body"/>
          </p:nvPr>
        </p:nvSpPr>
        <p:spPr>
          <a:xfrm>
            <a:off x="2084821" y="15631784"/>
            <a:ext cx="12804474" cy="229920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310"/>
              </a:spcBef>
              <a:spcAft>
                <a:spcPts val="0"/>
              </a:spcAft>
              <a:buClr>
                <a:schemeClr val="dk1"/>
              </a:buClr>
              <a:buSzPts val="1800"/>
              <a:buChar char="•"/>
              <a:defRPr/>
            </a:lvl1pPr>
            <a:lvl2pPr indent="-342900" lvl="1" marL="914400" algn="l">
              <a:lnSpc>
                <a:spcPct val="90000"/>
              </a:lnSpc>
              <a:spcBef>
                <a:spcPts val="1655"/>
              </a:spcBef>
              <a:spcAft>
                <a:spcPts val="0"/>
              </a:spcAft>
              <a:buClr>
                <a:schemeClr val="dk1"/>
              </a:buClr>
              <a:buSzPts val="1800"/>
              <a:buChar char="•"/>
              <a:defRPr/>
            </a:lvl2pPr>
            <a:lvl3pPr indent="-342900" lvl="2" marL="1371600" algn="l">
              <a:lnSpc>
                <a:spcPct val="90000"/>
              </a:lnSpc>
              <a:spcBef>
                <a:spcPts val="1655"/>
              </a:spcBef>
              <a:spcAft>
                <a:spcPts val="0"/>
              </a:spcAft>
              <a:buClr>
                <a:schemeClr val="dk1"/>
              </a:buClr>
              <a:buSzPts val="1800"/>
              <a:buChar char="•"/>
              <a:defRPr/>
            </a:lvl3pPr>
            <a:lvl4pPr indent="-342900" lvl="3" marL="1828800" algn="l">
              <a:lnSpc>
                <a:spcPct val="90000"/>
              </a:lnSpc>
              <a:spcBef>
                <a:spcPts val="1655"/>
              </a:spcBef>
              <a:spcAft>
                <a:spcPts val="0"/>
              </a:spcAft>
              <a:buClr>
                <a:schemeClr val="dk1"/>
              </a:buClr>
              <a:buSzPts val="1800"/>
              <a:buChar char="•"/>
              <a:defRPr/>
            </a:lvl4pPr>
            <a:lvl5pPr indent="-342900" lvl="4" marL="2286000" algn="l">
              <a:lnSpc>
                <a:spcPct val="90000"/>
              </a:lnSpc>
              <a:spcBef>
                <a:spcPts val="1655"/>
              </a:spcBef>
              <a:spcAft>
                <a:spcPts val="0"/>
              </a:spcAft>
              <a:buClr>
                <a:schemeClr val="dk1"/>
              </a:buClr>
              <a:buSzPts val="1800"/>
              <a:buChar char="•"/>
              <a:defRPr/>
            </a:lvl5pPr>
            <a:lvl6pPr indent="-342900" lvl="5" marL="2743200" algn="l">
              <a:lnSpc>
                <a:spcPct val="90000"/>
              </a:lnSpc>
              <a:spcBef>
                <a:spcPts val="1655"/>
              </a:spcBef>
              <a:spcAft>
                <a:spcPts val="0"/>
              </a:spcAft>
              <a:buClr>
                <a:schemeClr val="dk1"/>
              </a:buClr>
              <a:buSzPts val="1800"/>
              <a:buChar char="•"/>
              <a:defRPr/>
            </a:lvl6pPr>
            <a:lvl7pPr indent="-342900" lvl="6" marL="3200400" algn="l">
              <a:lnSpc>
                <a:spcPct val="90000"/>
              </a:lnSpc>
              <a:spcBef>
                <a:spcPts val="1655"/>
              </a:spcBef>
              <a:spcAft>
                <a:spcPts val="0"/>
              </a:spcAft>
              <a:buClr>
                <a:schemeClr val="dk1"/>
              </a:buClr>
              <a:buSzPts val="1800"/>
              <a:buChar char="•"/>
              <a:defRPr/>
            </a:lvl7pPr>
            <a:lvl8pPr indent="-342900" lvl="7" marL="3657600" algn="l">
              <a:lnSpc>
                <a:spcPct val="90000"/>
              </a:lnSpc>
              <a:spcBef>
                <a:spcPts val="1655"/>
              </a:spcBef>
              <a:spcAft>
                <a:spcPts val="0"/>
              </a:spcAft>
              <a:buClr>
                <a:schemeClr val="dk1"/>
              </a:buClr>
              <a:buSzPts val="1800"/>
              <a:buChar char="•"/>
              <a:defRPr/>
            </a:lvl8pPr>
            <a:lvl9pPr indent="-342900" lvl="8" marL="4114800" algn="l">
              <a:lnSpc>
                <a:spcPct val="90000"/>
              </a:lnSpc>
              <a:spcBef>
                <a:spcPts val="1655"/>
              </a:spcBef>
              <a:spcAft>
                <a:spcPts val="0"/>
              </a:spcAft>
              <a:buClr>
                <a:schemeClr val="dk1"/>
              </a:buClr>
              <a:buSzPts val="1800"/>
              <a:buChar char="•"/>
              <a:defRPr/>
            </a:lvl9pPr>
          </a:lstStyle>
          <a:p/>
        </p:txBody>
      </p:sp>
      <p:sp>
        <p:nvSpPr>
          <p:cNvPr id="44" name="Google Shape;44;p7"/>
          <p:cNvSpPr txBox="1"/>
          <p:nvPr>
            <p:ph idx="3" type="body"/>
          </p:nvPr>
        </p:nvSpPr>
        <p:spPr>
          <a:xfrm>
            <a:off x="15322809" y="10490535"/>
            <a:ext cx="12867534" cy="514124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3310"/>
              </a:spcBef>
              <a:spcAft>
                <a:spcPts val="0"/>
              </a:spcAft>
              <a:buClr>
                <a:schemeClr val="dk1"/>
              </a:buClr>
              <a:buSzPts val="7944"/>
              <a:buNone/>
              <a:defRPr b="1" sz="7944"/>
            </a:lvl1pPr>
            <a:lvl2pPr indent="-228600" lvl="1" marL="914400" algn="l">
              <a:lnSpc>
                <a:spcPct val="90000"/>
              </a:lnSpc>
              <a:spcBef>
                <a:spcPts val="1655"/>
              </a:spcBef>
              <a:spcAft>
                <a:spcPts val="0"/>
              </a:spcAft>
              <a:buClr>
                <a:schemeClr val="dk1"/>
              </a:buClr>
              <a:buSzPts val="6620"/>
              <a:buNone/>
              <a:defRPr b="1" sz="6619"/>
            </a:lvl2pPr>
            <a:lvl3pPr indent="-228600" lvl="2" marL="1371600" algn="l">
              <a:lnSpc>
                <a:spcPct val="90000"/>
              </a:lnSpc>
              <a:spcBef>
                <a:spcPts val="1655"/>
              </a:spcBef>
              <a:spcAft>
                <a:spcPts val="0"/>
              </a:spcAft>
              <a:buClr>
                <a:schemeClr val="dk1"/>
              </a:buClr>
              <a:buSzPts val="5958"/>
              <a:buNone/>
              <a:defRPr b="1" sz="5958"/>
            </a:lvl3pPr>
            <a:lvl4pPr indent="-228600" lvl="3" marL="1828800" algn="l">
              <a:lnSpc>
                <a:spcPct val="90000"/>
              </a:lnSpc>
              <a:spcBef>
                <a:spcPts val="1655"/>
              </a:spcBef>
              <a:spcAft>
                <a:spcPts val="0"/>
              </a:spcAft>
              <a:buClr>
                <a:schemeClr val="dk1"/>
              </a:buClr>
              <a:buSzPts val="5296"/>
              <a:buNone/>
              <a:defRPr b="1" sz="5296"/>
            </a:lvl4pPr>
            <a:lvl5pPr indent="-228600" lvl="4" marL="2286000" algn="l">
              <a:lnSpc>
                <a:spcPct val="90000"/>
              </a:lnSpc>
              <a:spcBef>
                <a:spcPts val="1655"/>
              </a:spcBef>
              <a:spcAft>
                <a:spcPts val="0"/>
              </a:spcAft>
              <a:buClr>
                <a:schemeClr val="dk1"/>
              </a:buClr>
              <a:buSzPts val="5296"/>
              <a:buNone/>
              <a:defRPr b="1" sz="5296"/>
            </a:lvl5pPr>
            <a:lvl6pPr indent="-228600" lvl="5" marL="2743200" algn="l">
              <a:lnSpc>
                <a:spcPct val="90000"/>
              </a:lnSpc>
              <a:spcBef>
                <a:spcPts val="1655"/>
              </a:spcBef>
              <a:spcAft>
                <a:spcPts val="0"/>
              </a:spcAft>
              <a:buClr>
                <a:schemeClr val="dk1"/>
              </a:buClr>
              <a:buSzPts val="5296"/>
              <a:buNone/>
              <a:defRPr b="1" sz="5296"/>
            </a:lvl6pPr>
            <a:lvl7pPr indent="-228600" lvl="6" marL="3200400" algn="l">
              <a:lnSpc>
                <a:spcPct val="90000"/>
              </a:lnSpc>
              <a:spcBef>
                <a:spcPts val="1655"/>
              </a:spcBef>
              <a:spcAft>
                <a:spcPts val="0"/>
              </a:spcAft>
              <a:buClr>
                <a:schemeClr val="dk1"/>
              </a:buClr>
              <a:buSzPts val="5296"/>
              <a:buNone/>
              <a:defRPr b="1" sz="5296"/>
            </a:lvl7pPr>
            <a:lvl8pPr indent="-228600" lvl="7" marL="3657600" algn="l">
              <a:lnSpc>
                <a:spcPct val="90000"/>
              </a:lnSpc>
              <a:spcBef>
                <a:spcPts val="1655"/>
              </a:spcBef>
              <a:spcAft>
                <a:spcPts val="0"/>
              </a:spcAft>
              <a:buClr>
                <a:schemeClr val="dk1"/>
              </a:buClr>
              <a:buSzPts val="5296"/>
              <a:buNone/>
              <a:defRPr b="1" sz="5296"/>
            </a:lvl8pPr>
            <a:lvl9pPr indent="-228600" lvl="8" marL="4114800" algn="l">
              <a:lnSpc>
                <a:spcPct val="90000"/>
              </a:lnSpc>
              <a:spcBef>
                <a:spcPts val="1655"/>
              </a:spcBef>
              <a:spcAft>
                <a:spcPts val="0"/>
              </a:spcAft>
              <a:buClr>
                <a:schemeClr val="dk1"/>
              </a:buClr>
              <a:buSzPts val="5296"/>
              <a:buNone/>
              <a:defRPr b="1" sz="5296"/>
            </a:lvl9pPr>
          </a:lstStyle>
          <a:p/>
        </p:txBody>
      </p:sp>
      <p:sp>
        <p:nvSpPr>
          <p:cNvPr id="45" name="Google Shape;45;p7"/>
          <p:cNvSpPr txBox="1"/>
          <p:nvPr>
            <p:ph idx="4" type="body"/>
          </p:nvPr>
        </p:nvSpPr>
        <p:spPr>
          <a:xfrm>
            <a:off x="15322809" y="15631784"/>
            <a:ext cx="12867534" cy="229920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310"/>
              </a:spcBef>
              <a:spcAft>
                <a:spcPts val="0"/>
              </a:spcAft>
              <a:buClr>
                <a:schemeClr val="dk1"/>
              </a:buClr>
              <a:buSzPts val="1800"/>
              <a:buChar char="•"/>
              <a:defRPr/>
            </a:lvl1pPr>
            <a:lvl2pPr indent="-342900" lvl="1" marL="914400" algn="l">
              <a:lnSpc>
                <a:spcPct val="90000"/>
              </a:lnSpc>
              <a:spcBef>
                <a:spcPts val="1655"/>
              </a:spcBef>
              <a:spcAft>
                <a:spcPts val="0"/>
              </a:spcAft>
              <a:buClr>
                <a:schemeClr val="dk1"/>
              </a:buClr>
              <a:buSzPts val="1800"/>
              <a:buChar char="•"/>
              <a:defRPr/>
            </a:lvl2pPr>
            <a:lvl3pPr indent="-342900" lvl="2" marL="1371600" algn="l">
              <a:lnSpc>
                <a:spcPct val="90000"/>
              </a:lnSpc>
              <a:spcBef>
                <a:spcPts val="1655"/>
              </a:spcBef>
              <a:spcAft>
                <a:spcPts val="0"/>
              </a:spcAft>
              <a:buClr>
                <a:schemeClr val="dk1"/>
              </a:buClr>
              <a:buSzPts val="1800"/>
              <a:buChar char="•"/>
              <a:defRPr/>
            </a:lvl3pPr>
            <a:lvl4pPr indent="-342900" lvl="3" marL="1828800" algn="l">
              <a:lnSpc>
                <a:spcPct val="90000"/>
              </a:lnSpc>
              <a:spcBef>
                <a:spcPts val="1655"/>
              </a:spcBef>
              <a:spcAft>
                <a:spcPts val="0"/>
              </a:spcAft>
              <a:buClr>
                <a:schemeClr val="dk1"/>
              </a:buClr>
              <a:buSzPts val="1800"/>
              <a:buChar char="•"/>
              <a:defRPr/>
            </a:lvl4pPr>
            <a:lvl5pPr indent="-342900" lvl="4" marL="2286000" algn="l">
              <a:lnSpc>
                <a:spcPct val="90000"/>
              </a:lnSpc>
              <a:spcBef>
                <a:spcPts val="1655"/>
              </a:spcBef>
              <a:spcAft>
                <a:spcPts val="0"/>
              </a:spcAft>
              <a:buClr>
                <a:schemeClr val="dk1"/>
              </a:buClr>
              <a:buSzPts val="1800"/>
              <a:buChar char="•"/>
              <a:defRPr/>
            </a:lvl5pPr>
            <a:lvl6pPr indent="-342900" lvl="5" marL="2743200" algn="l">
              <a:lnSpc>
                <a:spcPct val="90000"/>
              </a:lnSpc>
              <a:spcBef>
                <a:spcPts val="1655"/>
              </a:spcBef>
              <a:spcAft>
                <a:spcPts val="0"/>
              </a:spcAft>
              <a:buClr>
                <a:schemeClr val="dk1"/>
              </a:buClr>
              <a:buSzPts val="1800"/>
              <a:buChar char="•"/>
              <a:defRPr/>
            </a:lvl6pPr>
            <a:lvl7pPr indent="-342900" lvl="6" marL="3200400" algn="l">
              <a:lnSpc>
                <a:spcPct val="90000"/>
              </a:lnSpc>
              <a:spcBef>
                <a:spcPts val="1655"/>
              </a:spcBef>
              <a:spcAft>
                <a:spcPts val="0"/>
              </a:spcAft>
              <a:buClr>
                <a:schemeClr val="dk1"/>
              </a:buClr>
              <a:buSzPts val="1800"/>
              <a:buChar char="•"/>
              <a:defRPr/>
            </a:lvl7pPr>
            <a:lvl8pPr indent="-342900" lvl="7" marL="3657600" algn="l">
              <a:lnSpc>
                <a:spcPct val="90000"/>
              </a:lnSpc>
              <a:spcBef>
                <a:spcPts val="1655"/>
              </a:spcBef>
              <a:spcAft>
                <a:spcPts val="0"/>
              </a:spcAft>
              <a:buClr>
                <a:schemeClr val="dk1"/>
              </a:buClr>
              <a:buSzPts val="1800"/>
              <a:buChar char="•"/>
              <a:defRPr/>
            </a:lvl8pPr>
            <a:lvl9pPr indent="-342900" lvl="8" marL="4114800" algn="l">
              <a:lnSpc>
                <a:spcPct val="90000"/>
              </a:lnSpc>
              <a:spcBef>
                <a:spcPts val="1655"/>
              </a:spcBef>
              <a:spcAft>
                <a:spcPts val="0"/>
              </a:spcAft>
              <a:buClr>
                <a:schemeClr val="dk1"/>
              </a:buClr>
              <a:buSzPts val="1800"/>
              <a:buChar char="•"/>
              <a:defRPr/>
            </a:lvl9pPr>
          </a:lstStyle>
          <a:p/>
        </p:txBody>
      </p:sp>
      <p:sp>
        <p:nvSpPr>
          <p:cNvPr id="46" name="Google Shape;46;p7"/>
          <p:cNvSpPr txBox="1"/>
          <p:nvPr>
            <p:ph idx="10" type="dt"/>
          </p:nvPr>
        </p:nvSpPr>
        <p:spPr>
          <a:xfrm>
            <a:off x="2080875" y="39663928"/>
            <a:ext cx="6810137" cy="227839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10026035" y="39663928"/>
            <a:ext cx="10215205" cy="227839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21376263" y="39663928"/>
            <a:ext cx="6810137" cy="227839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2080875" y="2278406"/>
            <a:ext cx="26105524" cy="82715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2080875" y="39663928"/>
            <a:ext cx="6810137" cy="227839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10026035" y="39663928"/>
            <a:ext cx="10215205" cy="227839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21376263" y="39663928"/>
            <a:ext cx="6810137" cy="227839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9"/>
          <p:cNvSpPr txBox="1"/>
          <p:nvPr>
            <p:ph idx="10" type="dt"/>
          </p:nvPr>
        </p:nvSpPr>
        <p:spPr>
          <a:xfrm>
            <a:off x="2080875" y="39663928"/>
            <a:ext cx="6810137" cy="227839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9"/>
          <p:cNvSpPr txBox="1"/>
          <p:nvPr>
            <p:ph idx="11" type="ftr"/>
          </p:nvPr>
        </p:nvSpPr>
        <p:spPr>
          <a:xfrm>
            <a:off x="10026035" y="39663928"/>
            <a:ext cx="10215205" cy="227839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9"/>
          <p:cNvSpPr txBox="1"/>
          <p:nvPr>
            <p:ph idx="12" type="sldNum"/>
          </p:nvPr>
        </p:nvSpPr>
        <p:spPr>
          <a:xfrm>
            <a:off x="21376263" y="39663928"/>
            <a:ext cx="6810137" cy="227839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2084817" y="2852949"/>
            <a:ext cx="9761984" cy="998532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0592"/>
              <a:buFont typeface="Calibri"/>
              <a:buNone/>
              <a:defRPr sz="10592"/>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0"/>
          <p:cNvSpPr txBox="1"/>
          <p:nvPr>
            <p:ph idx="1" type="body"/>
          </p:nvPr>
        </p:nvSpPr>
        <p:spPr>
          <a:xfrm>
            <a:off x="12867534" y="6161587"/>
            <a:ext cx="15322808" cy="30411647"/>
          </a:xfrm>
          <a:prstGeom prst="rect">
            <a:avLst/>
          </a:prstGeom>
          <a:noFill/>
          <a:ln>
            <a:noFill/>
          </a:ln>
        </p:spPr>
        <p:txBody>
          <a:bodyPr anchorCtr="0" anchor="t" bIns="45700" lIns="91425" spcFirstLastPara="1" rIns="91425" wrap="square" tIns="45700">
            <a:normAutofit/>
          </a:bodyPr>
          <a:lstStyle>
            <a:lvl1pPr indent="-901192" lvl="0" marL="457200" algn="l">
              <a:lnSpc>
                <a:spcPct val="90000"/>
              </a:lnSpc>
              <a:spcBef>
                <a:spcPts val="3310"/>
              </a:spcBef>
              <a:spcAft>
                <a:spcPts val="0"/>
              </a:spcAft>
              <a:buClr>
                <a:schemeClr val="dk1"/>
              </a:buClr>
              <a:buSzPts val="10592"/>
              <a:buChar char="•"/>
              <a:defRPr sz="10592"/>
            </a:lvl1pPr>
            <a:lvl2pPr indent="-817117" lvl="1" marL="914400" algn="l">
              <a:lnSpc>
                <a:spcPct val="90000"/>
              </a:lnSpc>
              <a:spcBef>
                <a:spcPts val="1655"/>
              </a:spcBef>
              <a:spcAft>
                <a:spcPts val="0"/>
              </a:spcAft>
              <a:buClr>
                <a:schemeClr val="dk1"/>
              </a:buClr>
              <a:buSzPts val="9268"/>
              <a:buChar char="•"/>
              <a:defRPr sz="9268"/>
            </a:lvl2pPr>
            <a:lvl3pPr indent="-733044" lvl="2" marL="1371600" algn="l">
              <a:lnSpc>
                <a:spcPct val="90000"/>
              </a:lnSpc>
              <a:spcBef>
                <a:spcPts val="1655"/>
              </a:spcBef>
              <a:spcAft>
                <a:spcPts val="0"/>
              </a:spcAft>
              <a:buClr>
                <a:schemeClr val="dk1"/>
              </a:buClr>
              <a:buSzPts val="7944"/>
              <a:buChar char="•"/>
              <a:defRPr sz="7944"/>
            </a:lvl3pPr>
            <a:lvl4pPr indent="-648970" lvl="3" marL="1828800" algn="l">
              <a:lnSpc>
                <a:spcPct val="90000"/>
              </a:lnSpc>
              <a:spcBef>
                <a:spcPts val="1655"/>
              </a:spcBef>
              <a:spcAft>
                <a:spcPts val="0"/>
              </a:spcAft>
              <a:buClr>
                <a:schemeClr val="dk1"/>
              </a:buClr>
              <a:buSzPts val="6620"/>
              <a:buChar char="•"/>
              <a:defRPr sz="6619"/>
            </a:lvl4pPr>
            <a:lvl5pPr indent="-648970" lvl="4" marL="2286000" algn="l">
              <a:lnSpc>
                <a:spcPct val="90000"/>
              </a:lnSpc>
              <a:spcBef>
                <a:spcPts val="1655"/>
              </a:spcBef>
              <a:spcAft>
                <a:spcPts val="0"/>
              </a:spcAft>
              <a:buClr>
                <a:schemeClr val="dk1"/>
              </a:buClr>
              <a:buSzPts val="6620"/>
              <a:buChar char="•"/>
              <a:defRPr sz="6619"/>
            </a:lvl5pPr>
            <a:lvl6pPr indent="-648970" lvl="5" marL="2743200" algn="l">
              <a:lnSpc>
                <a:spcPct val="90000"/>
              </a:lnSpc>
              <a:spcBef>
                <a:spcPts val="1655"/>
              </a:spcBef>
              <a:spcAft>
                <a:spcPts val="0"/>
              </a:spcAft>
              <a:buClr>
                <a:schemeClr val="dk1"/>
              </a:buClr>
              <a:buSzPts val="6620"/>
              <a:buChar char="•"/>
              <a:defRPr sz="6619"/>
            </a:lvl6pPr>
            <a:lvl7pPr indent="-648970" lvl="6" marL="3200400" algn="l">
              <a:lnSpc>
                <a:spcPct val="90000"/>
              </a:lnSpc>
              <a:spcBef>
                <a:spcPts val="1655"/>
              </a:spcBef>
              <a:spcAft>
                <a:spcPts val="0"/>
              </a:spcAft>
              <a:buClr>
                <a:schemeClr val="dk1"/>
              </a:buClr>
              <a:buSzPts val="6620"/>
              <a:buChar char="•"/>
              <a:defRPr sz="6619"/>
            </a:lvl7pPr>
            <a:lvl8pPr indent="-648970" lvl="7" marL="3657600" algn="l">
              <a:lnSpc>
                <a:spcPct val="90000"/>
              </a:lnSpc>
              <a:spcBef>
                <a:spcPts val="1655"/>
              </a:spcBef>
              <a:spcAft>
                <a:spcPts val="0"/>
              </a:spcAft>
              <a:buClr>
                <a:schemeClr val="dk1"/>
              </a:buClr>
              <a:buSzPts val="6620"/>
              <a:buChar char="•"/>
              <a:defRPr sz="6619"/>
            </a:lvl8pPr>
            <a:lvl9pPr indent="-648970" lvl="8" marL="4114800" algn="l">
              <a:lnSpc>
                <a:spcPct val="90000"/>
              </a:lnSpc>
              <a:spcBef>
                <a:spcPts val="1655"/>
              </a:spcBef>
              <a:spcAft>
                <a:spcPts val="0"/>
              </a:spcAft>
              <a:buClr>
                <a:schemeClr val="dk1"/>
              </a:buClr>
              <a:buSzPts val="6620"/>
              <a:buChar char="•"/>
              <a:defRPr sz="6619"/>
            </a:lvl9pPr>
          </a:lstStyle>
          <a:p/>
        </p:txBody>
      </p:sp>
      <p:sp>
        <p:nvSpPr>
          <p:cNvPr id="61" name="Google Shape;61;p10"/>
          <p:cNvSpPr txBox="1"/>
          <p:nvPr>
            <p:ph idx="2" type="body"/>
          </p:nvPr>
        </p:nvSpPr>
        <p:spPr>
          <a:xfrm>
            <a:off x="2084817" y="12838271"/>
            <a:ext cx="9761984" cy="2378448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310"/>
              </a:spcBef>
              <a:spcAft>
                <a:spcPts val="0"/>
              </a:spcAft>
              <a:buClr>
                <a:schemeClr val="dk1"/>
              </a:buClr>
              <a:buSzPts val="5296"/>
              <a:buNone/>
              <a:defRPr sz="5296"/>
            </a:lvl1pPr>
            <a:lvl2pPr indent="-228600" lvl="1" marL="914400" algn="l">
              <a:lnSpc>
                <a:spcPct val="90000"/>
              </a:lnSpc>
              <a:spcBef>
                <a:spcPts val="1655"/>
              </a:spcBef>
              <a:spcAft>
                <a:spcPts val="0"/>
              </a:spcAft>
              <a:buClr>
                <a:schemeClr val="dk1"/>
              </a:buClr>
              <a:buSzPts val="4634"/>
              <a:buNone/>
              <a:defRPr sz="4634"/>
            </a:lvl2pPr>
            <a:lvl3pPr indent="-228600" lvl="2" marL="1371600" algn="l">
              <a:lnSpc>
                <a:spcPct val="90000"/>
              </a:lnSpc>
              <a:spcBef>
                <a:spcPts val="1655"/>
              </a:spcBef>
              <a:spcAft>
                <a:spcPts val="0"/>
              </a:spcAft>
              <a:buClr>
                <a:schemeClr val="dk1"/>
              </a:buClr>
              <a:buSzPts val="3972"/>
              <a:buNone/>
              <a:defRPr sz="3972"/>
            </a:lvl3pPr>
            <a:lvl4pPr indent="-228600" lvl="3" marL="1828800" algn="l">
              <a:lnSpc>
                <a:spcPct val="90000"/>
              </a:lnSpc>
              <a:spcBef>
                <a:spcPts val="1655"/>
              </a:spcBef>
              <a:spcAft>
                <a:spcPts val="0"/>
              </a:spcAft>
              <a:buClr>
                <a:schemeClr val="dk1"/>
              </a:buClr>
              <a:buSzPts val="3310"/>
              <a:buNone/>
              <a:defRPr sz="3309"/>
            </a:lvl4pPr>
            <a:lvl5pPr indent="-228600" lvl="4" marL="2286000" algn="l">
              <a:lnSpc>
                <a:spcPct val="90000"/>
              </a:lnSpc>
              <a:spcBef>
                <a:spcPts val="1655"/>
              </a:spcBef>
              <a:spcAft>
                <a:spcPts val="0"/>
              </a:spcAft>
              <a:buClr>
                <a:schemeClr val="dk1"/>
              </a:buClr>
              <a:buSzPts val="3310"/>
              <a:buNone/>
              <a:defRPr sz="3309"/>
            </a:lvl5pPr>
            <a:lvl6pPr indent="-228600" lvl="5" marL="2743200" algn="l">
              <a:lnSpc>
                <a:spcPct val="90000"/>
              </a:lnSpc>
              <a:spcBef>
                <a:spcPts val="1655"/>
              </a:spcBef>
              <a:spcAft>
                <a:spcPts val="0"/>
              </a:spcAft>
              <a:buClr>
                <a:schemeClr val="dk1"/>
              </a:buClr>
              <a:buSzPts val="3310"/>
              <a:buNone/>
              <a:defRPr sz="3309"/>
            </a:lvl6pPr>
            <a:lvl7pPr indent="-228600" lvl="6" marL="3200400" algn="l">
              <a:lnSpc>
                <a:spcPct val="90000"/>
              </a:lnSpc>
              <a:spcBef>
                <a:spcPts val="1655"/>
              </a:spcBef>
              <a:spcAft>
                <a:spcPts val="0"/>
              </a:spcAft>
              <a:buClr>
                <a:schemeClr val="dk1"/>
              </a:buClr>
              <a:buSzPts val="3310"/>
              <a:buNone/>
              <a:defRPr sz="3309"/>
            </a:lvl7pPr>
            <a:lvl8pPr indent="-228600" lvl="7" marL="3657600" algn="l">
              <a:lnSpc>
                <a:spcPct val="90000"/>
              </a:lnSpc>
              <a:spcBef>
                <a:spcPts val="1655"/>
              </a:spcBef>
              <a:spcAft>
                <a:spcPts val="0"/>
              </a:spcAft>
              <a:buClr>
                <a:schemeClr val="dk1"/>
              </a:buClr>
              <a:buSzPts val="3310"/>
              <a:buNone/>
              <a:defRPr sz="3309"/>
            </a:lvl8pPr>
            <a:lvl9pPr indent="-228600" lvl="8" marL="4114800" algn="l">
              <a:lnSpc>
                <a:spcPct val="90000"/>
              </a:lnSpc>
              <a:spcBef>
                <a:spcPts val="1655"/>
              </a:spcBef>
              <a:spcAft>
                <a:spcPts val="0"/>
              </a:spcAft>
              <a:buClr>
                <a:schemeClr val="dk1"/>
              </a:buClr>
              <a:buSzPts val="3310"/>
              <a:buNone/>
              <a:defRPr sz="3309"/>
            </a:lvl9pPr>
          </a:lstStyle>
          <a:p/>
        </p:txBody>
      </p:sp>
      <p:sp>
        <p:nvSpPr>
          <p:cNvPr id="62" name="Google Shape;62;p10"/>
          <p:cNvSpPr txBox="1"/>
          <p:nvPr>
            <p:ph idx="10" type="dt"/>
          </p:nvPr>
        </p:nvSpPr>
        <p:spPr>
          <a:xfrm>
            <a:off x="2080875" y="39663928"/>
            <a:ext cx="6810137" cy="227839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0"/>
          <p:cNvSpPr txBox="1"/>
          <p:nvPr>
            <p:ph idx="11" type="ftr"/>
          </p:nvPr>
        </p:nvSpPr>
        <p:spPr>
          <a:xfrm>
            <a:off x="10026035" y="39663928"/>
            <a:ext cx="10215205" cy="227839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0"/>
          <p:cNvSpPr txBox="1"/>
          <p:nvPr>
            <p:ph idx="12" type="sldNum"/>
          </p:nvPr>
        </p:nvSpPr>
        <p:spPr>
          <a:xfrm>
            <a:off x="21376263" y="39663928"/>
            <a:ext cx="6810137" cy="227839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2084817" y="2852949"/>
            <a:ext cx="9761984" cy="998532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0592"/>
              <a:buFont typeface="Calibri"/>
              <a:buNone/>
              <a:defRPr sz="10592"/>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1"/>
          <p:cNvSpPr/>
          <p:nvPr>
            <p:ph idx="2" type="pic"/>
          </p:nvPr>
        </p:nvSpPr>
        <p:spPr>
          <a:xfrm>
            <a:off x="12867534" y="6161587"/>
            <a:ext cx="15322808" cy="30411647"/>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3310"/>
              </a:spcBef>
              <a:spcAft>
                <a:spcPts val="0"/>
              </a:spcAft>
              <a:buClr>
                <a:schemeClr val="dk1"/>
              </a:buClr>
              <a:buSzPts val="10592"/>
              <a:buFont typeface="Arial"/>
              <a:buNone/>
              <a:defRPr b="0" i="0" sz="10592" u="none" cap="none" strike="noStrike">
                <a:solidFill>
                  <a:schemeClr val="dk1"/>
                </a:solidFill>
                <a:latin typeface="Calibri"/>
                <a:ea typeface="Calibri"/>
                <a:cs typeface="Calibri"/>
                <a:sym typeface="Calibri"/>
              </a:defRPr>
            </a:lvl1pPr>
            <a:lvl2pPr lvl="1" marR="0" rtl="0" algn="l">
              <a:lnSpc>
                <a:spcPct val="90000"/>
              </a:lnSpc>
              <a:spcBef>
                <a:spcPts val="1655"/>
              </a:spcBef>
              <a:spcAft>
                <a:spcPts val="0"/>
              </a:spcAft>
              <a:buClr>
                <a:schemeClr val="dk1"/>
              </a:buClr>
              <a:buSzPts val="9268"/>
              <a:buFont typeface="Arial"/>
              <a:buNone/>
              <a:defRPr b="0" i="0" sz="9268" u="none" cap="none" strike="noStrike">
                <a:solidFill>
                  <a:schemeClr val="dk1"/>
                </a:solidFill>
                <a:latin typeface="Calibri"/>
                <a:ea typeface="Calibri"/>
                <a:cs typeface="Calibri"/>
                <a:sym typeface="Calibri"/>
              </a:defRPr>
            </a:lvl2pPr>
            <a:lvl3pPr lvl="2" marR="0" rtl="0" algn="l">
              <a:lnSpc>
                <a:spcPct val="90000"/>
              </a:lnSpc>
              <a:spcBef>
                <a:spcPts val="1655"/>
              </a:spcBef>
              <a:spcAft>
                <a:spcPts val="0"/>
              </a:spcAft>
              <a:buClr>
                <a:schemeClr val="dk1"/>
              </a:buClr>
              <a:buSzPts val="7944"/>
              <a:buFont typeface="Arial"/>
              <a:buNone/>
              <a:defRPr b="0" i="0" sz="7944" u="none" cap="none" strike="noStrike">
                <a:solidFill>
                  <a:schemeClr val="dk1"/>
                </a:solidFill>
                <a:latin typeface="Calibri"/>
                <a:ea typeface="Calibri"/>
                <a:cs typeface="Calibri"/>
                <a:sym typeface="Calibri"/>
              </a:defRPr>
            </a:lvl3pPr>
            <a:lvl4pPr lvl="3" marR="0" rtl="0" algn="l">
              <a:lnSpc>
                <a:spcPct val="90000"/>
              </a:lnSpc>
              <a:spcBef>
                <a:spcPts val="1655"/>
              </a:spcBef>
              <a:spcAft>
                <a:spcPts val="0"/>
              </a:spcAft>
              <a:buClr>
                <a:schemeClr val="dk1"/>
              </a:buClr>
              <a:buSzPts val="6620"/>
              <a:buFont typeface="Arial"/>
              <a:buNone/>
              <a:defRPr b="0" i="0" sz="6619" u="none" cap="none" strike="noStrike">
                <a:solidFill>
                  <a:schemeClr val="dk1"/>
                </a:solidFill>
                <a:latin typeface="Calibri"/>
                <a:ea typeface="Calibri"/>
                <a:cs typeface="Calibri"/>
                <a:sym typeface="Calibri"/>
              </a:defRPr>
            </a:lvl4pPr>
            <a:lvl5pPr lvl="4" marR="0" rtl="0" algn="l">
              <a:lnSpc>
                <a:spcPct val="90000"/>
              </a:lnSpc>
              <a:spcBef>
                <a:spcPts val="1655"/>
              </a:spcBef>
              <a:spcAft>
                <a:spcPts val="0"/>
              </a:spcAft>
              <a:buClr>
                <a:schemeClr val="dk1"/>
              </a:buClr>
              <a:buSzPts val="6620"/>
              <a:buFont typeface="Arial"/>
              <a:buNone/>
              <a:defRPr b="0" i="0" sz="6619" u="none" cap="none" strike="noStrike">
                <a:solidFill>
                  <a:schemeClr val="dk1"/>
                </a:solidFill>
                <a:latin typeface="Calibri"/>
                <a:ea typeface="Calibri"/>
                <a:cs typeface="Calibri"/>
                <a:sym typeface="Calibri"/>
              </a:defRPr>
            </a:lvl5pPr>
            <a:lvl6pPr lvl="5" marR="0" rtl="0" algn="l">
              <a:lnSpc>
                <a:spcPct val="90000"/>
              </a:lnSpc>
              <a:spcBef>
                <a:spcPts val="1655"/>
              </a:spcBef>
              <a:spcAft>
                <a:spcPts val="0"/>
              </a:spcAft>
              <a:buClr>
                <a:schemeClr val="dk1"/>
              </a:buClr>
              <a:buSzPts val="6620"/>
              <a:buFont typeface="Arial"/>
              <a:buNone/>
              <a:defRPr b="0" i="0" sz="6619" u="none" cap="none" strike="noStrike">
                <a:solidFill>
                  <a:schemeClr val="dk1"/>
                </a:solidFill>
                <a:latin typeface="Calibri"/>
                <a:ea typeface="Calibri"/>
                <a:cs typeface="Calibri"/>
                <a:sym typeface="Calibri"/>
              </a:defRPr>
            </a:lvl6pPr>
            <a:lvl7pPr lvl="6" marR="0" rtl="0" algn="l">
              <a:lnSpc>
                <a:spcPct val="90000"/>
              </a:lnSpc>
              <a:spcBef>
                <a:spcPts val="1655"/>
              </a:spcBef>
              <a:spcAft>
                <a:spcPts val="0"/>
              </a:spcAft>
              <a:buClr>
                <a:schemeClr val="dk1"/>
              </a:buClr>
              <a:buSzPts val="6620"/>
              <a:buFont typeface="Arial"/>
              <a:buNone/>
              <a:defRPr b="0" i="0" sz="6619" u="none" cap="none" strike="noStrike">
                <a:solidFill>
                  <a:schemeClr val="dk1"/>
                </a:solidFill>
                <a:latin typeface="Calibri"/>
                <a:ea typeface="Calibri"/>
                <a:cs typeface="Calibri"/>
                <a:sym typeface="Calibri"/>
              </a:defRPr>
            </a:lvl7pPr>
            <a:lvl8pPr lvl="7" marR="0" rtl="0" algn="l">
              <a:lnSpc>
                <a:spcPct val="90000"/>
              </a:lnSpc>
              <a:spcBef>
                <a:spcPts val="1655"/>
              </a:spcBef>
              <a:spcAft>
                <a:spcPts val="0"/>
              </a:spcAft>
              <a:buClr>
                <a:schemeClr val="dk1"/>
              </a:buClr>
              <a:buSzPts val="6620"/>
              <a:buFont typeface="Arial"/>
              <a:buNone/>
              <a:defRPr b="0" i="0" sz="6619" u="none" cap="none" strike="noStrike">
                <a:solidFill>
                  <a:schemeClr val="dk1"/>
                </a:solidFill>
                <a:latin typeface="Calibri"/>
                <a:ea typeface="Calibri"/>
                <a:cs typeface="Calibri"/>
                <a:sym typeface="Calibri"/>
              </a:defRPr>
            </a:lvl8pPr>
            <a:lvl9pPr lvl="8" marR="0" rtl="0" algn="l">
              <a:lnSpc>
                <a:spcPct val="90000"/>
              </a:lnSpc>
              <a:spcBef>
                <a:spcPts val="1655"/>
              </a:spcBef>
              <a:spcAft>
                <a:spcPts val="0"/>
              </a:spcAft>
              <a:buClr>
                <a:schemeClr val="dk1"/>
              </a:buClr>
              <a:buSzPts val="6620"/>
              <a:buFont typeface="Arial"/>
              <a:buNone/>
              <a:defRPr b="0" i="0" sz="6619" u="none" cap="none" strike="noStrike">
                <a:solidFill>
                  <a:schemeClr val="dk1"/>
                </a:solidFill>
                <a:latin typeface="Calibri"/>
                <a:ea typeface="Calibri"/>
                <a:cs typeface="Calibri"/>
                <a:sym typeface="Calibri"/>
              </a:defRPr>
            </a:lvl9pPr>
          </a:lstStyle>
          <a:p/>
        </p:txBody>
      </p:sp>
      <p:sp>
        <p:nvSpPr>
          <p:cNvPr id="68" name="Google Shape;68;p11"/>
          <p:cNvSpPr txBox="1"/>
          <p:nvPr>
            <p:ph idx="1" type="body"/>
          </p:nvPr>
        </p:nvSpPr>
        <p:spPr>
          <a:xfrm>
            <a:off x="2084817" y="12838271"/>
            <a:ext cx="9761984" cy="2378448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310"/>
              </a:spcBef>
              <a:spcAft>
                <a:spcPts val="0"/>
              </a:spcAft>
              <a:buClr>
                <a:schemeClr val="dk1"/>
              </a:buClr>
              <a:buSzPts val="5296"/>
              <a:buNone/>
              <a:defRPr sz="5296"/>
            </a:lvl1pPr>
            <a:lvl2pPr indent="-228600" lvl="1" marL="914400" algn="l">
              <a:lnSpc>
                <a:spcPct val="90000"/>
              </a:lnSpc>
              <a:spcBef>
                <a:spcPts val="1655"/>
              </a:spcBef>
              <a:spcAft>
                <a:spcPts val="0"/>
              </a:spcAft>
              <a:buClr>
                <a:schemeClr val="dk1"/>
              </a:buClr>
              <a:buSzPts val="4634"/>
              <a:buNone/>
              <a:defRPr sz="4634"/>
            </a:lvl2pPr>
            <a:lvl3pPr indent="-228600" lvl="2" marL="1371600" algn="l">
              <a:lnSpc>
                <a:spcPct val="90000"/>
              </a:lnSpc>
              <a:spcBef>
                <a:spcPts val="1655"/>
              </a:spcBef>
              <a:spcAft>
                <a:spcPts val="0"/>
              </a:spcAft>
              <a:buClr>
                <a:schemeClr val="dk1"/>
              </a:buClr>
              <a:buSzPts val="3972"/>
              <a:buNone/>
              <a:defRPr sz="3972"/>
            </a:lvl3pPr>
            <a:lvl4pPr indent="-228600" lvl="3" marL="1828800" algn="l">
              <a:lnSpc>
                <a:spcPct val="90000"/>
              </a:lnSpc>
              <a:spcBef>
                <a:spcPts val="1655"/>
              </a:spcBef>
              <a:spcAft>
                <a:spcPts val="0"/>
              </a:spcAft>
              <a:buClr>
                <a:schemeClr val="dk1"/>
              </a:buClr>
              <a:buSzPts val="3310"/>
              <a:buNone/>
              <a:defRPr sz="3309"/>
            </a:lvl4pPr>
            <a:lvl5pPr indent="-228600" lvl="4" marL="2286000" algn="l">
              <a:lnSpc>
                <a:spcPct val="90000"/>
              </a:lnSpc>
              <a:spcBef>
                <a:spcPts val="1655"/>
              </a:spcBef>
              <a:spcAft>
                <a:spcPts val="0"/>
              </a:spcAft>
              <a:buClr>
                <a:schemeClr val="dk1"/>
              </a:buClr>
              <a:buSzPts val="3310"/>
              <a:buNone/>
              <a:defRPr sz="3309"/>
            </a:lvl5pPr>
            <a:lvl6pPr indent="-228600" lvl="5" marL="2743200" algn="l">
              <a:lnSpc>
                <a:spcPct val="90000"/>
              </a:lnSpc>
              <a:spcBef>
                <a:spcPts val="1655"/>
              </a:spcBef>
              <a:spcAft>
                <a:spcPts val="0"/>
              </a:spcAft>
              <a:buClr>
                <a:schemeClr val="dk1"/>
              </a:buClr>
              <a:buSzPts val="3310"/>
              <a:buNone/>
              <a:defRPr sz="3309"/>
            </a:lvl6pPr>
            <a:lvl7pPr indent="-228600" lvl="6" marL="3200400" algn="l">
              <a:lnSpc>
                <a:spcPct val="90000"/>
              </a:lnSpc>
              <a:spcBef>
                <a:spcPts val="1655"/>
              </a:spcBef>
              <a:spcAft>
                <a:spcPts val="0"/>
              </a:spcAft>
              <a:buClr>
                <a:schemeClr val="dk1"/>
              </a:buClr>
              <a:buSzPts val="3310"/>
              <a:buNone/>
              <a:defRPr sz="3309"/>
            </a:lvl7pPr>
            <a:lvl8pPr indent="-228600" lvl="7" marL="3657600" algn="l">
              <a:lnSpc>
                <a:spcPct val="90000"/>
              </a:lnSpc>
              <a:spcBef>
                <a:spcPts val="1655"/>
              </a:spcBef>
              <a:spcAft>
                <a:spcPts val="0"/>
              </a:spcAft>
              <a:buClr>
                <a:schemeClr val="dk1"/>
              </a:buClr>
              <a:buSzPts val="3310"/>
              <a:buNone/>
              <a:defRPr sz="3309"/>
            </a:lvl8pPr>
            <a:lvl9pPr indent="-228600" lvl="8" marL="4114800" algn="l">
              <a:lnSpc>
                <a:spcPct val="90000"/>
              </a:lnSpc>
              <a:spcBef>
                <a:spcPts val="1655"/>
              </a:spcBef>
              <a:spcAft>
                <a:spcPts val="0"/>
              </a:spcAft>
              <a:buClr>
                <a:schemeClr val="dk1"/>
              </a:buClr>
              <a:buSzPts val="3310"/>
              <a:buNone/>
              <a:defRPr sz="3309"/>
            </a:lvl9pPr>
          </a:lstStyle>
          <a:p/>
        </p:txBody>
      </p:sp>
      <p:sp>
        <p:nvSpPr>
          <p:cNvPr id="69" name="Google Shape;69;p11"/>
          <p:cNvSpPr txBox="1"/>
          <p:nvPr>
            <p:ph idx="10" type="dt"/>
          </p:nvPr>
        </p:nvSpPr>
        <p:spPr>
          <a:xfrm>
            <a:off x="2080875" y="39663928"/>
            <a:ext cx="6810137" cy="227839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
          <p:cNvSpPr txBox="1"/>
          <p:nvPr>
            <p:ph idx="11" type="ftr"/>
          </p:nvPr>
        </p:nvSpPr>
        <p:spPr>
          <a:xfrm>
            <a:off x="10026035" y="39663928"/>
            <a:ext cx="10215205" cy="227839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
          <p:cNvSpPr txBox="1"/>
          <p:nvPr>
            <p:ph idx="12" type="sldNum"/>
          </p:nvPr>
        </p:nvSpPr>
        <p:spPr>
          <a:xfrm>
            <a:off x="21376263" y="39663928"/>
            <a:ext cx="6810137" cy="227839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2080875" y="2278406"/>
            <a:ext cx="26105524" cy="8271575"/>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4564"/>
              <a:buFont typeface="Calibri"/>
              <a:buNone/>
              <a:defRPr b="0" i="0" sz="14564"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
          <p:cNvSpPr txBox="1"/>
          <p:nvPr>
            <p:ph idx="1" type="body"/>
          </p:nvPr>
        </p:nvSpPr>
        <p:spPr>
          <a:xfrm>
            <a:off x="2080875" y="11391985"/>
            <a:ext cx="26105524" cy="27152550"/>
          </a:xfrm>
          <a:prstGeom prst="rect">
            <a:avLst/>
          </a:prstGeom>
          <a:noFill/>
          <a:ln>
            <a:noFill/>
          </a:ln>
        </p:spPr>
        <p:txBody>
          <a:bodyPr anchorCtr="0" anchor="t" bIns="45700" lIns="91425" spcFirstLastPara="1" rIns="91425" wrap="square" tIns="45700">
            <a:normAutofit/>
          </a:bodyPr>
          <a:lstStyle>
            <a:lvl1pPr indent="-817117" lvl="0" marL="457200" marR="0" rtl="0" algn="l">
              <a:lnSpc>
                <a:spcPct val="90000"/>
              </a:lnSpc>
              <a:spcBef>
                <a:spcPts val="3310"/>
              </a:spcBef>
              <a:spcAft>
                <a:spcPts val="0"/>
              </a:spcAft>
              <a:buClr>
                <a:schemeClr val="dk1"/>
              </a:buClr>
              <a:buSzPts val="9268"/>
              <a:buFont typeface="Arial"/>
              <a:buChar char="•"/>
              <a:defRPr b="0" i="0" sz="9268" u="none" cap="none" strike="noStrike">
                <a:solidFill>
                  <a:schemeClr val="dk1"/>
                </a:solidFill>
                <a:latin typeface="Calibri"/>
                <a:ea typeface="Calibri"/>
                <a:cs typeface="Calibri"/>
                <a:sym typeface="Calibri"/>
              </a:defRPr>
            </a:lvl1pPr>
            <a:lvl2pPr indent="-733044" lvl="1" marL="914400" marR="0" rtl="0" algn="l">
              <a:lnSpc>
                <a:spcPct val="90000"/>
              </a:lnSpc>
              <a:spcBef>
                <a:spcPts val="1655"/>
              </a:spcBef>
              <a:spcAft>
                <a:spcPts val="0"/>
              </a:spcAft>
              <a:buClr>
                <a:schemeClr val="dk1"/>
              </a:buClr>
              <a:buSzPts val="7944"/>
              <a:buFont typeface="Arial"/>
              <a:buChar char="•"/>
              <a:defRPr b="0" i="0" sz="7944" u="none" cap="none" strike="noStrike">
                <a:solidFill>
                  <a:schemeClr val="dk1"/>
                </a:solidFill>
                <a:latin typeface="Calibri"/>
                <a:ea typeface="Calibri"/>
                <a:cs typeface="Calibri"/>
                <a:sym typeface="Calibri"/>
              </a:defRPr>
            </a:lvl2pPr>
            <a:lvl3pPr indent="-648970" lvl="2" marL="1371600" marR="0" rtl="0" algn="l">
              <a:lnSpc>
                <a:spcPct val="90000"/>
              </a:lnSpc>
              <a:spcBef>
                <a:spcPts val="1655"/>
              </a:spcBef>
              <a:spcAft>
                <a:spcPts val="0"/>
              </a:spcAft>
              <a:buClr>
                <a:schemeClr val="dk1"/>
              </a:buClr>
              <a:buSzPts val="6620"/>
              <a:buFont typeface="Arial"/>
              <a:buChar char="•"/>
              <a:defRPr b="0" i="0" sz="6619" u="none" cap="none" strike="noStrike">
                <a:solidFill>
                  <a:schemeClr val="dk1"/>
                </a:solidFill>
                <a:latin typeface="Calibri"/>
                <a:ea typeface="Calibri"/>
                <a:cs typeface="Calibri"/>
                <a:sym typeface="Calibri"/>
              </a:defRPr>
            </a:lvl3pPr>
            <a:lvl4pPr indent="-606933" lvl="3" marL="1828800" marR="0" rtl="0" algn="l">
              <a:lnSpc>
                <a:spcPct val="90000"/>
              </a:lnSpc>
              <a:spcBef>
                <a:spcPts val="1655"/>
              </a:spcBef>
              <a:spcAft>
                <a:spcPts val="0"/>
              </a:spcAft>
              <a:buClr>
                <a:schemeClr val="dk1"/>
              </a:buClr>
              <a:buSzPts val="5958"/>
              <a:buFont typeface="Arial"/>
              <a:buChar char="•"/>
              <a:defRPr b="0" i="0" sz="5958" u="none" cap="none" strike="noStrike">
                <a:solidFill>
                  <a:schemeClr val="dk1"/>
                </a:solidFill>
                <a:latin typeface="Calibri"/>
                <a:ea typeface="Calibri"/>
                <a:cs typeface="Calibri"/>
                <a:sym typeface="Calibri"/>
              </a:defRPr>
            </a:lvl4pPr>
            <a:lvl5pPr indent="-606933" lvl="4" marL="2286000" marR="0" rtl="0" algn="l">
              <a:lnSpc>
                <a:spcPct val="90000"/>
              </a:lnSpc>
              <a:spcBef>
                <a:spcPts val="1655"/>
              </a:spcBef>
              <a:spcAft>
                <a:spcPts val="0"/>
              </a:spcAft>
              <a:buClr>
                <a:schemeClr val="dk1"/>
              </a:buClr>
              <a:buSzPts val="5958"/>
              <a:buFont typeface="Arial"/>
              <a:buChar char="•"/>
              <a:defRPr b="0" i="0" sz="5958" u="none" cap="none" strike="noStrike">
                <a:solidFill>
                  <a:schemeClr val="dk1"/>
                </a:solidFill>
                <a:latin typeface="Calibri"/>
                <a:ea typeface="Calibri"/>
                <a:cs typeface="Calibri"/>
                <a:sym typeface="Calibri"/>
              </a:defRPr>
            </a:lvl5pPr>
            <a:lvl6pPr indent="-606933" lvl="5" marL="2743200" marR="0" rtl="0" algn="l">
              <a:lnSpc>
                <a:spcPct val="90000"/>
              </a:lnSpc>
              <a:spcBef>
                <a:spcPts val="1655"/>
              </a:spcBef>
              <a:spcAft>
                <a:spcPts val="0"/>
              </a:spcAft>
              <a:buClr>
                <a:schemeClr val="dk1"/>
              </a:buClr>
              <a:buSzPts val="5958"/>
              <a:buFont typeface="Arial"/>
              <a:buChar char="•"/>
              <a:defRPr b="0" i="0" sz="5958" u="none" cap="none" strike="noStrike">
                <a:solidFill>
                  <a:schemeClr val="dk1"/>
                </a:solidFill>
                <a:latin typeface="Calibri"/>
                <a:ea typeface="Calibri"/>
                <a:cs typeface="Calibri"/>
                <a:sym typeface="Calibri"/>
              </a:defRPr>
            </a:lvl6pPr>
            <a:lvl7pPr indent="-606933" lvl="6" marL="3200400" marR="0" rtl="0" algn="l">
              <a:lnSpc>
                <a:spcPct val="90000"/>
              </a:lnSpc>
              <a:spcBef>
                <a:spcPts val="1655"/>
              </a:spcBef>
              <a:spcAft>
                <a:spcPts val="0"/>
              </a:spcAft>
              <a:buClr>
                <a:schemeClr val="dk1"/>
              </a:buClr>
              <a:buSzPts val="5958"/>
              <a:buFont typeface="Arial"/>
              <a:buChar char="•"/>
              <a:defRPr b="0" i="0" sz="5958" u="none" cap="none" strike="noStrike">
                <a:solidFill>
                  <a:schemeClr val="dk1"/>
                </a:solidFill>
                <a:latin typeface="Calibri"/>
                <a:ea typeface="Calibri"/>
                <a:cs typeface="Calibri"/>
                <a:sym typeface="Calibri"/>
              </a:defRPr>
            </a:lvl7pPr>
            <a:lvl8pPr indent="-606933" lvl="7" marL="3657600" marR="0" rtl="0" algn="l">
              <a:lnSpc>
                <a:spcPct val="90000"/>
              </a:lnSpc>
              <a:spcBef>
                <a:spcPts val="1655"/>
              </a:spcBef>
              <a:spcAft>
                <a:spcPts val="0"/>
              </a:spcAft>
              <a:buClr>
                <a:schemeClr val="dk1"/>
              </a:buClr>
              <a:buSzPts val="5958"/>
              <a:buFont typeface="Arial"/>
              <a:buChar char="•"/>
              <a:defRPr b="0" i="0" sz="5958" u="none" cap="none" strike="noStrike">
                <a:solidFill>
                  <a:schemeClr val="dk1"/>
                </a:solidFill>
                <a:latin typeface="Calibri"/>
                <a:ea typeface="Calibri"/>
                <a:cs typeface="Calibri"/>
                <a:sym typeface="Calibri"/>
              </a:defRPr>
            </a:lvl8pPr>
            <a:lvl9pPr indent="-606933" lvl="8" marL="4114800" marR="0" rtl="0" algn="l">
              <a:lnSpc>
                <a:spcPct val="90000"/>
              </a:lnSpc>
              <a:spcBef>
                <a:spcPts val="1655"/>
              </a:spcBef>
              <a:spcAft>
                <a:spcPts val="0"/>
              </a:spcAft>
              <a:buClr>
                <a:schemeClr val="dk1"/>
              </a:buClr>
              <a:buSzPts val="5958"/>
              <a:buFont typeface="Arial"/>
              <a:buChar char="•"/>
              <a:defRPr b="0" i="0" sz="5958" u="none" cap="none" strike="noStrike">
                <a:solidFill>
                  <a:schemeClr val="dk1"/>
                </a:solidFill>
                <a:latin typeface="Calibri"/>
                <a:ea typeface="Calibri"/>
                <a:cs typeface="Calibri"/>
                <a:sym typeface="Calibri"/>
              </a:defRPr>
            </a:lvl9pPr>
          </a:lstStyle>
          <a:p/>
        </p:txBody>
      </p:sp>
      <p:sp>
        <p:nvSpPr>
          <p:cNvPr id="12" name="Google Shape;12;p2"/>
          <p:cNvSpPr txBox="1"/>
          <p:nvPr>
            <p:ph idx="10" type="dt"/>
          </p:nvPr>
        </p:nvSpPr>
        <p:spPr>
          <a:xfrm>
            <a:off x="2080875" y="39663928"/>
            <a:ext cx="6810137" cy="2278397"/>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972"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6903"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6903"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6903"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6903"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6903"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6903"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6903"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6903" u="none" cap="none" strike="noStrike">
                <a:solidFill>
                  <a:schemeClr val="dk1"/>
                </a:solidFill>
                <a:latin typeface="Calibri"/>
                <a:ea typeface="Calibri"/>
                <a:cs typeface="Calibri"/>
                <a:sym typeface="Calibri"/>
              </a:defRPr>
            </a:lvl9pPr>
          </a:lstStyle>
          <a:p/>
        </p:txBody>
      </p:sp>
      <p:sp>
        <p:nvSpPr>
          <p:cNvPr id="13" name="Google Shape;13;p2"/>
          <p:cNvSpPr txBox="1"/>
          <p:nvPr>
            <p:ph idx="11" type="ftr"/>
          </p:nvPr>
        </p:nvSpPr>
        <p:spPr>
          <a:xfrm>
            <a:off x="10026035" y="39663928"/>
            <a:ext cx="10215205" cy="2278397"/>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972"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6903"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6903"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6903"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6903"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6903"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6903"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6903"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6903" u="none" cap="none" strike="noStrike">
                <a:solidFill>
                  <a:schemeClr val="dk1"/>
                </a:solidFill>
                <a:latin typeface="Calibri"/>
                <a:ea typeface="Calibri"/>
                <a:cs typeface="Calibri"/>
                <a:sym typeface="Calibri"/>
              </a:defRPr>
            </a:lvl9pPr>
          </a:lstStyle>
          <a:p/>
        </p:txBody>
      </p:sp>
      <p:sp>
        <p:nvSpPr>
          <p:cNvPr id="14" name="Google Shape;14;p2"/>
          <p:cNvSpPr txBox="1"/>
          <p:nvPr>
            <p:ph idx="12" type="sldNum"/>
          </p:nvPr>
        </p:nvSpPr>
        <p:spPr>
          <a:xfrm>
            <a:off x="21376263" y="39663928"/>
            <a:ext cx="6810137" cy="2278397"/>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3972" u="none" cap="none" strike="noStrike">
                <a:solidFill>
                  <a:srgbClr val="888888"/>
                </a:solidFill>
                <a:latin typeface="Calibri"/>
                <a:ea typeface="Calibri"/>
                <a:cs typeface="Calibri"/>
                <a:sym typeface="Calibri"/>
              </a:defRPr>
            </a:lvl1pPr>
            <a:lvl2pPr indent="0" lvl="1" marL="0" marR="0" rtl="0" algn="r">
              <a:spcBef>
                <a:spcPts val="0"/>
              </a:spcBef>
              <a:buNone/>
              <a:defRPr b="0" i="0" sz="3972" u="none" cap="none" strike="noStrike">
                <a:solidFill>
                  <a:srgbClr val="888888"/>
                </a:solidFill>
                <a:latin typeface="Calibri"/>
                <a:ea typeface="Calibri"/>
                <a:cs typeface="Calibri"/>
                <a:sym typeface="Calibri"/>
              </a:defRPr>
            </a:lvl2pPr>
            <a:lvl3pPr indent="0" lvl="2" marL="0" marR="0" rtl="0" algn="r">
              <a:spcBef>
                <a:spcPts val="0"/>
              </a:spcBef>
              <a:buNone/>
              <a:defRPr b="0" i="0" sz="3972" u="none" cap="none" strike="noStrike">
                <a:solidFill>
                  <a:srgbClr val="888888"/>
                </a:solidFill>
                <a:latin typeface="Calibri"/>
                <a:ea typeface="Calibri"/>
                <a:cs typeface="Calibri"/>
                <a:sym typeface="Calibri"/>
              </a:defRPr>
            </a:lvl3pPr>
            <a:lvl4pPr indent="0" lvl="3" marL="0" marR="0" rtl="0" algn="r">
              <a:spcBef>
                <a:spcPts val="0"/>
              </a:spcBef>
              <a:buNone/>
              <a:defRPr b="0" i="0" sz="3972" u="none" cap="none" strike="noStrike">
                <a:solidFill>
                  <a:srgbClr val="888888"/>
                </a:solidFill>
                <a:latin typeface="Calibri"/>
                <a:ea typeface="Calibri"/>
                <a:cs typeface="Calibri"/>
                <a:sym typeface="Calibri"/>
              </a:defRPr>
            </a:lvl4pPr>
            <a:lvl5pPr indent="0" lvl="4" marL="0" marR="0" rtl="0" algn="r">
              <a:spcBef>
                <a:spcPts val="0"/>
              </a:spcBef>
              <a:buNone/>
              <a:defRPr b="0" i="0" sz="3972" u="none" cap="none" strike="noStrike">
                <a:solidFill>
                  <a:srgbClr val="888888"/>
                </a:solidFill>
                <a:latin typeface="Calibri"/>
                <a:ea typeface="Calibri"/>
                <a:cs typeface="Calibri"/>
                <a:sym typeface="Calibri"/>
              </a:defRPr>
            </a:lvl5pPr>
            <a:lvl6pPr indent="0" lvl="5" marL="0" marR="0" rtl="0" algn="r">
              <a:spcBef>
                <a:spcPts val="0"/>
              </a:spcBef>
              <a:buNone/>
              <a:defRPr b="0" i="0" sz="3972" u="none" cap="none" strike="noStrike">
                <a:solidFill>
                  <a:srgbClr val="888888"/>
                </a:solidFill>
                <a:latin typeface="Calibri"/>
                <a:ea typeface="Calibri"/>
                <a:cs typeface="Calibri"/>
                <a:sym typeface="Calibri"/>
              </a:defRPr>
            </a:lvl6pPr>
            <a:lvl7pPr indent="0" lvl="6" marL="0" marR="0" rtl="0" algn="r">
              <a:spcBef>
                <a:spcPts val="0"/>
              </a:spcBef>
              <a:buNone/>
              <a:defRPr b="0" i="0" sz="3972" u="none" cap="none" strike="noStrike">
                <a:solidFill>
                  <a:srgbClr val="888888"/>
                </a:solidFill>
                <a:latin typeface="Calibri"/>
                <a:ea typeface="Calibri"/>
                <a:cs typeface="Calibri"/>
                <a:sym typeface="Calibri"/>
              </a:defRPr>
            </a:lvl7pPr>
            <a:lvl8pPr indent="0" lvl="7" marL="0" marR="0" rtl="0" algn="r">
              <a:spcBef>
                <a:spcPts val="0"/>
              </a:spcBef>
              <a:buNone/>
              <a:defRPr b="0" i="0" sz="3972" u="none" cap="none" strike="noStrike">
                <a:solidFill>
                  <a:srgbClr val="888888"/>
                </a:solidFill>
                <a:latin typeface="Calibri"/>
                <a:ea typeface="Calibri"/>
                <a:cs typeface="Calibri"/>
                <a:sym typeface="Calibri"/>
              </a:defRPr>
            </a:lvl8pPr>
            <a:lvl9pPr indent="0" lvl="8" marL="0" marR="0" rtl="0" algn="r">
              <a:spcBef>
                <a:spcPts val="0"/>
              </a:spcBef>
              <a:buNone/>
              <a:defRPr b="0" i="0" sz="3972"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nvSpPr>
        <p:spPr>
          <a:xfrm>
            <a:off x="0" y="1945726"/>
            <a:ext cx="30267300" cy="1231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6000" u="none" cap="none" strike="noStrike">
                <a:solidFill>
                  <a:schemeClr val="dk1"/>
                </a:solidFill>
                <a:latin typeface="Calibri"/>
                <a:ea typeface="Calibri"/>
                <a:cs typeface="Calibri"/>
                <a:sym typeface="Calibri"/>
              </a:rPr>
              <a:t>Autho</a:t>
            </a:r>
            <a:r>
              <a:rPr lang="en" sz="6000">
                <a:solidFill>
                  <a:schemeClr val="dk1"/>
                </a:solidFill>
                <a:latin typeface="Calibri"/>
                <a:ea typeface="Calibri"/>
                <a:cs typeface="Calibri"/>
                <a:sym typeface="Calibri"/>
              </a:rPr>
              <a:t>rs: Ding Ma, Gordon Ng, Tegveer Ghura, Yining Wang</a:t>
            </a:r>
            <a:endParaRPr sz="6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a:p>
        </p:txBody>
      </p:sp>
      <p:grpSp>
        <p:nvGrpSpPr>
          <p:cNvPr id="90" name="Google Shape;90;p1"/>
          <p:cNvGrpSpPr/>
          <p:nvPr/>
        </p:nvGrpSpPr>
        <p:grpSpPr>
          <a:xfrm>
            <a:off x="980584" y="3966570"/>
            <a:ext cx="13940662" cy="9010394"/>
            <a:chOff x="446015" y="3689357"/>
            <a:chExt cx="16242178" cy="12001058"/>
          </a:xfrm>
        </p:grpSpPr>
        <p:grpSp>
          <p:nvGrpSpPr>
            <p:cNvPr id="91" name="Google Shape;91;p1"/>
            <p:cNvGrpSpPr/>
            <p:nvPr/>
          </p:nvGrpSpPr>
          <p:grpSpPr>
            <a:xfrm>
              <a:off x="446015" y="3689357"/>
              <a:ext cx="16242178" cy="10550174"/>
              <a:chOff x="993908" y="7307089"/>
              <a:chExt cx="12159684" cy="10550174"/>
            </a:xfrm>
          </p:grpSpPr>
          <p:sp>
            <p:nvSpPr>
              <p:cNvPr id="92" name="Google Shape;92;p1"/>
              <p:cNvSpPr/>
              <p:nvPr/>
            </p:nvSpPr>
            <p:spPr>
              <a:xfrm>
                <a:off x="993908" y="7307089"/>
                <a:ext cx="12159684" cy="10550174"/>
              </a:xfrm>
              <a:prstGeom prst="rect">
                <a:avLst/>
              </a:prstGeom>
              <a:solidFill>
                <a:srgbClr val="F2F2F2"/>
              </a:solidFill>
              <a:ln cap="flat" cmpd="sng" w="12700">
                <a:solidFill>
                  <a:srgbClr val="F2F2F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6903" u="none" cap="none" strike="noStrike">
                  <a:solidFill>
                    <a:schemeClr val="lt1"/>
                  </a:solidFill>
                  <a:latin typeface="Calibri"/>
                  <a:ea typeface="Calibri"/>
                  <a:cs typeface="Calibri"/>
                  <a:sym typeface="Calibri"/>
                </a:endParaRPr>
              </a:p>
            </p:txBody>
          </p:sp>
          <p:sp>
            <p:nvSpPr>
              <p:cNvPr id="93" name="Google Shape;93;p1"/>
              <p:cNvSpPr txBox="1"/>
              <p:nvPr/>
            </p:nvSpPr>
            <p:spPr>
              <a:xfrm>
                <a:off x="993911" y="7307089"/>
                <a:ext cx="12159600" cy="1271100"/>
              </a:xfrm>
              <a:prstGeom prst="rect">
                <a:avLst/>
              </a:prstGeom>
              <a:solidFill>
                <a:schemeClr val="dk2"/>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 sz="5600" u="none" cap="none" strike="noStrike">
                    <a:solidFill>
                      <a:schemeClr val="lt1"/>
                    </a:solidFill>
                    <a:latin typeface="Arial"/>
                    <a:ea typeface="Arial"/>
                    <a:cs typeface="Arial"/>
                    <a:sym typeface="Arial"/>
                  </a:rPr>
                  <a:t>Introduction</a:t>
                </a:r>
                <a:endParaRPr b="1" i="0" sz="5600" u="none" cap="none" strike="noStrike">
                  <a:solidFill>
                    <a:schemeClr val="lt1"/>
                  </a:solidFill>
                  <a:latin typeface="Arial"/>
                  <a:ea typeface="Arial"/>
                  <a:cs typeface="Arial"/>
                  <a:sym typeface="Arial"/>
                </a:endParaRPr>
              </a:p>
            </p:txBody>
          </p:sp>
        </p:grpSp>
        <p:sp>
          <p:nvSpPr>
            <p:cNvPr id="94" name="Google Shape;94;p1"/>
            <p:cNvSpPr txBox="1"/>
            <p:nvPr/>
          </p:nvSpPr>
          <p:spPr>
            <a:xfrm>
              <a:off x="693732" y="5179015"/>
              <a:ext cx="15764400" cy="10511400"/>
            </a:xfrm>
            <a:prstGeom prst="rect">
              <a:avLst/>
            </a:prstGeom>
            <a:noFill/>
            <a:ln>
              <a:noFill/>
            </a:ln>
          </p:spPr>
          <p:txBody>
            <a:bodyPr anchorCtr="0" anchor="t" bIns="45700" lIns="91425" spcFirstLastPara="1" rIns="91425" wrap="square" tIns="45700">
              <a:spAutoFit/>
            </a:bodyPr>
            <a:lstStyle/>
            <a:p>
              <a:pPr indent="279400" lvl="0" marL="0" rtl="0" algn="just">
                <a:lnSpc>
                  <a:spcPct val="115000"/>
                </a:lnSpc>
                <a:spcBef>
                  <a:spcPts val="0"/>
                </a:spcBef>
                <a:spcAft>
                  <a:spcPts val="0"/>
                </a:spcAft>
                <a:buClr>
                  <a:schemeClr val="dk1"/>
                </a:buClr>
                <a:buSzPts val="1100"/>
                <a:buFont typeface="Arial"/>
                <a:buNone/>
              </a:pPr>
              <a:r>
                <a:rPr lang="en" sz="4300">
                  <a:solidFill>
                    <a:srgbClr val="333333"/>
                  </a:solidFill>
                </a:rPr>
                <a:t>We aim to comprehensively analyze the correlation between the impression of the US public on pandemic from April 2020 to August 2020 captured by GALLUP poll together with the proportion of news reports in the United States, China and South Korea, utilizing tools such as the correlation coefficient and Granger causality. We use the rationality of these results to compare the reality people are being faced with within the real world.</a:t>
              </a:r>
              <a:endParaRPr sz="4300">
                <a:solidFill>
                  <a:srgbClr val="333333"/>
                </a:solidFill>
              </a:endParaRPr>
            </a:p>
            <a:p>
              <a:pPr indent="0" lvl="0" marL="457200" marR="0" rtl="0" algn="just">
                <a:lnSpc>
                  <a:spcPct val="100000"/>
                </a:lnSpc>
                <a:spcBef>
                  <a:spcPts val="200"/>
                </a:spcBef>
                <a:spcAft>
                  <a:spcPts val="0"/>
                </a:spcAft>
                <a:buNone/>
              </a:pPr>
              <a:r>
                <a:t/>
              </a:r>
              <a:endParaRPr sz="4000">
                <a:solidFill>
                  <a:srgbClr val="333333"/>
                </a:solidFill>
                <a:latin typeface="Calibri"/>
                <a:ea typeface="Calibri"/>
                <a:cs typeface="Calibri"/>
                <a:sym typeface="Calibri"/>
              </a:endParaRPr>
            </a:p>
            <a:p>
              <a:pPr indent="0" lvl="0" marL="795337" marR="0" rtl="0" algn="just">
                <a:lnSpc>
                  <a:spcPct val="50000"/>
                </a:lnSpc>
                <a:spcBef>
                  <a:spcPts val="0"/>
                </a:spcBef>
                <a:spcAft>
                  <a:spcPts val="0"/>
                </a:spcAft>
                <a:buNone/>
              </a:pPr>
              <a:r>
                <a:t/>
              </a:r>
              <a:endParaRPr sz="4000">
                <a:solidFill>
                  <a:schemeClr val="dk1"/>
                </a:solidFill>
                <a:latin typeface="Calibri"/>
                <a:ea typeface="Calibri"/>
                <a:cs typeface="Calibri"/>
                <a:sym typeface="Calibri"/>
              </a:endParaRPr>
            </a:p>
          </p:txBody>
        </p:sp>
      </p:grpSp>
      <p:grpSp>
        <p:nvGrpSpPr>
          <p:cNvPr id="95" name="Google Shape;95;p1"/>
          <p:cNvGrpSpPr/>
          <p:nvPr/>
        </p:nvGrpSpPr>
        <p:grpSpPr>
          <a:xfrm>
            <a:off x="958475" y="12510624"/>
            <a:ext cx="28349702" cy="17773844"/>
            <a:chOff x="14122422" y="3623449"/>
            <a:chExt cx="28349702" cy="17773844"/>
          </a:xfrm>
        </p:grpSpPr>
        <p:grpSp>
          <p:nvGrpSpPr>
            <p:cNvPr id="96" name="Google Shape;96;p1"/>
            <p:cNvGrpSpPr/>
            <p:nvPr/>
          </p:nvGrpSpPr>
          <p:grpSpPr>
            <a:xfrm>
              <a:off x="14138390" y="3623449"/>
              <a:ext cx="28333734" cy="17773844"/>
              <a:chOff x="15259533" y="7307088"/>
              <a:chExt cx="31229100" cy="15839400"/>
            </a:xfrm>
          </p:grpSpPr>
          <p:sp>
            <p:nvSpPr>
              <p:cNvPr id="97" name="Google Shape;97;p1"/>
              <p:cNvSpPr/>
              <p:nvPr/>
            </p:nvSpPr>
            <p:spPr>
              <a:xfrm>
                <a:off x="15259533" y="7307088"/>
                <a:ext cx="31229073" cy="15839400"/>
              </a:xfrm>
              <a:prstGeom prst="rect">
                <a:avLst/>
              </a:prstGeom>
              <a:solidFill>
                <a:srgbClr val="F2F2F2"/>
              </a:solidFill>
              <a:ln cap="flat" cmpd="sng" w="12700">
                <a:solidFill>
                  <a:srgbClr val="F2F2F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6903">
                  <a:solidFill>
                    <a:schemeClr val="lt1"/>
                  </a:solidFill>
                  <a:latin typeface="Calibri"/>
                  <a:ea typeface="Calibri"/>
                  <a:cs typeface="Calibri"/>
                  <a:sym typeface="Calibri"/>
                </a:endParaRPr>
              </a:p>
            </p:txBody>
          </p:sp>
          <p:sp>
            <p:nvSpPr>
              <p:cNvPr id="98" name="Google Shape;98;p1"/>
              <p:cNvSpPr txBox="1"/>
              <p:nvPr/>
            </p:nvSpPr>
            <p:spPr>
              <a:xfrm>
                <a:off x="15259533" y="7307089"/>
                <a:ext cx="31229100" cy="850500"/>
              </a:xfrm>
              <a:prstGeom prst="rect">
                <a:avLst/>
              </a:prstGeom>
              <a:solidFill>
                <a:schemeClr val="dk2"/>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5600">
                    <a:solidFill>
                      <a:schemeClr val="lt1"/>
                    </a:solidFill>
                    <a:latin typeface="Arial"/>
                    <a:ea typeface="Arial"/>
                    <a:cs typeface="Arial"/>
                    <a:sym typeface="Arial"/>
                  </a:rPr>
                  <a:t>Results</a:t>
                </a:r>
                <a:endParaRPr/>
              </a:p>
            </p:txBody>
          </p:sp>
        </p:grpSp>
        <p:sp>
          <p:nvSpPr>
            <p:cNvPr id="99" name="Google Shape;99;p1"/>
            <p:cNvSpPr txBox="1"/>
            <p:nvPr/>
          </p:nvSpPr>
          <p:spPr>
            <a:xfrm>
              <a:off x="14122422" y="4981112"/>
              <a:ext cx="8799000" cy="5082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4500">
                  <a:solidFill>
                    <a:srgbClr val="FFFFFF"/>
                  </a:solidFill>
                  <a:highlight>
                    <a:schemeClr val="accent5"/>
                  </a:highlight>
                  <a:latin typeface="Calibri"/>
                  <a:ea typeface="Calibri"/>
                  <a:cs typeface="Calibri"/>
                  <a:sym typeface="Calibri"/>
                </a:rPr>
                <a:t> US news topic  </a:t>
              </a:r>
              <a:r>
                <a:rPr b="1" lang="en" sz="4500">
                  <a:solidFill>
                    <a:schemeClr val="dk1"/>
                  </a:solidFill>
                  <a:highlight>
                    <a:schemeClr val="lt2"/>
                  </a:highlight>
                  <a:latin typeface="Calibri"/>
                  <a:ea typeface="Calibri"/>
                  <a:cs typeface="Calibri"/>
                  <a:sym typeface="Calibri"/>
                </a:rPr>
                <a:t> </a:t>
              </a:r>
              <a:endParaRPr>
                <a:highlight>
                  <a:schemeClr val="lt2"/>
                </a:highlight>
              </a:endParaRPr>
            </a:p>
            <a:p>
              <a:pPr indent="0" lvl="0" marL="457200" marR="0" rtl="0" algn="l">
                <a:spcBef>
                  <a:spcPts val="0"/>
                </a:spcBef>
                <a:spcAft>
                  <a:spcPts val="0"/>
                </a:spcAft>
                <a:buNone/>
              </a:pPr>
              <a:r>
                <a:t/>
              </a:r>
              <a:endParaRPr sz="4000">
                <a:solidFill>
                  <a:schemeClr val="dk1"/>
                </a:solidFill>
                <a:latin typeface="Calibri"/>
                <a:ea typeface="Calibri"/>
                <a:cs typeface="Calibri"/>
                <a:sym typeface="Calibri"/>
              </a:endParaRPr>
            </a:p>
            <a:p>
              <a:pPr indent="0" lvl="0" marL="457200" marR="0" rtl="0" algn="ctr">
                <a:spcBef>
                  <a:spcPts val="0"/>
                </a:spcBef>
                <a:spcAft>
                  <a:spcPts val="0"/>
                </a:spcAft>
                <a:buNone/>
              </a:pPr>
              <a:r>
                <a:rPr lang="en" sz="4000">
                  <a:solidFill>
                    <a:schemeClr val="dk1"/>
                  </a:solidFill>
                  <a:latin typeface="Calibri"/>
                  <a:ea typeface="Calibri"/>
                  <a:cs typeface="Calibri"/>
                  <a:sym typeface="Calibri"/>
                </a:rPr>
                <a:t>Correlation result:</a:t>
              </a:r>
              <a:endParaRPr sz="4000">
                <a:solidFill>
                  <a:schemeClr val="dk1"/>
                </a:solidFill>
                <a:latin typeface="Calibri"/>
                <a:ea typeface="Calibri"/>
                <a:cs typeface="Calibri"/>
                <a:sym typeface="Calibri"/>
              </a:endParaRPr>
            </a:p>
            <a:p>
              <a:pPr indent="0" lvl="0" marL="0" marR="0" rtl="0" algn="just">
                <a:lnSpc>
                  <a:spcPct val="115000"/>
                </a:lnSpc>
                <a:spcBef>
                  <a:spcPts val="0"/>
                </a:spcBef>
                <a:spcAft>
                  <a:spcPts val="0"/>
                </a:spcAft>
                <a:buNone/>
              </a:pPr>
              <a:r>
                <a:t/>
              </a:r>
              <a:endParaRPr sz="2500">
                <a:solidFill>
                  <a:srgbClr val="333333"/>
                </a:solidFill>
              </a:endParaRPr>
            </a:p>
            <a:p>
              <a:pPr indent="0" lvl="0" marL="0" rtl="0" algn="just">
                <a:lnSpc>
                  <a:spcPct val="115000"/>
                </a:lnSpc>
                <a:spcBef>
                  <a:spcPts val="200"/>
                </a:spcBef>
                <a:spcAft>
                  <a:spcPts val="200"/>
                </a:spcAft>
                <a:buNone/>
              </a:pPr>
              <a:r>
                <a:rPr lang="en" sz="2500">
                  <a:solidFill>
                    <a:srgbClr val="333333"/>
                  </a:solidFill>
                </a:rPr>
                <a:t>According to the result of the Spearman correlation coefficient, the most correlated with impression on pandemic news topic is the impact on entertainment &amp; sports (negative), domestic economic consequences (positive), racism &amp; race relations (negative), domestic COVID-19 outbreak (negative).</a:t>
              </a:r>
              <a:endParaRPr sz="4000">
                <a:solidFill>
                  <a:schemeClr val="dk1"/>
                </a:solidFill>
                <a:latin typeface="Calibri"/>
                <a:ea typeface="Calibri"/>
                <a:cs typeface="Calibri"/>
                <a:sym typeface="Calibri"/>
              </a:endParaRPr>
            </a:p>
          </p:txBody>
        </p:sp>
      </p:grpSp>
      <p:grpSp>
        <p:nvGrpSpPr>
          <p:cNvPr id="100" name="Google Shape;100;p1"/>
          <p:cNvGrpSpPr/>
          <p:nvPr/>
        </p:nvGrpSpPr>
        <p:grpSpPr>
          <a:xfrm>
            <a:off x="19229162" y="38382640"/>
            <a:ext cx="10091039" cy="3563193"/>
            <a:chOff x="28679775" y="28769181"/>
            <a:chExt cx="13949459" cy="3431096"/>
          </a:xfrm>
        </p:grpSpPr>
        <p:grpSp>
          <p:nvGrpSpPr>
            <p:cNvPr id="101" name="Google Shape;101;p1"/>
            <p:cNvGrpSpPr/>
            <p:nvPr/>
          </p:nvGrpSpPr>
          <p:grpSpPr>
            <a:xfrm>
              <a:off x="28679775" y="28769181"/>
              <a:ext cx="13949459" cy="3431096"/>
              <a:chOff x="32938281" y="29350084"/>
              <a:chExt cx="14913045" cy="3431096"/>
            </a:xfrm>
          </p:grpSpPr>
          <p:sp>
            <p:nvSpPr>
              <p:cNvPr id="102" name="Google Shape;102;p1"/>
              <p:cNvSpPr/>
              <p:nvPr/>
            </p:nvSpPr>
            <p:spPr>
              <a:xfrm>
                <a:off x="32938281" y="29350084"/>
                <a:ext cx="14912938" cy="3431096"/>
              </a:xfrm>
              <a:prstGeom prst="rect">
                <a:avLst/>
              </a:prstGeom>
              <a:solidFill>
                <a:srgbClr val="F2F2F2"/>
              </a:solidFill>
              <a:ln cap="flat" cmpd="sng" w="12700">
                <a:solidFill>
                  <a:srgbClr val="F2F2F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6903">
                  <a:solidFill>
                    <a:schemeClr val="lt1"/>
                  </a:solidFill>
                  <a:latin typeface="Calibri"/>
                  <a:ea typeface="Calibri"/>
                  <a:cs typeface="Calibri"/>
                  <a:sym typeface="Calibri"/>
                </a:endParaRPr>
              </a:p>
            </p:txBody>
          </p:sp>
          <p:sp>
            <p:nvSpPr>
              <p:cNvPr id="103" name="Google Shape;103;p1"/>
              <p:cNvSpPr txBox="1"/>
              <p:nvPr/>
            </p:nvSpPr>
            <p:spPr>
              <a:xfrm>
                <a:off x="32939226" y="29766688"/>
                <a:ext cx="14912100" cy="756000"/>
              </a:xfrm>
              <a:prstGeom prst="rect">
                <a:avLst/>
              </a:prstGeom>
              <a:solidFill>
                <a:schemeClr val="dk2"/>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4500">
                    <a:solidFill>
                      <a:schemeClr val="lt1"/>
                    </a:solidFill>
                    <a:latin typeface="Arial"/>
                    <a:ea typeface="Arial"/>
                    <a:cs typeface="Arial"/>
                    <a:sym typeface="Arial"/>
                  </a:rPr>
                  <a:t>References</a:t>
                </a:r>
                <a:endParaRPr/>
              </a:p>
            </p:txBody>
          </p:sp>
        </p:grpSp>
        <p:sp>
          <p:nvSpPr>
            <p:cNvPr id="104" name="Google Shape;104;p1"/>
            <p:cNvSpPr txBox="1"/>
            <p:nvPr/>
          </p:nvSpPr>
          <p:spPr>
            <a:xfrm>
              <a:off x="28731907" y="30011341"/>
              <a:ext cx="13589100" cy="1986000"/>
            </a:xfrm>
            <a:prstGeom prst="rect">
              <a:avLst/>
            </a:prstGeom>
            <a:noFill/>
            <a:ln>
              <a:noFill/>
            </a:ln>
          </p:spPr>
          <p:txBody>
            <a:bodyPr anchorCtr="0" anchor="t" bIns="45700" lIns="91425" spcFirstLastPara="1" rIns="91425" wrap="square" tIns="45700">
              <a:spAutoFit/>
            </a:bodyPr>
            <a:lstStyle/>
            <a:p>
              <a:pPr indent="-514350" lvl="0" marL="514350" marR="0" rtl="0" algn="l">
                <a:spcBef>
                  <a:spcPts val="0"/>
                </a:spcBef>
                <a:spcAft>
                  <a:spcPts val="0"/>
                </a:spcAft>
                <a:buClr>
                  <a:schemeClr val="dk1"/>
                </a:buClr>
                <a:buSzPts val="3200"/>
                <a:buFont typeface="Calibri"/>
                <a:buAutoNum type="arabicPeriod"/>
              </a:pPr>
              <a:r>
                <a:rPr lang="en" sz="3200">
                  <a:solidFill>
                    <a:schemeClr val="dk1"/>
                  </a:solidFill>
                  <a:latin typeface="Calibri"/>
                  <a:ea typeface="Calibri"/>
                  <a:cs typeface="Calibri"/>
                  <a:sym typeface="Calibri"/>
                </a:rPr>
                <a:t>I</a:t>
              </a:r>
              <a:r>
                <a:rPr lang="en" sz="3200">
                  <a:solidFill>
                    <a:schemeClr val="dk1"/>
                  </a:solidFill>
                  <a:latin typeface="Calibri"/>
                  <a:ea typeface="Calibri"/>
                  <a:cs typeface="Calibri"/>
                  <a:sym typeface="Calibri"/>
                </a:rPr>
                <a:t>mpression_on_coronavirus.xlsx</a:t>
              </a:r>
              <a:endParaRPr/>
            </a:p>
            <a:p>
              <a:pPr indent="-514350" lvl="0" marL="514350" marR="0" rtl="0" algn="l">
                <a:spcBef>
                  <a:spcPts val="0"/>
                </a:spcBef>
                <a:spcAft>
                  <a:spcPts val="0"/>
                </a:spcAft>
                <a:buClr>
                  <a:schemeClr val="dk1"/>
                </a:buClr>
                <a:buSzPts val="3200"/>
                <a:buFont typeface="Calibri"/>
                <a:buAutoNum type="arabicPeriod"/>
              </a:pPr>
              <a:r>
                <a:rPr lang="en" sz="3200">
                  <a:solidFill>
                    <a:schemeClr val="dk1"/>
                  </a:solidFill>
                  <a:latin typeface="Calibri"/>
                  <a:ea typeface="Calibri"/>
                  <a:cs typeface="Calibri"/>
                  <a:sym typeface="Calibri"/>
                </a:rPr>
                <a:t>Themes by Weeks.xlsx</a:t>
              </a:r>
              <a:endParaRPr/>
            </a:p>
            <a:p>
              <a:pPr indent="-514350" lvl="0" marL="514350" marR="0" rtl="0" algn="l">
                <a:lnSpc>
                  <a:spcPct val="100000"/>
                </a:lnSpc>
                <a:spcBef>
                  <a:spcPts val="0"/>
                </a:spcBef>
                <a:spcAft>
                  <a:spcPts val="0"/>
                </a:spcAft>
                <a:buClr>
                  <a:schemeClr val="dk1"/>
                </a:buClr>
                <a:buSzPts val="3200"/>
                <a:buFont typeface="Calibri"/>
                <a:buAutoNum type="arabicPeriod"/>
              </a:pPr>
              <a:r>
                <a:rPr lang="en" sz="3200">
                  <a:solidFill>
                    <a:schemeClr val="dk1"/>
                  </a:solidFill>
                  <a:latin typeface="Calibri"/>
                  <a:ea typeface="Calibri"/>
                  <a:cs typeface="Calibri"/>
                  <a:sym typeface="Calibri"/>
                </a:rPr>
                <a:t>“Framing and Agenda-setting in Russian News: a Computational Analysis of Intricate Political Strategies”</a:t>
              </a:r>
              <a:endParaRPr/>
            </a:p>
          </p:txBody>
        </p:sp>
      </p:grpSp>
      <p:grpSp>
        <p:nvGrpSpPr>
          <p:cNvPr id="105" name="Google Shape;105;p1"/>
          <p:cNvGrpSpPr/>
          <p:nvPr/>
        </p:nvGrpSpPr>
        <p:grpSpPr>
          <a:xfrm>
            <a:off x="984088" y="30696124"/>
            <a:ext cx="17594137" cy="11249618"/>
            <a:chOff x="14061878" y="23547845"/>
            <a:chExt cx="13941471" cy="11981700"/>
          </a:xfrm>
        </p:grpSpPr>
        <p:grpSp>
          <p:nvGrpSpPr>
            <p:cNvPr id="106" name="Google Shape;106;p1"/>
            <p:cNvGrpSpPr/>
            <p:nvPr/>
          </p:nvGrpSpPr>
          <p:grpSpPr>
            <a:xfrm>
              <a:off x="14061878" y="23547845"/>
              <a:ext cx="13941471" cy="11981700"/>
              <a:chOff x="17351773" y="24567721"/>
              <a:chExt cx="13899603" cy="11981700"/>
            </a:xfrm>
          </p:grpSpPr>
          <p:sp>
            <p:nvSpPr>
              <p:cNvPr id="107" name="Google Shape;107;p1"/>
              <p:cNvSpPr/>
              <p:nvPr/>
            </p:nvSpPr>
            <p:spPr>
              <a:xfrm>
                <a:off x="17351777" y="24567721"/>
                <a:ext cx="13899600" cy="11981700"/>
              </a:xfrm>
              <a:prstGeom prst="rect">
                <a:avLst/>
              </a:prstGeom>
              <a:solidFill>
                <a:srgbClr val="F2F2F2"/>
              </a:solidFill>
              <a:ln cap="flat" cmpd="sng" w="12700">
                <a:solidFill>
                  <a:srgbClr val="F2F2F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6903">
                  <a:solidFill>
                    <a:schemeClr val="lt1"/>
                  </a:solidFill>
                  <a:latin typeface="Calibri"/>
                  <a:ea typeface="Calibri"/>
                  <a:cs typeface="Calibri"/>
                  <a:sym typeface="Calibri"/>
                </a:endParaRPr>
              </a:p>
            </p:txBody>
          </p:sp>
          <p:sp>
            <p:nvSpPr>
              <p:cNvPr id="108" name="Google Shape;108;p1"/>
              <p:cNvSpPr txBox="1"/>
              <p:nvPr/>
            </p:nvSpPr>
            <p:spPr>
              <a:xfrm>
                <a:off x="17351773" y="24567727"/>
                <a:ext cx="13899563" cy="1016248"/>
              </a:xfrm>
              <a:prstGeom prst="rect">
                <a:avLst/>
              </a:prstGeom>
              <a:solidFill>
                <a:schemeClr val="dk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5600">
                    <a:solidFill>
                      <a:schemeClr val="lt1"/>
                    </a:solidFill>
                  </a:rPr>
                  <a:t>               Granger Causality Result Analysis </a:t>
                </a:r>
                <a:endParaRPr b="1" sz="5600">
                  <a:solidFill>
                    <a:schemeClr val="lt1"/>
                  </a:solidFill>
                  <a:latin typeface="Arial"/>
                  <a:ea typeface="Arial"/>
                  <a:cs typeface="Arial"/>
                  <a:sym typeface="Arial"/>
                </a:endParaRPr>
              </a:p>
            </p:txBody>
          </p:sp>
        </p:grpSp>
        <p:sp>
          <p:nvSpPr>
            <p:cNvPr id="109" name="Google Shape;109;p1"/>
            <p:cNvSpPr txBox="1"/>
            <p:nvPr/>
          </p:nvSpPr>
          <p:spPr>
            <a:xfrm>
              <a:off x="14281572" y="24941600"/>
              <a:ext cx="13501500" cy="104265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lang="en" sz="3000">
                  <a:solidFill>
                    <a:schemeClr val="dk1"/>
                  </a:solidFill>
                  <a:latin typeface="Calibri"/>
                  <a:ea typeface="Calibri"/>
                  <a:cs typeface="Calibri"/>
                  <a:sym typeface="Calibri"/>
                </a:rPr>
                <a:t>US: </a:t>
              </a:r>
              <a:r>
                <a:rPr lang="en" sz="3000">
                  <a:solidFill>
                    <a:schemeClr val="dk1"/>
                  </a:solidFill>
                  <a:latin typeface="Calibri"/>
                  <a:ea typeface="Calibri"/>
                  <a:cs typeface="Calibri"/>
                  <a:sym typeface="Calibri"/>
                </a:rPr>
                <a:t>We find the 1-lag impact on entertainment &amp; sports Granger-cause citizens' impression on the pandemic. And the Spearman correlation coefficients between them are negative, which indicates that an increase in coverage of impact on entertainment &amp; sports is followed by a decline in citizens' impression of the pandemic. Similarly, we could see that Racism has a negative effect, which is correlated with the "Black Lives Matter" movement that starts at the end of May. Further, we could see the Domestic Covid-19 outbreak has negative impacts, but with a longer time lag, that means the US public’s attitudes didn't change until things got serious. Furthermore, we could see that Trump's economic stimulation positively impacts people's attitudes, which is reflected by the granger results of Domestic economic consequences. </a:t>
              </a:r>
              <a:endParaRPr sz="30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None/>
              </a:pPr>
              <a:r>
                <a:rPr b="1" lang="en" sz="3000">
                  <a:solidFill>
                    <a:schemeClr val="dk1"/>
                  </a:solidFill>
                  <a:latin typeface="Calibri"/>
                  <a:ea typeface="Calibri"/>
                  <a:cs typeface="Calibri"/>
                  <a:sym typeface="Calibri"/>
                </a:rPr>
                <a:t>China</a:t>
              </a:r>
              <a:r>
                <a:rPr lang="en" sz="3000">
                  <a:solidFill>
                    <a:schemeClr val="dk1"/>
                  </a:solidFill>
                  <a:latin typeface="Calibri"/>
                  <a:ea typeface="Calibri"/>
                  <a:cs typeface="Calibri"/>
                  <a:sym typeface="Calibri"/>
                </a:rPr>
                <a:t> : Although the result of Spearman correlation coefficients shows that they correlate with each other, the Granger causality result shows that the news coverage in China is not followed by the impression of the pandemic of US citizens. Most of the news topics related to the impression of the American pandemic are about international pandemic or health care. But there is no precise sequence of this relationship.</a:t>
              </a:r>
              <a:endParaRPr sz="30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Font typeface="Arial"/>
                <a:buNone/>
              </a:pPr>
              <a:r>
                <a:rPr b="1" lang="en" sz="3000">
                  <a:solidFill>
                    <a:schemeClr val="dk1"/>
                  </a:solidFill>
                  <a:latin typeface="Calibri"/>
                  <a:ea typeface="Calibri"/>
                  <a:cs typeface="Calibri"/>
                  <a:sym typeface="Calibri"/>
                </a:rPr>
                <a:t>Korea</a:t>
              </a:r>
              <a:r>
                <a:rPr lang="en" sz="3000">
                  <a:solidFill>
                    <a:schemeClr val="dk1"/>
                  </a:solidFill>
                  <a:latin typeface="Calibri"/>
                  <a:ea typeface="Calibri"/>
                  <a:cs typeface="Calibri"/>
                  <a:sym typeface="Calibri"/>
                </a:rPr>
                <a:t> :The Granger causality result shows that most news topics do not Granger cause the impression of the pandemic. Only 1-lag impact on the education sector and impact on entertainment &amp; sports Granger cause pandemic. This result probably shows the inconsistency of the peak of the epidemic situation between South Korea and the United States. Before the epidemic situation in the United States expanded, the epidemic situation in South Korea reached its peak, with the most negative reports on the epidemic situation. From July to August, the epidemic situation in South Korea retreated. After the outbreak in the United States became severe, the negative reports on the epidemic situation in South Korea decreased. At the same time, the impression of pandemics in the United States also reduced. So they may have high Spearman correlation coefficients.  But there is no precise sequence of this relationship.</a:t>
              </a:r>
              <a:endParaRPr sz="4000">
                <a:solidFill>
                  <a:schemeClr val="dk1"/>
                </a:solidFill>
                <a:latin typeface="Calibri"/>
                <a:ea typeface="Calibri"/>
                <a:cs typeface="Calibri"/>
                <a:sym typeface="Calibri"/>
              </a:endParaRPr>
            </a:p>
          </p:txBody>
        </p:sp>
      </p:grpSp>
      <p:grpSp>
        <p:nvGrpSpPr>
          <p:cNvPr id="110" name="Google Shape;110;p1"/>
          <p:cNvGrpSpPr/>
          <p:nvPr/>
        </p:nvGrpSpPr>
        <p:grpSpPr>
          <a:xfrm>
            <a:off x="19227206" y="30695181"/>
            <a:ext cx="10091782" cy="7685122"/>
            <a:chOff x="33353886" y="23547847"/>
            <a:chExt cx="9335598" cy="4912819"/>
          </a:xfrm>
        </p:grpSpPr>
        <p:grpSp>
          <p:nvGrpSpPr>
            <p:cNvPr id="111" name="Google Shape;111;p1"/>
            <p:cNvGrpSpPr/>
            <p:nvPr/>
          </p:nvGrpSpPr>
          <p:grpSpPr>
            <a:xfrm>
              <a:off x="33353886" y="23547847"/>
              <a:ext cx="9335598" cy="4912819"/>
              <a:chOff x="20661804" y="24567714"/>
              <a:chExt cx="10062625" cy="4688400"/>
            </a:xfrm>
          </p:grpSpPr>
          <p:sp>
            <p:nvSpPr>
              <p:cNvPr id="112" name="Google Shape;112;p1"/>
              <p:cNvSpPr/>
              <p:nvPr/>
            </p:nvSpPr>
            <p:spPr>
              <a:xfrm>
                <a:off x="20661829" y="24567714"/>
                <a:ext cx="10062600" cy="4688400"/>
              </a:xfrm>
              <a:prstGeom prst="rect">
                <a:avLst/>
              </a:prstGeom>
              <a:solidFill>
                <a:srgbClr val="F2F2F2"/>
              </a:solidFill>
              <a:ln cap="flat" cmpd="sng" w="12700">
                <a:solidFill>
                  <a:srgbClr val="F2F2F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6903">
                  <a:solidFill>
                    <a:schemeClr val="lt1"/>
                  </a:solidFill>
                  <a:latin typeface="Calibri"/>
                  <a:ea typeface="Calibri"/>
                  <a:cs typeface="Calibri"/>
                  <a:sym typeface="Calibri"/>
                </a:endParaRPr>
              </a:p>
            </p:txBody>
          </p:sp>
          <p:sp>
            <p:nvSpPr>
              <p:cNvPr id="113" name="Google Shape;113;p1"/>
              <p:cNvSpPr txBox="1"/>
              <p:nvPr/>
            </p:nvSpPr>
            <p:spPr>
              <a:xfrm>
                <a:off x="20661804" y="24567743"/>
                <a:ext cx="10062600" cy="582300"/>
              </a:xfrm>
              <a:prstGeom prst="rect">
                <a:avLst/>
              </a:prstGeom>
              <a:solidFill>
                <a:schemeClr val="dk2"/>
              </a:solidFill>
              <a:ln>
                <a:noFill/>
              </a:ln>
            </p:spPr>
            <p:txBody>
              <a:bodyPr anchorCtr="0" anchor="t" bIns="45700" lIns="91425" spcFirstLastPara="1" rIns="91425" wrap="square" tIns="45700">
                <a:spAutoFit/>
              </a:bodyPr>
              <a:lstStyle/>
              <a:p>
                <a:pPr indent="0" lvl="0" marL="0" marR="0" rtl="0" algn="ctr">
                  <a:lnSpc>
                    <a:spcPct val="119642"/>
                  </a:lnSpc>
                  <a:spcBef>
                    <a:spcPts val="0"/>
                  </a:spcBef>
                  <a:spcAft>
                    <a:spcPts val="0"/>
                  </a:spcAft>
                  <a:buNone/>
                </a:pPr>
                <a:r>
                  <a:rPr b="1" lang="en" sz="5600">
                    <a:solidFill>
                      <a:schemeClr val="lt1"/>
                    </a:solidFill>
                  </a:rPr>
                  <a:t>Conclusion</a:t>
                </a:r>
                <a:endParaRPr/>
              </a:p>
            </p:txBody>
          </p:sp>
        </p:grpSp>
        <p:sp>
          <p:nvSpPr>
            <p:cNvPr id="114" name="Google Shape;114;p1"/>
            <p:cNvSpPr/>
            <p:nvPr/>
          </p:nvSpPr>
          <p:spPr>
            <a:xfrm>
              <a:off x="33796933" y="24337781"/>
              <a:ext cx="8605500" cy="34014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0"/>
                </a:spcBef>
                <a:spcAft>
                  <a:spcPts val="0"/>
                </a:spcAft>
                <a:buClr>
                  <a:schemeClr val="dk1"/>
                </a:buClr>
                <a:buSzPts val="1100"/>
                <a:buFont typeface="Arial"/>
                <a:buNone/>
              </a:pPr>
              <a:r>
                <a:rPr lang="en" sz="3000">
                  <a:solidFill>
                    <a:schemeClr val="dk1"/>
                  </a:solidFill>
                  <a:latin typeface="Calibri"/>
                  <a:ea typeface="Calibri"/>
                  <a:cs typeface="Calibri"/>
                  <a:sym typeface="Calibri"/>
                </a:rPr>
                <a:t>Our results restore the pandemic environment from April to August 2020, showing both local and international news effects on the American people's attitude towards Covid-19. According to our expectations, most of our results are like how local news about economics, pandemics, and racism influences public attitudes. Some of the results are out of our expectations, like how the Korean news on education and entertainment influences, and to further analyze these results, we have to rely on more data sources. Overall, from our results, we can conclude that news reports closely correlate with the public's attitude on specific events during the pandemic. </a:t>
              </a:r>
              <a:endParaRPr sz="3000">
                <a:solidFill>
                  <a:schemeClr val="dk1"/>
                </a:solidFill>
                <a:latin typeface="Calibri"/>
                <a:ea typeface="Calibri"/>
                <a:cs typeface="Calibri"/>
                <a:sym typeface="Calibri"/>
              </a:endParaRPr>
            </a:p>
            <a:p>
              <a:pPr indent="0" lvl="0" marL="0" rtl="0" algn="just">
                <a:lnSpc>
                  <a:spcPct val="115000"/>
                </a:lnSpc>
                <a:spcBef>
                  <a:spcPts val="0"/>
                </a:spcBef>
                <a:spcAft>
                  <a:spcPts val="0"/>
                </a:spcAft>
                <a:buClr>
                  <a:schemeClr val="dk1"/>
                </a:buClr>
                <a:buSzPts val="1100"/>
                <a:buFont typeface="Arial"/>
                <a:buNone/>
              </a:pPr>
              <a:r>
                <a:t/>
              </a:r>
              <a:endParaRPr sz="3000">
                <a:solidFill>
                  <a:schemeClr val="dk1"/>
                </a:solidFill>
                <a:latin typeface="Calibri"/>
                <a:ea typeface="Calibri"/>
                <a:cs typeface="Calibri"/>
                <a:sym typeface="Calibri"/>
              </a:endParaRPr>
            </a:p>
            <a:p>
              <a:pPr indent="0" lvl="0" marL="0" rtl="0" algn="just">
                <a:lnSpc>
                  <a:spcPct val="115000"/>
                </a:lnSpc>
                <a:spcBef>
                  <a:spcPts val="0"/>
                </a:spcBef>
                <a:spcAft>
                  <a:spcPts val="0"/>
                </a:spcAft>
                <a:buClr>
                  <a:schemeClr val="dk1"/>
                </a:buClr>
                <a:buSzPts val="1100"/>
                <a:buFont typeface="Arial"/>
                <a:buNone/>
              </a:pPr>
              <a:r>
                <a:t/>
              </a:r>
              <a:endParaRPr sz="3000">
                <a:solidFill>
                  <a:schemeClr val="dk1"/>
                </a:solidFill>
                <a:latin typeface="Calibri"/>
                <a:ea typeface="Calibri"/>
                <a:cs typeface="Calibri"/>
                <a:sym typeface="Calibri"/>
              </a:endParaRPr>
            </a:p>
          </p:txBody>
        </p:sp>
      </p:grpSp>
      <p:sp>
        <p:nvSpPr>
          <p:cNvPr id="115" name="Google Shape;115;p1"/>
          <p:cNvSpPr txBox="1"/>
          <p:nvPr/>
        </p:nvSpPr>
        <p:spPr>
          <a:xfrm>
            <a:off x="0" y="536810"/>
            <a:ext cx="30267300" cy="1569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9600">
                <a:solidFill>
                  <a:schemeClr val="dk2"/>
                </a:solidFill>
              </a:rPr>
              <a:t>Covid-19 News Classification</a:t>
            </a:r>
            <a:endParaRPr sz="9600">
              <a:solidFill>
                <a:schemeClr val="dk2"/>
              </a:solidFill>
              <a:latin typeface="Arial"/>
              <a:ea typeface="Arial"/>
              <a:cs typeface="Arial"/>
              <a:sym typeface="Arial"/>
            </a:endParaRPr>
          </a:p>
        </p:txBody>
      </p:sp>
      <p:sp>
        <p:nvSpPr>
          <p:cNvPr id="116" name="Google Shape;116;p1"/>
          <p:cNvSpPr txBox="1"/>
          <p:nvPr/>
        </p:nvSpPr>
        <p:spPr>
          <a:xfrm>
            <a:off x="19717200" y="13888800"/>
            <a:ext cx="9302700" cy="49113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Font typeface="Arial"/>
              <a:buNone/>
            </a:pPr>
            <a:r>
              <a:rPr b="1" lang="en" sz="4500">
                <a:solidFill>
                  <a:srgbClr val="FFFFFF"/>
                </a:solidFill>
                <a:highlight>
                  <a:schemeClr val="accent5"/>
                </a:highlight>
                <a:latin typeface="Calibri"/>
                <a:ea typeface="Calibri"/>
                <a:cs typeface="Calibri"/>
                <a:sym typeface="Calibri"/>
              </a:rPr>
              <a:t> Korea</a:t>
            </a:r>
            <a:r>
              <a:rPr b="1" lang="en" sz="4500">
                <a:solidFill>
                  <a:srgbClr val="FFFFFF"/>
                </a:solidFill>
                <a:highlight>
                  <a:schemeClr val="accent5"/>
                </a:highlight>
                <a:latin typeface="Calibri"/>
                <a:ea typeface="Calibri"/>
                <a:cs typeface="Calibri"/>
                <a:sym typeface="Calibri"/>
              </a:rPr>
              <a:t> news topic</a:t>
            </a:r>
            <a:endParaRPr>
              <a:solidFill>
                <a:schemeClr val="dk1"/>
              </a:solidFill>
            </a:endParaRPr>
          </a:p>
          <a:p>
            <a:pPr indent="0" lvl="0" marL="0" marR="0" rtl="0" algn="ctr">
              <a:lnSpc>
                <a:spcPct val="100000"/>
              </a:lnSpc>
              <a:spcBef>
                <a:spcPts val="0"/>
              </a:spcBef>
              <a:spcAft>
                <a:spcPts val="0"/>
              </a:spcAft>
              <a:buClr>
                <a:srgbClr val="000000"/>
              </a:buClr>
              <a:buFont typeface="Arial"/>
              <a:buNone/>
            </a:pPr>
            <a:r>
              <a:t/>
            </a:r>
            <a:endParaRPr b="1" sz="4500">
              <a:solidFill>
                <a:schemeClr val="dk1"/>
              </a:solidFill>
              <a:latin typeface="Calibri"/>
              <a:ea typeface="Calibri"/>
              <a:cs typeface="Calibri"/>
              <a:sym typeface="Calibri"/>
            </a:endParaRPr>
          </a:p>
          <a:p>
            <a:pPr indent="0" lvl="0" marL="0" rtl="0" algn="ctr">
              <a:spcBef>
                <a:spcPts val="0"/>
              </a:spcBef>
              <a:spcAft>
                <a:spcPts val="0"/>
              </a:spcAft>
              <a:buNone/>
            </a:pPr>
            <a:r>
              <a:rPr lang="en" sz="4000">
                <a:solidFill>
                  <a:schemeClr val="dk1"/>
                </a:solidFill>
                <a:latin typeface="Calibri"/>
                <a:ea typeface="Calibri"/>
                <a:cs typeface="Calibri"/>
                <a:sym typeface="Calibri"/>
              </a:rPr>
              <a:t>Correlation result:</a:t>
            </a:r>
            <a:endParaRPr sz="40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33333"/>
              </a:solidFill>
            </a:endParaRPr>
          </a:p>
          <a:p>
            <a:pPr indent="0" lvl="0" marL="0" rtl="0" algn="just">
              <a:lnSpc>
                <a:spcPct val="115000"/>
              </a:lnSpc>
              <a:spcBef>
                <a:spcPts val="200"/>
              </a:spcBef>
              <a:spcAft>
                <a:spcPts val="200"/>
              </a:spcAft>
              <a:buClr>
                <a:schemeClr val="dk1"/>
              </a:buClr>
              <a:buSzPts val="1100"/>
              <a:buFont typeface="Arial"/>
              <a:buNone/>
            </a:pPr>
            <a:r>
              <a:rPr lang="en" sz="1200">
                <a:solidFill>
                  <a:srgbClr val="333333"/>
                </a:solidFill>
              </a:rPr>
              <a:t>  </a:t>
            </a:r>
            <a:r>
              <a:rPr lang="en" sz="2500">
                <a:solidFill>
                  <a:srgbClr val="333333"/>
                </a:solidFill>
              </a:rPr>
              <a:t> According to the result of the Spearman correlation coefficient, the most correlated with impression on pandemic news topic are impact on education sector (positive), global economic consequences (positive), US-China relationship (positive), domestic economic consequences (negative), Impact on entertainment &amp; sports (negative).</a:t>
            </a:r>
            <a:endParaRPr b="1" sz="4500">
              <a:solidFill>
                <a:schemeClr val="dk1"/>
              </a:solidFill>
              <a:latin typeface="Calibri"/>
              <a:ea typeface="Calibri"/>
              <a:cs typeface="Calibri"/>
              <a:sym typeface="Calibri"/>
            </a:endParaRPr>
          </a:p>
        </p:txBody>
      </p:sp>
      <p:sp>
        <p:nvSpPr>
          <p:cNvPr id="117" name="Google Shape;117;p1"/>
          <p:cNvSpPr txBox="1"/>
          <p:nvPr/>
        </p:nvSpPr>
        <p:spPr>
          <a:xfrm>
            <a:off x="10459325" y="13875050"/>
            <a:ext cx="9302700" cy="89829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Font typeface="Arial"/>
              <a:buNone/>
            </a:pPr>
            <a:r>
              <a:rPr b="1" lang="en" sz="4500">
                <a:solidFill>
                  <a:srgbClr val="FFFFFF"/>
                </a:solidFill>
                <a:highlight>
                  <a:schemeClr val="accent5"/>
                </a:highlight>
                <a:latin typeface="Calibri"/>
                <a:ea typeface="Calibri"/>
                <a:cs typeface="Calibri"/>
                <a:sym typeface="Calibri"/>
              </a:rPr>
              <a:t> </a:t>
            </a:r>
            <a:r>
              <a:rPr b="1" lang="en" sz="4500">
                <a:solidFill>
                  <a:srgbClr val="FFFFFF"/>
                </a:solidFill>
                <a:highlight>
                  <a:schemeClr val="accent5"/>
                </a:highlight>
                <a:latin typeface="Calibri"/>
                <a:ea typeface="Calibri"/>
                <a:cs typeface="Calibri"/>
                <a:sym typeface="Calibri"/>
              </a:rPr>
              <a:t>China news topic    </a:t>
            </a:r>
            <a:endParaRPr>
              <a:solidFill>
                <a:schemeClr val="dk1"/>
              </a:solidFill>
            </a:endParaRPr>
          </a:p>
          <a:p>
            <a:pPr indent="0" lvl="0" marL="0" marR="0" rtl="0" algn="ctr">
              <a:spcBef>
                <a:spcPts val="0"/>
              </a:spcBef>
              <a:spcAft>
                <a:spcPts val="0"/>
              </a:spcAft>
              <a:buNone/>
            </a:pPr>
            <a:r>
              <a:t/>
            </a:r>
            <a:endParaRPr b="1" sz="4500">
              <a:solidFill>
                <a:schemeClr val="dk1"/>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rPr lang="en" sz="4000">
                <a:solidFill>
                  <a:schemeClr val="dk1"/>
                </a:solidFill>
                <a:latin typeface="Calibri"/>
                <a:ea typeface="Calibri"/>
                <a:cs typeface="Calibri"/>
                <a:sym typeface="Calibri"/>
              </a:rPr>
              <a:t>    Correlation result:</a:t>
            </a:r>
            <a:endParaRPr sz="40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t/>
            </a:r>
            <a:endParaRPr sz="26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t/>
            </a:r>
            <a:endParaRPr sz="20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t/>
            </a:r>
            <a:endParaRPr sz="40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t/>
            </a:r>
            <a:endParaRPr sz="40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t/>
            </a:r>
            <a:endParaRPr sz="4000">
              <a:solidFill>
                <a:schemeClr val="dk1"/>
              </a:solidFill>
              <a:latin typeface="Calibri"/>
              <a:ea typeface="Calibri"/>
              <a:cs typeface="Calibri"/>
              <a:sym typeface="Calibri"/>
            </a:endParaRPr>
          </a:p>
          <a:p>
            <a:pPr indent="0" lvl="0" marL="0" rtl="0" algn="l">
              <a:spcBef>
                <a:spcPts val="0"/>
              </a:spcBef>
              <a:spcAft>
                <a:spcPts val="0"/>
              </a:spcAft>
              <a:buSzPts val="1100"/>
              <a:buNone/>
            </a:pPr>
            <a:r>
              <a:t/>
            </a:r>
            <a:endParaRPr sz="40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2800">
              <a:solidFill>
                <a:srgbClr val="333333"/>
              </a:solidFill>
            </a:endParaRPr>
          </a:p>
          <a:p>
            <a:pPr indent="0" lvl="0" marL="0" rtl="0" algn="just">
              <a:lnSpc>
                <a:spcPct val="115000"/>
              </a:lnSpc>
              <a:spcBef>
                <a:spcPts val="200"/>
              </a:spcBef>
              <a:spcAft>
                <a:spcPts val="0"/>
              </a:spcAft>
              <a:buSzPts val="1100"/>
              <a:buNone/>
            </a:pPr>
            <a:r>
              <a:rPr lang="en" sz="2800">
                <a:solidFill>
                  <a:srgbClr val="333333"/>
                </a:solidFill>
              </a:rPr>
              <a:t>   </a:t>
            </a:r>
            <a:endParaRPr sz="2800">
              <a:solidFill>
                <a:srgbClr val="333333"/>
              </a:solidFill>
            </a:endParaRPr>
          </a:p>
          <a:p>
            <a:pPr indent="0" lvl="0" marL="0" rtl="0" algn="just">
              <a:lnSpc>
                <a:spcPct val="115000"/>
              </a:lnSpc>
              <a:spcBef>
                <a:spcPts val="200"/>
              </a:spcBef>
              <a:spcAft>
                <a:spcPts val="0"/>
              </a:spcAft>
              <a:buSzPts val="1100"/>
              <a:buNone/>
            </a:pPr>
            <a:r>
              <a:t/>
            </a:r>
            <a:endParaRPr sz="2800">
              <a:solidFill>
                <a:srgbClr val="333333"/>
              </a:solidFill>
            </a:endParaRPr>
          </a:p>
          <a:p>
            <a:pPr indent="457200" lvl="0" marL="0" rtl="0" algn="just">
              <a:lnSpc>
                <a:spcPct val="115000"/>
              </a:lnSpc>
              <a:spcBef>
                <a:spcPts val="200"/>
              </a:spcBef>
              <a:spcAft>
                <a:spcPts val="200"/>
              </a:spcAft>
              <a:buSzPts val="1100"/>
              <a:buNone/>
            </a:pPr>
            <a:r>
              <a:rPr lang="en" sz="2500">
                <a:solidFill>
                  <a:srgbClr val="333333"/>
                </a:solidFill>
              </a:rPr>
              <a:t>According to the result of the Spearman correlation coefficient, the most correlated with impression on pandemic news topic are Frontline healthcare. (positive), Responses from international organizations.(positive), International COVID-19 outbreak. (negative).</a:t>
            </a:r>
            <a:endParaRPr sz="4500">
              <a:solidFill>
                <a:schemeClr val="dk1"/>
              </a:solidFill>
              <a:latin typeface="Calibri"/>
              <a:ea typeface="Calibri"/>
              <a:cs typeface="Calibri"/>
              <a:sym typeface="Calibri"/>
            </a:endParaRPr>
          </a:p>
        </p:txBody>
      </p:sp>
      <p:graphicFrame>
        <p:nvGraphicFramePr>
          <p:cNvPr id="118" name="Google Shape;118;p1"/>
          <p:cNvGraphicFramePr/>
          <p:nvPr/>
        </p:nvGraphicFramePr>
        <p:xfrm>
          <a:off x="1191075" y="25056225"/>
          <a:ext cx="3000000" cy="3000000"/>
        </p:xfrm>
        <a:graphic>
          <a:graphicData uri="http://schemas.openxmlformats.org/drawingml/2006/table">
            <a:tbl>
              <a:tblPr bandCol="1" bandRow="1">
                <a:noFill/>
                <a:tableStyleId>{E66AC96B-D8D7-4F09-B50E-CA8E19539CBC}</a:tableStyleId>
              </a:tblPr>
              <a:tblGrid>
                <a:gridCol w="973625"/>
                <a:gridCol w="973625"/>
                <a:gridCol w="973625"/>
                <a:gridCol w="973625"/>
                <a:gridCol w="973625"/>
                <a:gridCol w="973625"/>
                <a:gridCol w="973625"/>
                <a:gridCol w="973625"/>
                <a:gridCol w="973625"/>
              </a:tblGrid>
              <a:tr h="796000">
                <a:tc>
                  <a:txBody>
                    <a:bodyPr/>
                    <a:lstStyle/>
                    <a:p>
                      <a:pPr indent="0" lvl="0" marL="0" rtl="0" algn="ctr">
                        <a:spcBef>
                          <a:spcPts val="0"/>
                        </a:spcBef>
                        <a:spcAft>
                          <a:spcPts val="0"/>
                        </a:spcAft>
                        <a:buNone/>
                      </a:pPr>
                      <a:r>
                        <a:t/>
                      </a:r>
                      <a:endParaRPr sz="11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gridSpan="2">
                  <a:txBody>
                    <a:bodyPr/>
                    <a:lstStyle/>
                    <a:p>
                      <a:pPr indent="0" lvl="0" marL="0" rtl="0" algn="ctr">
                        <a:spcBef>
                          <a:spcPts val="0"/>
                        </a:spcBef>
                        <a:spcAft>
                          <a:spcPts val="0"/>
                        </a:spcAft>
                        <a:buNone/>
                      </a:pPr>
                      <a:r>
                        <a:rPr lang="en" sz="2000">
                          <a:solidFill>
                            <a:srgbClr val="333333"/>
                          </a:solidFill>
                        </a:rPr>
                        <a:t>1-Lag</a:t>
                      </a:r>
                      <a:endParaRPr sz="20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hMerge="1"/>
                <a:tc gridSpan="2">
                  <a:txBody>
                    <a:bodyPr/>
                    <a:lstStyle/>
                    <a:p>
                      <a:pPr indent="0" lvl="0" marL="0" rtl="0" algn="ctr">
                        <a:spcBef>
                          <a:spcPts val="0"/>
                        </a:spcBef>
                        <a:spcAft>
                          <a:spcPts val="0"/>
                        </a:spcAft>
                        <a:buNone/>
                      </a:pPr>
                      <a:r>
                        <a:rPr lang="en" sz="2000">
                          <a:solidFill>
                            <a:srgbClr val="333333"/>
                          </a:solidFill>
                        </a:rPr>
                        <a:t>2-Lag</a:t>
                      </a:r>
                      <a:endParaRPr sz="20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hMerge="1"/>
                <a:tc gridSpan="2">
                  <a:txBody>
                    <a:bodyPr/>
                    <a:lstStyle/>
                    <a:p>
                      <a:pPr indent="0" lvl="0" marL="0" rtl="0" algn="ctr">
                        <a:spcBef>
                          <a:spcPts val="0"/>
                        </a:spcBef>
                        <a:spcAft>
                          <a:spcPts val="0"/>
                        </a:spcAft>
                        <a:buNone/>
                      </a:pPr>
                      <a:r>
                        <a:rPr lang="en" sz="2000">
                          <a:solidFill>
                            <a:srgbClr val="333333"/>
                          </a:solidFill>
                        </a:rPr>
                        <a:t>3-Lag</a:t>
                      </a:r>
                      <a:endParaRPr sz="20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hMerge="1"/>
                <a:tc gridSpan="2">
                  <a:txBody>
                    <a:bodyPr/>
                    <a:lstStyle/>
                    <a:p>
                      <a:pPr indent="0" lvl="0" marL="0" rtl="0" algn="ctr">
                        <a:spcBef>
                          <a:spcPts val="0"/>
                        </a:spcBef>
                        <a:spcAft>
                          <a:spcPts val="0"/>
                        </a:spcAft>
                        <a:buNone/>
                      </a:pPr>
                      <a:r>
                        <a:rPr lang="en" sz="2000">
                          <a:solidFill>
                            <a:srgbClr val="333333"/>
                          </a:solidFill>
                        </a:rPr>
                        <a:t>4-Lag</a:t>
                      </a:r>
                      <a:endParaRPr sz="20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hMerge="1"/>
              </a:tr>
              <a:tr h="796000">
                <a:tc>
                  <a:txBody>
                    <a:bodyPr/>
                    <a:lstStyle/>
                    <a:p>
                      <a:pPr indent="0" lvl="0" marL="0" rtl="0" algn="ctr">
                        <a:spcBef>
                          <a:spcPts val="0"/>
                        </a:spcBef>
                        <a:spcAft>
                          <a:spcPts val="0"/>
                        </a:spcAft>
                        <a:buNone/>
                      </a:pPr>
                      <a:r>
                        <a:t/>
                      </a:r>
                      <a:endParaRPr sz="11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333333"/>
                          </a:solidFill>
                        </a:rPr>
                        <a:t>F-test</a:t>
                      </a:r>
                      <a:endParaRPr sz="20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333333"/>
                          </a:solidFill>
                        </a:rPr>
                        <a:t>P value</a:t>
                      </a:r>
                      <a:endParaRPr sz="20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333333"/>
                          </a:solidFill>
                        </a:rPr>
                        <a:t>F-test</a:t>
                      </a:r>
                      <a:endParaRPr sz="20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333333"/>
                          </a:solidFill>
                        </a:rPr>
                        <a:t>P value</a:t>
                      </a:r>
                      <a:endParaRPr sz="20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333333"/>
                          </a:solidFill>
                        </a:rPr>
                        <a:t>F-test</a:t>
                      </a:r>
                      <a:endParaRPr sz="20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333333"/>
                          </a:solidFill>
                        </a:rPr>
                        <a:t>P value</a:t>
                      </a:r>
                      <a:endParaRPr sz="20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333333"/>
                          </a:solidFill>
                        </a:rPr>
                        <a:t>F-test</a:t>
                      </a:r>
                      <a:endParaRPr sz="20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333333"/>
                          </a:solidFill>
                        </a:rPr>
                        <a:t>P value</a:t>
                      </a:r>
                      <a:endParaRPr sz="20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796000">
                <a:tc>
                  <a:txBody>
                    <a:bodyPr/>
                    <a:lstStyle/>
                    <a:p>
                      <a:pPr indent="0" lvl="0" marL="0" rtl="0" algn="ctr">
                        <a:spcBef>
                          <a:spcPts val="0"/>
                        </a:spcBef>
                        <a:spcAft>
                          <a:spcPts val="0"/>
                        </a:spcAft>
                        <a:buNone/>
                      </a:pPr>
                      <a:r>
                        <a:rPr lang="en" sz="2300">
                          <a:solidFill>
                            <a:srgbClr val="333333"/>
                          </a:solidFill>
                        </a:rPr>
                        <a:t>1</a:t>
                      </a:r>
                      <a:endParaRPr sz="23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950">
                          <a:solidFill>
                            <a:srgbClr val="FF0000"/>
                          </a:solidFill>
                          <a:highlight>
                            <a:srgbClr val="FFFFFF"/>
                          </a:highlight>
                          <a:latin typeface="monospace"/>
                          <a:ea typeface="monospace"/>
                          <a:cs typeface="monospace"/>
                          <a:sym typeface="monospace"/>
                        </a:rPr>
                        <a:t>12.968</a:t>
                      </a:r>
                      <a:endParaRPr sz="2000">
                        <a:solidFill>
                          <a:srgbClr val="FF0000"/>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950">
                          <a:solidFill>
                            <a:srgbClr val="FF0000"/>
                          </a:solidFill>
                          <a:highlight>
                            <a:srgbClr val="FFFFFF"/>
                          </a:highlight>
                          <a:latin typeface="monospace"/>
                          <a:ea typeface="monospace"/>
                          <a:cs typeface="monospace"/>
                          <a:sym typeface="monospace"/>
                        </a:rPr>
                        <a:t>0.0029</a:t>
                      </a:r>
                      <a:endParaRPr sz="2000">
                        <a:solidFill>
                          <a:srgbClr val="FF0000"/>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950">
                          <a:solidFill>
                            <a:srgbClr val="212121"/>
                          </a:solidFill>
                          <a:highlight>
                            <a:srgbClr val="FFFFFF"/>
                          </a:highlight>
                          <a:latin typeface="monospace"/>
                          <a:ea typeface="monospace"/>
                          <a:cs typeface="monospace"/>
                          <a:sym typeface="monospace"/>
                        </a:rPr>
                        <a:t>2.3006</a:t>
                      </a:r>
                      <a:endParaRPr sz="20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950">
                          <a:solidFill>
                            <a:srgbClr val="212121"/>
                          </a:solidFill>
                          <a:highlight>
                            <a:srgbClr val="FFFFFF"/>
                          </a:highlight>
                          <a:latin typeface="monospace"/>
                          <a:ea typeface="monospace"/>
                          <a:cs typeface="monospace"/>
                          <a:sym typeface="monospace"/>
                        </a:rPr>
                        <a:t>0.1463</a:t>
                      </a:r>
                      <a:endParaRPr sz="20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950">
                          <a:solidFill>
                            <a:srgbClr val="212121"/>
                          </a:solidFill>
                          <a:highlight>
                            <a:srgbClr val="FFFFFF"/>
                          </a:highlight>
                          <a:latin typeface="monospace"/>
                          <a:ea typeface="monospace"/>
                          <a:cs typeface="monospace"/>
                          <a:sym typeface="monospace"/>
                        </a:rPr>
                        <a:t>2.0010</a:t>
                      </a:r>
                      <a:endParaRPr sz="20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950">
                          <a:solidFill>
                            <a:srgbClr val="212121"/>
                          </a:solidFill>
                          <a:highlight>
                            <a:srgbClr val="FFFFFF"/>
                          </a:highlight>
                          <a:latin typeface="monospace"/>
                          <a:ea typeface="monospace"/>
                          <a:cs typeface="monospace"/>
                          <a:sym typeface="monospace"/>
                        </a:rPr>
                        <a:t>0.1925</a:t>
                      </a:r>
                      <a:endParaRPr sz="20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950">
                          <a:solidFill>
                            <a:srgbClr val="212121"/>
                          </a:solidFill>
                          <a:highlight>
                            <a:srgbClr val="FFFFFF"/>
                          </a:highlight>
                          <a:latin typeface="monospace"/>
                          <a:ea typeface="monospace"/>
                          <a:cs typeface="monospace"/>
                          <a:sym typeface="monospace"/>
                        </a:rPr>
                        <a:t>1.4428</a:t>
                      </a:r>
                      <a:endParaRPr sz="20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950">
                          <a:solidFill>
                            <a:srgbClr val="212121"/>
                          </a:solidFill>
                          <a:highlight>
                            <a:srgbClr val="FFFFFF"/>
                          </a:highlight>
                          <a:latin typeface="monospace"/>
                          <a:ea typeface="monospace"/>
                          <a:cs typeface="monospace"/>
                          <a:sym typeface="monospace"/>
                        </a:rPr>
                        <a:t>0.3435</a:t>
                      </a:r>
                      <a:endParaRPr sz="20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796000">
                <a:tc>
                  <a:txBody>
                    <a:bodyPr/>
                    <a:lstStyle/>
                    <a:p>
                      <a:pPr indent="0" lvl="0" marL="0" rtl="0" algn="ctr">
                        <a:spcBef>
                          <a:spcPts val="0"/>
                        </a:spcBef>
                        <a:spcAft>
                          <a:spcPts val="0"/>
                        </a:spcAft>
                        <a:buNone/>
                      </a:pPr>
                      <a:r>
                        <a:rPr lang="en" sz="2300">
                          <a:solidFill>
                            <a:srgbClr val="333333"/>
                          </a:solidFill>
                        </a:rPr>
                        <a:t>2</a:t>
                      </a:r>
                      <a:endParaRPr sz="23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950">
                          <a:solidFill>
                            <a:srgbClr val="212121"/>
                          </a:solidFill>
                          <a:highlight>
                            <a:srgbClr val="FFFFFF"/>
                          </a:highlight>
                          <a:latin typeface="monospace"/>
                          <a:ea typeface="monospace"/>
                          <a:cs typeface="monospace"/>
                          <a:sym typeface="monospace"/>
                        </a:rPr>
                        <a:t>0.7356</a:t>
                      </a:r>
                      <a:endParaRPr sz="20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950">
                          <a:solidFill>
                            <a:srgbClr val="212121"/>
                          </a:solidFill>
                          <a:highlight>
                            <a:srgbClr val="FFFFFF"/>
                          </a:highlight>
                          <a:latin typeface="monospace"/>
                          <a:ea typeface="monospace"/>
                          <a:cs typeface="monospace"/>
                          <a:sym typeface="monospace"/>
                        </a:rPr>
                        <a:t>0.4055</a:t>
                      </a:r>
                      <a:endParaRPr sz="20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950">
                          <a:solidFill>
                            <a:srgbClr val="FF0000"/>
                          </a:solidFill>
                          <a:highlight>
                            <a:srgbClr val="FFFFFF"/>
                          </a:highlight>
                          <a:latin typeface="monospace"/>
                          <a:ea typeface="monospace"/>
                          <a:cs typeface="monospace"/>
                          <a:sym typeface="monospace"/>
                        </a:rPr>
                        <a:t>4.8710</a:t>
                      </a:r>
                      <a:endParaRPr sz="2000">
                        <a:solidFill>
                          <a:srgbClr val="FF0000"/>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950">
                          <a:solidFill>
                            <a:srgbClr val="FF0000"/>
                          </a:solidFill>
                          <a:highlight>
                            <a:srgbClr val="FFFFFF"/>
                          </a:highlight>
                          <a:latin typeface="monospace"/>
                          <a:ea typeface="monospace"/>
                          <a:cs typeface="monospace"/>
                          <a:sym typeface="monospace"/>
                        </a:rPr>
                        <a:t>0.0305</a:t>
                      </a:r>
                      <a:endParaRPr sz="2000">
                        <a:solidFill>
                          <a:srgbClr val="FF0000"/>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950">
                          <a:solidFill>
                            <a:srgbClr val="212121"/>
                          </a:solidFill>
                          <a:highlight>
                            <a:srgbClr val="FFFFFF"/>
                          </a:highlight>
                          <a:latin typeface="monospace"/>
                          <a:ea typeface="monospace"/>
                          <a:cs typeface="monospace"/>
                          <a:sym typeface="monospace"/>
                        </a:rPr>
                        <a:t>2.4654</a:t>
                      </a:r>
                      <a:endParaRPr sz="20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950">
                          <a:solidFill>
                            <a:srgbClr val="212121"/>
                          </a:solidFill>
                          <a:highlight>
                            <a:srgbClr val="FFFFFF"/>
                          </a:highlight>
                          <a:latin typeface="monospace"/>
                          <a:ea typeface="monospace"/>
                          <a:cs typeface="monospace"/>
                          <a:sym typeface="monospace"/>
                        </a:rPr>
                        <a:t>0.1368</a:t>
                      </a:r>
                      <a:endParaRPr sz="20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950">
                          <a:solidFill>
                            <a:srgbClr val="212121"/>
                          </a:solidFill>
                          <a:highlight>
                            <a:srgbClr val="FFFFFF"/>
                          </a:highlight>
                          <a:latin typeface="monospace"/>
                          <a:ea typeface="monospace"/>
                          <a:cs typeface="monospace"/>
                          <a:sym typeface="monospace"/>
                        </a:rPr>
                        <a:t>4.1375</a:t>
                      </a:r>
                      <a:endParaRPr sz="20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950">
                          <a:solidFill>
                            <a:srgbClr val="212121"/>
                          </a:solidFill>
                          <a:highlight>
                            <a:srgbClr val="FFFFFF"/>
                          </a:highlight>
                          <a:latin typeface="monospace"/>
                          <a:ea typeface="monospace"/>
                          <a:cs typeface="monospace"/>
                          <a:sym typeface="monospace"/>
                        </a:rPr>
                        <a:t>0.0757</a:t>
                      </a:r>
                      <a:endParaRPr sz="20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796000">
                <a:tc>
                  <a:txBody>
                    <a:bodyPr/>
                    <a:lstStyle/>
                    <a:p>
                      <a:pPr indent="0" lvl="0" marL="0" rtl="0" algn="ctr">
                        <a:spcBef>
                          <a:spcPts val="0"/>
                        </a:spcBef>
                        <a:spcAft>
                          <a:spcPts val="0"/>
                        </a:spcAft>
                        <a:buNone/>
                      </a:pPr>
                      <a:r>
                        <a:rPr lang="en" sz="2300">
                          <a:solidFill>
                            <a:srgbClr val="333333"/>
                          </a:solidFill>
                        </a:rPr>
                        <a:t>3</a:t>
                      </a:r>
                      <a:endParaRPr sz="23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950">
                          <a:solidFill>
                            <a:srgbClr val="212121"/>
                          </a:solidFill>
                          <a:highlight>
                            <a:srgbClr val="FFFFFF"/>
                          </a:highlight>
                          <a:latin typeface="monospace"/>
                          <a:ea typeface="monospace"/>
                          <a:cs typeface="monospace"/>
                          <a:sym typeface="monospace"/>
                        </a:rPr>
                        <a:t>3.7116</a:t>
                      </a:r>
                      <a:endParaRPr sz="20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950">
                          <a:solidFill>
                            <a:srgbClr val="212121"/>
                          </a:solidFill>
                          <a:highlight>
                            <a:srgbClr val="FFFFFF"/>
                          </a:highlight>
                          <a:latin typeface="monospace"/>
                          <a:ea typeface="monospace"/>
                          <a:cs typeface="monospace"/>
                          <a:sym typeface="monospace"/>
                        </a:rPr>
                        <a:t>0.0746</a:t>
                      </a:r>
                      <a:endParaRPr sz="20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950">
                          <a:solidFill>
                            <a:srgbClr val="FF0000"/>
                          </a:solidFill>
                          <a:highlight>
                            <a:srgbClr val="FFFFFF"/>
                          </a:highlight>
                          <a:latin typeface="monospace"/>
                          <a:ea typeface="monospace"/>
                          <a:cs typeface="monospace"/>
                          <a:sym typeface="monospace"/>
                        </a:rPr>
                        <a:t>3.8085</a:t>
                      </a:r>
                      <a:endParaRPr sz="2000">
                        <a:solidFill>
                          <a:srgbClr val="FF0000"/>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950">
                          <a:solidFill>
                            <a:srgbClr val="FF0000"/>
                          </a:solidFill>
                          <a:highlight>
                            <a:srgbClr val="FFFFFF"/>
                          </a:highlight>
                          <a:latin typeface="monospace"/>
                          <a:ea typeface="monospace"/>
                          <a:cs typeface="monospace"/>
                          <a:sym typeface="monospace"/>
                        </a:rPr>
                        <a:t>0.0454</a:t>
                      </a:r>
                      <a:endParaRPr sz="2000">
                        <a:solidFill>
                          <a:srgbClr val="FF0000"/>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950">
                          <a:solidFill>
                            <a:srgbClr val="212121"/>
                          </a:solidFill>
                          <a:highlight>
                            <a:srgbClr val="FFFFFF"/>
                          </a:highlight>
                          <a:latin typeface="monospace"/>
                          <a:ea typeface="monospace"/>
                          <a:cs typeface="monospace"/>
                          <a:sym typeface="monospace"/>
                        </a:rPr>
                        <a:t>3.3322</a:t>
                      </a:r>
                      <a:endParaRPr sz="20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950">
                          <a:solidFill>
                            <a:srgbClr val="212121"/>
                          </a:solidFill>
                          <a:highlight>
                            <a:srgbClr val="FFFFFF"/>
                          </a:highlight>
                          <a:latin typeface="monospace"/>
                          <a:ea typeface="monospace"/>
                          <a:cs typeface="monospace"/>
                          <a:sym typeface="monospace"/>
                        </a:rPr>
                        <a:t>0.0770</a:t>
                      </a:r>
                      <a:endParaRPr sz="20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950">
                          <a:solidFill>
                            <a:srgbClr val="212121"/>
                          </a:solidFill>
                          <a:highlight>
                            <a:srgbClr val="FFFFFF"/>
                          </a:highlight>
                          <a:latin typeface="monospace"/>
                          <a:ea typeface="monospace"/>
                          <a:cs typeface="monospace"/>
                          <a:sym typeface="monospace"/>
                        </a:rPr>
                        <a:t>1.7686</a:t>
                      </a:r>
                      <a:endParaRPr sz="20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950">
                          <a:solidFill>
                            <a:srgbClr val="212121"/>
                          </a:solidFill>
                          <a:highlight>
                            <a:srgbClr val="FFFFFF"/>
                          </a:highlight>
                          <a:latin typeface="monospace"/>
                          <a:ea typeface="monospace"/>
                          <a:cs typeface="monospace"/>
                          <a:sym typeface="monospace"/>
                        </a:rPr>
                        <a:t>0.2720</a:t>
                      </a:r>
                      <a:endParaRPr sz="20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796000">
                <a:tc>
                  <a:txBody>
                    <a:bodyPr/>
                    <a:lstStyle/>
                    <a:p>
                      <a:pPr indent="0" lvl="0" marL="0" rtl="0" algn="ctr">
                        <a:spcBef>
                          <a:spcPts val="0"/>
                        </a:spcBef>
                        <a:spcAft>
                          <a:spcPts val="0"/>
                        </a:spcAft>
                        <a:buNone/>
                      </a:pPr>
                      <a:r>
                        <a:rPr lang="en" sz="2300">
                          <a:solidFill>
                            <a:srgbClr val="333333"/>
                          </a:solidFill>
                        </a:rPr>
                        <a:t>4</a:t>
                      </a:r>
                      <a:endParaRPr sz="23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950">
                          <a:solidFill>
                            <a:srgbClr val="212121"/>
                          </a:solidFill>
                          <a:highlight>
                            <a:srgbClr val="FFFFFF"/>
                          </a:highlight>
                          <a:latin typeface="monospace"/>
                          <a:ea typeface="monospace"/>
                          <a:cs typeface="monospace"/>
                          <a:sym typeface="monospace"/>
                        </a:rPr>
                        <a:t>0.5213</a:t>
                      </a:r>
                      <a:endParaRPr sz="20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950">
                          <a:solidFill>
                            <a:srgbClr val="212121"/>
                          </a:solidFill>
                          <a:highlight>
                            <a:srgbClr val="FFFFFF"/>
                          </a:highlight>
                          <a:latin typeface="monospace"/>
                          <a:ea typeface="monospace"/>
                          <a:cs typeface="monospace"/>
                          <a:sym typeface="monospace"/>
                        </a:rPr>
                        <a:t>0.4822</a:t>
                      </a:r>
                      <a:endParaRPr sz="20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950">
                          <a:solidFill>
                            <a:srgbClr val="212121"/>
                          </a:solidFill>
                          <a:highlight>
                            <a:srgbClr val="FFFFFF"/>
                          </a:highlight>
                          <a:latin typeface="monospace"/>
                          <a:ea typeface="monospace"/>
                          <a:cs typeface="monospace"/>
                          <a:sym typeface="monospace"/>
                        </a:rPr>
                        <a:t>1.2166</a:t>
                      </a:r>
                      <a:endParaRPr sz="20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950">
                          <a:solidFill>
                            <a:srgbClr val="212121"/>
                          </a:solidFill>
                          <a:highlight>
                            <a:srgbClr val="FFFFFF"/>
                          </a:highlight>
                          <a:latin typeface="monospace"/>
                          <a:ea typeface="monospace"/>
                          <a:cs typeface="monospace"/>
                          <a:sym typeface="monospace"/>
                        </a:rPr>
                        <a:t>0.3332</a:t>
                      </a:r>
                      <a:endParaRPr sz="20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950">
                          <a:solidFill>
                            <a:srgbClr val="212121"/>
                          </a:solidFill>
                          <a:highlight>
                            <a:srgbClr val="FFFFFF"/>
                          </a:highlight>
                          <a:latin typeface="monospace"/>
                          <a:ea typeface="monospace"/>
                          <a:cs typeface="monospace"/>
                          <a:sym typeface="monospace"/>
                        </a:rPr>
                        <a:t>0.5938</a:t>
                      </a:r>
                      <a:endParaRPr sz="20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950">
                          <a:solidFill>
                            <a:srgbClr val="212121"/>
                          </a:solidFill>
                          <a:highlight>
                            <a:srgbClr val="FFFFFF"/>
                          </a:highlight>
                          <a:latin typeface="monospace"/>
                          <a:ea typeface="monospace"/>
                          <a:cs typeface="monospace"/>
                          <a:sym typeface="monospace"/>
                        </a:rPr>
                        <a:t>0.6365</a:t>
                      </a:r>
                      <a:endParaRPr sz="20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950">
                          <a:solidFill>
                            <a:srgbClr val="FF0000"/>
                          </a:solidFill>
                          <a:highlight>
                            <a:srgbClr val="FFFFFF"/>
                          </a:highlight>
                          <a:latin typeface="monospace"/>
                          <a:ea typeface="monospace"/>
                          <a:cs typeface="monospace"/>
                          <a:sym typeface="monospace"/>
                        </a:rPr>
                        <a:t>6.8458</a:t>
                      </a:r>
                      <a:endParaRPr sz="2000">
                        <a:solidFill>
                          <a:srgbClr val="FF0000"/>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950">
                          <a:solidFill>
                            <a:srgbClr val="FF0000"/>
                          </a:solidFill>
                          <a:highlight>
                            <a:srgbClr val="FFFFFF"/>
                          </a:highlight>
                          <a:latin typeface="monospace"/>
                          <a:ea typeface="monospace"/>
                          <a:cs typeface="monospace"/>
                          <a:sym typeface="monospace"/>
                        </a:rPr>
                        <a:t>0.0292</a:t>
                      </a:r>
                      <a:endParaRPr sz="2000">
                        <a:solidFill>
                          <a:srgbClr val="FF0000"/>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graphicFrame>
        <p:nvGraphicFramePr>
          <p:cNvPr id="119" name="Google Shape;119;p1"/>
          <p:cNvGraphicFramePr/>
          <p:nvPr/>
        </p:nvGraphicFramePr>
        <p:xfrm>
          <a:off x="10789088" y="25056225"/>
          <a:ext cx="3000000" cy="3000000"/>
        </p:xfrm>
        <a:graphic>
          <a:graphicData uri="http://schemas.openxmlformats.org/drawingml/2006/table">
            <a:tbl>
              <a:tblPr bandCol="1" bandRow="1">
                <a:noFill/>
                <a:tableStyleId>{E66AC96B-D8D7-4F09-B50E-CA8E19539CBC}</a:tableStyleId>
              </a:tblPr>
              <a:tblGrid>
                <a:gridCol w="973625"/>
                <a:gridCol w="973625"/>
                <a:gridCol w="973625"/>
                <a:gridCol w="973625"/>
                <a:gridCol w="973625"/>
                <a:gridCol w="973625"/>
                <a:gridCol w="973625"/>
                <a:gridCol w="973625"/>
                <a:gridCol w="973625"/>
              </a:tblGrid>
              <a:tr h="796000">
                <a:tc>
                  <a:txBody>
                    <a:bodyPr/>
                    <a:lstStyle/>
                    <a:p>
                      <a:pPr indent="0" lvl="0" marL="0" rtl="0" algn="ctr">
                        <a:spcBef>
                          <a:spcPts val="0"/>
                        </a:spcBef>
                        <a:spcAft>
                          <a:spcPts val="0"/>
                        </a:spcAft>
                        <a:buNone/>
                      </a:pPr>
                      <a:r>
                        <a:t/>
                      </a:r>
                      <a:endParaRPr sz="22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gridSpan="2">
                  <a:txBody>
                    <a:bodyPr/>
                    <a:lstStyle/>
                    <a:p>
                      <a:pPr indent="0" lvl="0" marL="0" rtl="0" algn="ctr">
                        <a:spcBef>
                          <a:spcPts val="0"/>
                        </a:spcBef>
                        <a:spcAft>
                          <a:spcPts val="0"/>
                        </a:spcAft>
                        <a:buNone/>
                      </a:pPr>
                      <a:r>
                        <a:rPr lang="en" sz="2200">
                          <a:solidFill>
                            <a:srgbClr val="333333"/>
                          </a:solidFill>
                        </a:rPr>
                        <a:t>1-Lag</a:t>
                      </a:r>
                      <a:endParaRPr sz="22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hMerge="1"/>
                <a:tc gridSpan="2">
                  <a:txBody>
                    <a:bodyPr/>
                    <a:lstStyle/>
                    <a:p>
                      <a:pPr indent="0" lvl="0" marL="0" rtl="0" algn="ctr">
                        <a:spcBef>
                          <a:spcPts val="0"/>
                        </a:spcBef>
                        <a:spcAft>
                          <a:spcPts val="0"/>
                        </a:spcAft>
                        <a:buNone/>
                      </a:pPr>
                      <a:r>
                        <a:rPr lang="en" sz="2200">
                          <a:solidFill>
                            <a:srgbClr val="333333"/>
                          </a:solidFill>
                        </a:rPr>
                        <a:t>2-Lag</a:t>
                      </a:r>
                      <a:endParaRPr sz="22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hMerge="1"/>
                <a:tc gridSpan="2">
                  <a:txBody>
                    <a:bodyPr/>
                    <a:lstStyle/>
                    <a:p>
                      <a:pPr indent="0" lvl="0" marL="0" rtl="0" algn="ctr">
                        <a:spcBef>
                          <a:spcPts val="0"/>
                        </a:spcBef>
                        <a:spcAft>
                          <a:spcPts val="0"/>
                        </a:spcAft>
                        <a:buNone/>
                      </a:pPr>
                      <a:r>
                        <a:rPr lang="en" sz="2200">
                          <a:solidFill>
                            <a:srgbClr val="333333"/>
                          </a:solidFill>
                        </a:rPr>
                        <a:t>3-Lag</a:t>
                      </a:r>
                      <a:endParaRPr sz="22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hMerge="1"/>
                <a:tc gridSpan="2">
                  <a:txBody>
                    <a:bodyPr/>
                    <a:lstStyle/>
                    <a:p>
                      <a:pPr indent="0" lvl="0" marL="0" rtl="0" algn="ctr">
                        <a:spcBef>
                          <a:spcPts val="0"/>
                        </a:spcBef>
                        <a:spcAft>
                          <a:spcPts val="0"/>
                        </a:spcAft>
                        <a:buNone/>
                      </a:pPr>
                      <a:r>
                        <a:rPr lang="en" sz="2200">
                          <a:solidFill>
                            <a:srgbClr val="333333"/>
                          </a:solidFill>
                        </a:rPr>
                        <a:t>4-Lag</a:t>
                      </a:r>
                      <a:endParaRPr sz="22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hMerge="1"/>
              </a:tr>
              <a:tr h="796000">
                <a:tc>
                  <a:txBody>
                    <a:bodyPr/>
                    <a:lstStyle/>
                    <a:p>
                      <a:pPr indent="0" lvl="0" marL="0" rtl="0" algn="ctr">
                        <a:spcBef>
                          <a:spcPts val="0"/>
                        </a:spcBef>
                        <a:spcAft>
                          <a:spcPts val="0"/>
                        </a:spcAft>
                        <a:buNone/>
                      </a:pPr>
                      <a:r>
                        <a:t/>
                      </a:r>
                      <a:endParaRPr sz="22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2200">
                          <a:solidFill>
                            <a:srgbClr val="333333"/>
                          </a:solidFill>
                        </a:rPr>
                        <a:t>F-test</a:t>
                      </a:r>
                      <a:endParaRPr sz="22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2200">
                          <a:solidFill>
                            <a:srgbClr val="333333"/>
                          </a:solidFill>
                        </a:rPr>
                        <a:t>P value</a:t>
                      </a:r>
                      <a:endParaRPr sz="22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2200">
                          <a:solidFill>
                            <a:srgbClr val="333333"/>
                          </a:solidFill>
                        </a:rPr>
                        <a:t>F-test</a:t>
                      </a:r>
                      <a:endParaRPr sz="22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2200">
                          <a:solidFill>
                            <a:srgbClr val="333333"/>
                          </a:solidFill>
                        </a:rPr>
                        <a:t>P value</a:t>
                      </a:r>
                      <a:endParaRPr sz="22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2200">
                          <a:solidFill>
                            <a:srgbClr val="333333"/>
                          </a:solidFill>
                        </a:rPr>
                        <a:t>F-test</a:t>
                      </a:r>
                      <a:endParaRPr sz="22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2200">
                          <a:solidFill>
                            <a:srgbClr val="333333"/>
                          </a:solidFill>
                        </a:rPr>
                        <a:t>P value</a:t>
                      </a:r>
                      <a:endParaRPr sz="22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2200">
                          <a:solidFill>
                            <a:srgbClr val="333333"/>
                          </a:solidFill>
                        </a:rPr>
                        <a:t>F-test</a:t>
                      </a:r>
                      <a:endParaRPr sz="22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2200">
                          <a:solidFill>
                            <a:srgbClr val="333333"/>
                          </a:solidFill>
                        </a:rPr>
                        <a:t>P value</a:t>
                      </a:r>
                      <a:endParaRPr sz="22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796000">
                <a:tc>
                  <a:txBody>
                    <a:bodyPr/>
                    <a:lstStyle/>
                    <a:p>
                      <a:pPr indent="0" lvl="0" marL="0" rtl="0" algn="ctr">
                        <a:spcBef>
                          <a:spcPts val="0"/>
                        </a:spcBef>
                        <a:spcAft>
                          <a:spcPts val="0"/>
                        </a:spcAft>
                        <a:buNone/>
                      </a:pPr>
                      <a:r>
                        <a:rPr lang="en" sz="2200">
                          <a:solidFill>
                            <a:srgbClr val="333333"/>
                          </a:solidFill>
                        </a:rPr>
                        <a:t>1</a:t>
                      </a:r>
                      <a:endParaRPr sz="22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2150">
                          <a:solidFill>
                            <a:srgbClr val="212121"/>
                          </a:solidFill>
                          <a:highlight>
                            <a:srgbClr val="FFFFFF"/>
                          </a:highlight>
                          <a:latin typeface="monospace"/>
                          <a:ea typeface="monospace"/>
                          <a:cs typeface="monospace"/>
                          <a:sym typeface="monospace"/>
                        </a:rPr>
                        <a:t>3.1907</a:t>
                      </a:r>
                      <a:endParaRPr sz="2200">
                        <a:solidFill>
                          <a:srgbClr val="FF0000"/>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2150">
                          <a:solidFill>
                            <a:srgbClr val="212121"/>
                          </a:solidFill>
                          <a:highlight>
                            <a:srgbClr val="FFFFFF"/>
                          </a:highlight>
                          <a:latin typeface="monospace"/>
                          <a:ea typeface="monospace"/>
                          <a:cs typeface="monospace"/>
                          <a:sym typeface="monospace"/>
                        </a:rPr>
                        <a:t>0.0957</a:t>
                      </a:r>
                      <a:endParaRPr sz="2200">
                        <a:solidFill>
                          <a:srgbClr val="FF0000"/>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2150">
                          <a:solidFill>
                            <a:srgbClr val="212121"/>
                          </a:solidFill>
                          <a:highlight>
                            <a:srgbClr val="FFFFFF"/>
                          </a:highlight>
                          <a:latin typeface="monospace"/>
                          <a:ea typeface="monospace"/>
                          <a:cs typeface="monospace"/>
                          <a:sym typeface="monospace"/>
                        </a:rPr>
                        <a:t>2.3971</a:t>
                      </a:r>
                      <a:endParaRPr sz="22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2150">
                          <a:solidFill>
                            <a:srgbClr val="212121"/>
                          </a:solidFill>
                          <a:highlight>
                            <a:srgbClr val="FFFFFF"/>
                          </a:highlight>
                          <a:latin typeface="monospace"/>
                          <a:ea typeface="monospace"/>
                          <a:cs typeface="monospace"/>
                          <a:sym typeface="monospace"/>
                        </a:rPr>
                        <a:t>0.1367</a:t>
                      </a:r>
                      <a:endParaRPr sz="22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2150">
                          <a:solidFill>
                            <a:srgbClr val="212121"/>
                          </a:solidFill>
                          <a:highlight>
                            <a:srgbClr val="FFFFFF"/>
                          </a:highlight>
                          <a:latin typeface="monospace"/>
                          <a:ea typeface="monospace"/>
                          <a:cs typeface="monospace"/>
                          <a:sym typeface="monospace"/>
                        </a:rPr>
                        <a:t>1.1116</a:t>
                      </a:r>
                      <a:endParaRPr sz="22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2150">
                          <a:solidFill>
                            <a:srgbClr val="212121"/>
                          </a:solidFill>
                          <a:highlight>
                            <a:srgbClr val="FFFFFF"/>
                          </a:highlight>
                          <a:latin typeface="monospace"/>
                          <a:ea typeface="monospace"/>
                          <a:cs typeface="monospace"/>
                          <a:sym typeface="monospace"/>
                        </a:rPr>
                        <a:t>0.3996</a:t>
                      </a:r>
                      <a:endParaRPr sz="22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2150">
                          <a:solidFill>
                            <a:srgbClr val="212121"/>
                          </a:solidFill>
                          <a:highlight>
                            <a:srgbClr val="FFFFFF"/>
                          </a:highlight>
                          <a:latin typeface="monospace"/>
                          <a:ea typeface="monospace"/>
                          <a:cs typeface="monospace"/>
                          <a:sym typeface="monospace"/>
                        </a:rPr>
                        <a:t>1.0926</a:t>
                      </a:r>
                      <a:endParaRPr sz="22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2150">
                          <a:solidFill>
                            <a:srgbClr val="212121"/>
                          </a:solidFill>
                          <a:highlight>
                            <a:srgbClr val="FFFFFF"/>
                          </a:highlight>
                          <a:latin typeface="monospace"/>
                          <a:ea typeface="monospace"/>
                          <a:cs typeface="monospace"/>
                          <a:sym typeface="monospace"/>
                        </a:rPr>
                        <a:t>0.4504</a:t>
                      </a:r>
                      <a:endParaRPr sz="22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796000">
                <a:tc>
                  <a:txBody>
                    <a:bodyPr/>
                    <a:lstStyle/>
                    <a:p>
                      <a:pPr indent="0" lvl="0" marL="0" rtl="0" algn="ctr">
                        <a:spcBef>
                          <a:spcPts val="0"/>
                        </a:spcBef>
                        <a:spcAft>
                          <a:spcPts val="0"/>
                        </a:spcAft>
                        <a:buNone/>
                      </a:pPr>
                      <a:r>
                        <a:rPr lang="en" sz="2200">
                          <a:solidFill>
                            <a:srgbClr val="333333"/>
                          </a:solidFill>
                        </a:rPr>
                        <a:t>2</a:t>
                      </a:r>
                      <a:endParaRPr sz="22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2150">
                          <a:solidFill>
                            <a:srgbClr val="212121"/>
                          </a:solidFill>
                          <a:highlight>
                            <a:srgbClr val="FFFFFF"/>
                          </a:highlight>
                          <a:latin typeface="monospace"/>
                          <a:ea typeface="monospace"/>
                          <a:cs typeface="monospace"/>
                          <a:sym typeface="monospace"/>
                        </a:rPr>
                        <a:t>1.9759</a:t>
                      </a:r>
                      <a:endParaRPr sz="22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2150">
                          <a:solidFill>
                            <a:srgbClr val="212121"/>
                          </a:solidFill>
                          <a:highlight>
                            <a:srgbClr val="FFFFFF"/>
                          </a:highlight>
                          <a:latin typeface="monospace"/>
                          <a:ea typeface="monospace"/>
                          <a:cs typeface="monospace"/>
                          <a:sym typeface="monospace"/>
                        </a:rPr>
                        <a:t>0.1816</a:t>
                      </a:r>
                      <a:endParaRPr sz="22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2150">
                          <a:solidFill>
                            <a:srgbClr val="212121"/>
                          </a:solidFill>
                          <a:highlight>
                            <a:srgbClr val="FFFFFF"/>
                          </a:highlight>
                          <a:latin typeface="monospace"/>
                          <a:ea typeface="monospace"/>
                          <a:cs typeface="monospace"/>
                          <a:sym typeface="monospace"/>
                        </a:rPr>
                        <a:t>0.9279</a:t>
                      </a:r>
                      <a:endParaRPr sz="2200">
                        <a:solidFill>
                          <a:srgbClr val="FF0000"/>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2150">
                          <a:solidFill>
                            <a:srgbClr val="212121"/>
                          </a:solidFill>
                          <a:highlight>
                            <a:srgbClr val="FFFFFF"/>
                          </a:highlight>
                          <a:latin typeface="monospace"/>
                          <a:ea typeface="monospace"/>
                          <a:cs typeface="monospace"/>
                          <a:sym typeface="monospace"/>
                        </a:rPr>
                        <a:t>0.4242</a:t>
                      </a:r>
                      <a:endParaRPr sz="2200">
                        <a:solidFill>
                          <a:srgbClr val="FF0000"/>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2150">
                          <a:solidFill>
                            <a:srgbClr val="212121"/>
                          </a:solidFill>
                          <a:highlight>
                            <a:srgbClr val="FFFFFF"/>
                          </a:highlight>
                          <a:latin typeface="monospace"/>
                          <a:ea typeface="monospace"/>
                          <a:cs typeface="monospace"/>
                          <a:sym typeface="monospace"/>
                        </a:rPr>
                        <a:t>1.6213</a:t>
                      </a:r>
                      <a:endParaRPr sz="22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2150">
                          <a:solidFill>
                            <a:srgbClr val="212121"/>
                          </a:solidFill>
                          <a:highlight>
                            <a:srgbClr val="FFFFFF"/>
                          </a:highlight>
                          <a:latin typeface="monospace"/>
                          <a:ea typeface="monospace"/>
                          <a:cs typeface="monospace"/>
                          <a:sym typeface="monospace"/>
                        </a:rPr>
                        <a:t>0.2596</a:t>
                      </a:r>
                      <a:endParaRPr sz="22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2150">
                          <a:solidFill>
                            <a:srgbClr val="212121"/>
                          </a:solidFill>
                          <a:highlight>
                            <a:srgbClr val="FFFFFF"/>
                          </a:highlight>
                          <a:latin typeface="monospace"/>
                          <a:ea typeface="monospace"/>
                          <a:cs typeface="monospace"/>
                          <a:sym typeface="monospace"/>
                        </a:rPr>
                        <a:t>1.7378</a:t>
                      </a:r>
                      <a:endParaRPr sz="22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2150">
                          <a:solidFill>
                            <a:srgbClr val="212121"/>
                          </a:solidFill>
                          <a:highlight>
                            <a:srgbClr val="FFFFFF"/>
                          </a:highlight>
                          <a:latin typeface="monospace"/>
                          <a:ea typeface="monospace"/>
                          <a:cs typeface="monospace"/>
                          <a:sym typeface="monospace"/>
                        </a:rPr>
                        <a:t>0.2778</a:t>
                      </a:r>
                      <a:endParaRPr sz="22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796000">
                <a:tc>
                  <a:txBody>
                    <a:bodyPr/>
                    <a:lstStyle/>
                    <a:p>
                      <a:pPr indent="0" lvl="0" marL="0" rtl="0" algn="ctr">
                        <a:spcBef>
                          <a:spcPts val="0"/>
                        </a:spcBef>
                        <a:spcAft>
                          <a:spcPts val="0"/>
                        </a:spcAft>
                        <a:buNone/>
                      </a:pPr>
                      <a:r>
                        <a:rPr lang="en" sz="2200">
                          <a:solidFill>
                            <a:srgbClr val="333333"/>
                          </a:solidFill>
                        </a:rPr>
                        <a:t>3</a:t>
                      </a:r>
                      <a:endParaRPr sz="22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2150">
                          <a:solidFill>
                            <a:srgbClr val="212121"/>
                          </a:solidFill>
                          <a:highlight>
                            <a:srgbClr val="FFFFFF"/>
                          </a:highlight>
                          <a:latin typeface="monospace"/>
                          <a:ea typeface="monospace"/>
                          <a:cs typeface="monospace"/>
                          <a:sym typeface="monospace"/>
                        </a:rPr>
                        <a:t>1.1861</a:t>
                      </a:r>
                      <a:endParaRPr sz="22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2150">
                          <a:solidFill>
                            <a:srgbClr val="212121"/>
                          </a:solidFill>
                          <a:highlight>
                            <a:srgbClr val="FFFFFF"/>
                          </a:highlight>
                          <a:latin typeface="monospace"/>
                          <a:ea typeface="monospace"/>
                          <a:cs typeface="monospace"/>
                          <a:sym typeface="monospace"/>
                        </a:rPr>
                        <a:t>0.2944</a:t>
                      </a:r>
                      <a:endParaRPr sz="22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2150">
                          <a:solidFill>
                            <a:srgbClr val="212121"/>
                          </a:solidFill>
                          <a:highlight>
                            <a:srgbClr val="FFFFFF"/>
                          </a:highlight>
                          <a:latin typeface="monospace"/>
                          <a:ea typeface="monospace"/>
                          <a:cs typeface="monospace"/>
                          <a:sym typeface="monospace"/>
                        </a:rPr>
                        <a:t>0.8575</a:t>
                      </a:r>
                      <a:endParaRPr sz="2200">
                        <a:solidFill>
                          <a:srgbClr val="FF0000"/>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2150">
                          <a:solidFill>
                            <a:srgbClr val="212121"/>
                          </a:solidFill>
                          <a:highlight>
                            <a:srgbClr val="FFFFFF"/>
                          </a:highlight>
                          <a:latin typeface="monospace"/>
                          <a:ea typeface="monospace"/>
                          <a:cs typeface="monospace"/>
                          <a:sym typeface="monospace"/>
                        </a:rPr>
                        <a:t>0.4507</a:t>
                      </a:r>
                      <a:endParaRPr sz="2200">
                        <a:solidFill>
                          <a:srgbClr val="FF0000"/>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2150">
                          <a:solidFill>
                            <a:srgbClr val="212121"/>
                          </a:solidFill>
                          <a:highlight>
                            <a:srgbClr val="FFFFFF"/>
                          </a:highlight>
                          <a:latin typeface="monospace"/>
                          <a:ea typeface="monospace"/>
                          <a:cs typeface="monospace"/>
                          <a:sym typeface="monospace"/>
                        </a:rPr>
                        <a:t>0.5050</a:t>
                      </a:r>
                      <a:endParaRPr sz="22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2150">
                          <a:solidFill>
                            <a:srgbClr val="212121"/>
                          </a:solidFill>
                          <a:highlight>
                            <a:srgbClr val="FFFFFF"/>
                          </a:highlight>
                          <a:latin typeface="monospace"/>
                          <a:ea typeface="monospace"/>
                          <a:cs typeface="monospace"/>
                          <a:sym typeface="monospace"/>
                        </a:rPr>
                        <a:t>0.6894</a:t>
                      </a:r>
                      <a:endParaRPr sz="22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2150">
                          <a:solidFill>
                            <a:srgbClr val="212121"/>
                          </a:solidFill>
                          <a:highlight>
                            <a:srgbClr val="FFFFFF"/>
                          </a:highlight>
                          <a:latin typeface="monospace"/>
                          <a:ea typeface="monospace"/>
                          <a:cs typeface="monospace"/>
                          <a:sym typeface="monospace"/>
                        </a:rPr>
                        <a:t>1.0316</a:t>
                      </a:r>
                      <a:endParaRPr sz="22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2150">
                          <a:solidFill>
                            <a:srgbClr val="212121"/>
                          </a:solidFill>
                          <a:highlight>
                            <a:srgbClr val="FFFFFF"/>
                          </a:highlight>
                          <a:latin typeface="monospace"/>
                          <a:ea typeface="monospace"/>
                          <a:cs typeface="monospace"/>
                          <a:sym typeface="monospace"/>
                        </a:rPr>
                        <a:t>0.4732</a:t>
                      </a:r>
                      <a:endParaRPr sz="22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796000">
                <a:tc>
                  <a:txBody>
                    <a:bodyPr/>
                    <a:lstStyle/>
                    <a:p>
                      <a:pPr indent="0" lvl="0" marL="0" rtl="0" algn="ctr">
                        <a:spcBef>
                          <a:spcPts val="0"/>
                        </a:spcBef>
                        <a:spcAft>
                          <a:spcPts val="0"/>
                        </a:spcAft>
                        <a:buNone/>
                      </a:pPr>
                      <a:r>
                        <a:rPr lang="en" sz="2200">
                          <a:solidFill>
                            <a:srgbClr val="333333"/>
                          </a:solidFill>
                        </a:rPr>
                        <a:t>4</a:t>
                      </a:r>
                      <a:endParaRPr sz="22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2150">
                          <a:solidFill>
                            <a:srgbClr val="212121"/>
                          </a:solidFill>
                          <a:highlight>
                            <a:srgbClr val="FFFFFF"/>
                          </a:highlight>
                          <a:latin typeface="monospace"/>
                          <a:ea typeface="monospace"/>
                          <a:cs typeface="monospace"/>
                          <a:sym typeface="monospace"/>
                        </a:rPr>
                        <a:t>0.0024</a:t>
                      </a:r>
                      <a:endParaRPr sz="2150">
                        <a:solidFill>
                          <a:srgbClr val="212121"/>
                        </a:solidFill>
                        <a:highlight>
                          <a:srgbClr val="FFFFFF"/>
                        </a:highlight>
                        <a:latin typeface="monospace"/>
                        <a:ea typeface="monospace"/>
                        <a:cs typeface="monospace"/>
                        <a:sym typeface="monospace"/>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2150">
                          <a:solidFill>
                            <a:srgbClr val="212121"/>
                          </a:solidFill>
                          <a:highlight>
                            <a:srgbClr val="FFFFFF"/>
                          </a:highlight>
                          <a:latin typeface="monospace"/>
                          <a:ea typeface="monospace"/>
                          <a:cs typeface="monospace"/>
                          <a:sym typeface="monospace"/>
                        </a:rPr>
                        <a:t>0.9609</a:t>
                      </a:r>
                      <a:endParaRPr sz="2150">
                        <a:solidFill>
                          <a:srgbClr val="212121"/>
                        </a:solidFill>
                        <a:highlight>
                          <a:srgbClr val="FFFFFF"/>
                        </a:highlight>
                        <a:latin typeface="monospace"/>
                        <a:ea typeface="monospace"/>
                        <a:cs typeface="monospace"/>
                        <a:sym typeface="monospace"/>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2150">
                          <a:solidFill>
                            <a:srgbClr val="212121"/>
                          </a:solidFill>
                          <a:highlight>
                            <a:srgbClr val="FFFFFF"/>
                          </a:highlight>
                          <a:latin typeface="monospace"/>
                          <a:ea typeface="monospace"/>
                          <a:cs typeface="monospace"/>
                          <a:sym typeface="monospace"/>
                        </a:rPr>
                        <a:t>0.5196</a:t>
                      </a:r>
                      <a:endParaRPr sz="2150">
                        <a:solidFill>
                          <a:srgbClr val="212121"/>
                        </a:solidFill>
                        <a:highlight>
                          <a:srgbClr val="FFFFFF"/>
                        </a:highlight>
                        <a:latin typeface="monospace"/>
                        <a:ea typeface="monospace"/>
                        <a:cs typeface="monospace"/>
                        <a:sym typeface="monospace"/>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2150">
                          <a:solidFill>
                            <a:srgbClr val="212121"/>
                          </a:solidFill>
                          <a:highlight>
                            <a:srgbClr val="FFFFFF"/>
                          </a:highlight>
                          <a:latin typeface="monospace"/>
                          <a:ea typeface="monospace"/>
                          <a:cs typeface="monospace"/>
                          <a:sym typeface="monospace"/>
                        </a:rPr>
                        <a:t>0.6086</a:t>
                      </a:r>
                      <a:endParaRPr sz="2150">
                        <a:solidFill>
                          <a:srgbClr val="212121"/>
                        </a:solidFill>
                        <a:highlight>
                          <a:srgbClr val="FFFFFF"/>
                        </a:highlight>
                        <a:latin typeface="monospace"/>
                        <a:ea typeface="monospace"/>
                        <a:cs typeface="monospace"/>
                        <a:sym typeface="monospace"/>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2150">
                          <a:solidFill>
                            <a:srgbClr val="212121"/>
                          </a:solidFill>
                          <a:highlight>
                            <a:srgbClr val="FFFFFF"/>
                          </a:highlight>
                          <a:latin typeface="monospace"/>
                          <a:ea typeface="monospace"/>
                          <a:cs typeface="monospace"/>
                          <a:sym typeface="monospace"/>
                        </a:rPr>
                        <a:t>0.1706</a:t>
                      </a:r>
                      <a:endParaRPr sz="2150">
                        <a:solidFill>
                          <a:srgbClr val="212121"/>
                        </a:solidFill>
                        <a:highlight>
                          <a:srgbClr val="FFFFFF"/>
                        </a:highlight>
                        <a:latin typeface="monospace"/>
                        <a:ea typeface="monospace"/>
                        <a:cs typeface="monospace"/>
                        <a:sym typeface="monospace"/>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2150">
                          <a:solidFill>
                            <a:srgbClr val="212121"/>
                          </a:solidFill>
                          <a:highlight>
                            <a:srgbClr val="FFFFFF"/>
                          </a:highlight>
                          <a:latin typeface="monospace"/>
                          <a:ea typeface="monospace"/>
                          <a:cs typeface="monospace"/>
                          <a:sym typeface="monospace"/>
                        </a:rPr>
                        <a:t>0.9132</a:t>
                      </a:r>
                      <a:endParaRPr sz="2150">
                        <a:solidFill>
                          <a:srgbClr val="212121"/>
                        </a:solidFill>
                        <a:highlight>
                          <a:srgbClr val="FFFFFF"/>
                        </a:highlight>
                        <a:latin typeface="monospace"/>
                        <a:ea typeface="monospace"/>
                        <a:cs typeface="monospace"/>
                        <a:sym typeface="monospace"/>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2150">
                          <a:solidFill>
                            <a:srgbClr val="212121"/>
                          </a:solidFill>
                          <a:highlight>
                            <a:srgbClr val="FFFFFF"/>
                          </a:highlight>
                          <a:latin typeface="monospace"/>
                          <a:ea typeface="monospace"/>
                          <a:cs typeface="monospace"/>
                          <a:sym typeface="monospace"/>
                        </a:rPr>
                        <a:t>1.3223</a:t>
                      </a:r>
                      <a:endParaRPr sz="2150">
                        <a:solidFill>
                          <a:srgbClr val="212121"/>
                        </a:solidFill>
                        <a:highlight>
                          <a:srgbClr val="FFFFFF"/>
                        </a:highlight>
                        <a:latin typeface="monospace"/>
                        <a:ea typeface="monospace"/>
                        <a:cs typeface="monospace"/>
                        <a:sym typeface="monospace"/>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2150">
                          <a:solidFill>
                            <a:srgbClr val="212121"/>
                          </a:solidFill>
                          <a:highlight>
                            <a:srgbClr val="FFFFFF"/>
                          </a:highlight>
                          <a:latin typeface="monospace"/>
                          <a:ea typeface="monospace"/>
                          <a:cs typeface="monospace"/>
                          <a:sym typeface="monospace"/>
                        </a:rPr>
                        <a:t>0.3761</a:t>
                      </a:r>
                      <a:endParaRPr sz="2150">
                        <a:solidFill>
                          <a:srgbClr val="212121"/>
                        </a:solidFill>
                        <a:highlight>
                          <a:srgbClr val="FFFFFF"/>
                        </a:highlight>
                        <a:latin typeface="monospace"/>
                        <a:ea typeface="monospace"/>
                        <a:cs typeface="monospace"/>
                        <a:sym typeface="monospace"/>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graphicFrame>
        <p:nvGraphicFramePr>
          <p:cNvPr id="120" name="Google Shape;120;p1"/>
          <p:cNvGraphicFramePr/>
          <p:nvPr/>
        </p:nvGraphicFramePr>
        <p:xfrm>
          <a:off x="20271475" y="25056225"/>
          <a:ext cx="3000000" cy="3000000"/>
        </p:xfrm>
        <a:graphic>
          <a:graphicData uri="http://schemas.openxmlformats.org/drawingml/2006/table">
            <a:tbl>
              <a:tblPr bandCol="1" bandRow="1">
                <a:noFill/>
                <a:tableStyleId>{E66AC96B-D8D7-4F09-B50E-CA8E19539CBC}</a:tableStyleId>
              </a:tblPr>
              <a:tblGrid>
                <a:gridCol w="900700"/>
                <a:gridCol w="900700"/>
                <a:gridCol w="900700"/>
                <a:gridCol w="900700"/>
                <a:gridCol w="900700"/>
                <a:gridCol w="900700"/>
                <a:gridCol w="900700"/>
                <a:gridCol w="900700"/>
                <a:gridCol w="900700"/>
              </a:tblGrid>
              <a:tr h="682275">
                <a:tc>
                  <a:txBody>
                    <a:bodyPr/>
                    <a:lstStyle/>
                    <a:p>
                      <a:pPr indent="0" lvl="0" marL="0" rtl="0" algn="ctr">
                        <a:spcBef>
                          <a:spcPts val="0"/>
                        </a:spcBef>
                        <a:spcAft>
                          <a:spcPts val="0"/>
                        </a:spcAft>
                        <a:buNone/>
                      </a:pPr>
                      <a:r>
                        <a:t/>
                      </a:r>
                      <a:endParaRPr sz="20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gridSpan="2">
                  <a:txBody>
                    <a:bodyPr/>
                    <a:lstStyle/>
                    <a:p>
                      <a:pPr indent="0" lvl="0" marL="0" rtl="0" algn="ctr">
                        <a:spcBef>
                          <a:spcPts val="0"/>
                        </a:spcBef>
                        <a:spcAft>
                          <a:spcPts val="0"/>
                        </a:spcAft>
                        <a:buNone/>
                      </a:pPr>
                      <a:r>
                        <a:rPr lang="en" sz="2000">
                          <a:solidFill>
                            <a:srgbClr val="333333"/>
                          </a:solidFill>
                        </a:rPr>
                        <a:t>1-Lag</a:t>
                      </a:r>
                      <a:endParaRPr sz="20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hMerge="1"/>
                <a:tc gridSpan="2">
                  <a:txBody>
                    <a:bodyPr/>
                    <a:lstStyle/>
                    <a:p>
                      <a:pPr indent="0" lvl="0" marL="0" rtl="0" algn="ctr">
                        <a:spcBef>
                          <a:spcPts val="0"/>
                        </a:spcBef>
                        <a:spcAft>
                          <a:spcPts val="0"/>
                        </a:spcAft>
                        <a:buNone/>
                      </a:pPr>
                      <a:r>
                        <a:rPr lang="en" sz="2000">
                          <a:solidFill>
                            <a:srgbClr val="333333"/>
                          </a:solidFill>
                        </a:rPr>
                        <a:t>2-Lag</a:t>
                      </a:r>
                      <a:endParaRPr sz="20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hMerge="1"/>
                <a:tc gridSpan="2">
                  <a:txBody>
                    <a:bodyPr/>
                    <a:lstStyle/>
                    <a:p>
                      <a:pPr indent="0" lvl="0" marL="0" rtl="0" algn="ctr">
                        <a:spcBef>
                          <a:spcPts val="0"/>
                        </a:spcBef>
                        <a:spcAft>
                          <a:spcPts val="0"/>
                        </a:spcAft>
                        <a:buNone/>
                      </a:pPr>
                      <a:r>
                        <a:rPr lang="en" sz="2000">
                          <a:solidFill>
                            <a:srgbClr val="333333"/>
                          </a:solidFill>
                        </a:rPr>
                        <a:t>3-Lag</a:t>
                      </a:r>
                      <a:endParaRPr sz="20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hMerge="1"/>
                <a:tc gridSpan="2">
                  <a:txBody>
                    <a:bodyPr/>
                    <a:lstStyle/>
                    <a:p>
                      <a:pPr indent="0" lvl="0" marL="0" rtl="0" algn="ctr">
                        <a:spcBef>
                          <a:spcPts val="0"/>
                        </a:spcBef>
                        <a:spcAft>
                          <a:spcPts val="0"/>
                        </a:spcAft>
                        <a:buNone/>
                      </a:pPr>
                      <a:r>
                        <a:rPr lang="en" sz="2000">
                          <a:solidFill>
                            <a:srgbClr val="333333"/>
                          </a:solidFill>
                        </a:rPr>
                        <a:t>4-Lag</a:t>
                      </a:r>
                      <a:endParaRPr sz="20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hMerge="1"/>
              </a:tr>
              <a:tr h="682275">
                <a:tc>
                  <a:txBody>
                    <a:bodyPr/>
                    <a:lstStyle/>
                    <a:p>
                      <a:pPr indent="0" lvl="0" marL="0" rtl="0" algn="ctr">
                        <a:spcBef>
                          <a:spcPts val="0"/>
                        </a:spcBef>
                        <a:spcAft>
                          <a:spcPts val="0"/>
                        </a:spcAft>
                        <a:buNone/>
                      </a:pPr>
                      <a:r>
                        <a:t/>
                      </a:r>
                      <a:endParaRPr sz="20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333333"/>
                          </a:solidFill>
                        </a:rPr>
                        <a:t>F-test</a:t>
                      </a:r>
                      <a:endParaRPr sz="20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333333"/>
                          </a:solidFill>
                        </a:rPr>
                        <a:t>P value</a:t>
                      </a:r>
                      <a:endParaRPr sz="20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333333"/>
                          </a:solidFill>
                        </a:rPr>
                        <a:t>F-test</a:t>
                      </a:r>
                      <a:endParaRPr sz="20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333333"/>
                          </a:solidFill>
                        </a:rPr>
                        <a:t>P value</a:t>
                      </a:r>
                      <a:endParaRPr sz="20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333333"/>
                          </a:solidFill>
                        </a:rPr>
                        <a:t>F-test</a:t>
                      </a:r>
                      <a:endParaRPr sz="20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333333"/>
                          </a:solidFill>
                        </a:rPr>
                        <a:t>P value</a:t>
                      </a:r>
                      <a:endParaRPr sz="20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333333"/>
                          </a:solidFill>
                        </a:rPr>
                        <a:t>F-test</a:t>
                      </a:r>
                      <a:endParaRPr sz="20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333333"/>
                          </a:solidFill>
                        </a:rPr>
                        <a:t>P value</a:t>
                      </a:r>
                      <a:endParaRPr sz="20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682275">
                <a:tc>
                  <a:txBody>
                    <a:bodyPr/>
                    <a:lstStyle/>
                    <a:p>
                      <a:pPr indent="0" lvl="0" marL="0" rtl="0" algn="ctr">
                        <a:spcBef>
                          <a:spcPts val="0"/>
                        </a:spcBef>
                        <a:spcAft>
                          <a:spcPts val="0"/>
                        </a:spcAft>
                        <a:buNone/>
                      </a:pPr>
                      <a:r>
                        <a:rPr lang="en" sz="2000">
                          <a:solidFill>
                            <a:srgbClr val="333333"/>
                          </a:solidFill>
                        </a:rPr>
                        <a:t>1</a:t>
                      </a:r>
                      <a:endParaRPr sz="20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950">
                          <a:solidFill>
                            <a:srgbClr val="FF0000"/>
                          </a:solidFill>
                          <a:highlight>
                            <a:srgbClr val="FFFFFF"/>
                          </a:highlight>
                          <a:latin typeface="monospace"/>
                          <a:ea typeface="monospace"/>
                          <a:cs typeface="monospace"/>
                          <a:sym typeface="monospace"/>
                        </a:rPr>
                        <a:t>5.1942</a:t>
                      </a:r>
                      <a:endParaRPr sz="1950">
                        <a:solidFill>
                          <a:srgbClr val="FF0000"/>
                        </a:solidFill>
                        <a:highlight>
                          <a:srgbClr val="FFFFFF"/>
                        </a:highlight>
                        <a:latin typeface="monospace"/>
                        <a:ea typeface="monospace"/>
                        <a:cs typeface="monospace"/>
                        <a:sym typeface="monospace"/>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950">
                          <a:solidFill>
                            <a:srgbClr val="FF0000"/>
                          </a:solidFill>
                          <a:highlight>
                            <a:srgbClr val="FFFFFF"/>
                          </a:highlight>
                          <a:latin typeface="monospace"/>
                          <a:ea typeface="monospace"/>
                          <a:cs typeface="monospace"/>
                          <a:sym typeface="monospace"/>
                        </a:rPr>
                        <a:t>0.0388</a:t>
                      </a:r>
                      <a:endParaRPr sz="1950">
                        <a:solidFill>
                          <a:srgbClr val="FF0000"/>
                        </a:solidFill>
                        <a:highlight>
                          <a:srgbClr val="FFFFFF"/>
                        </a:highlight>
                        <a:latin typeface="monospace"/>
                        <a:ea typeface="monospace"/>
                        <a:cs typeface="monospace"/>
                        <a:sym typeface="monospace"/>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950">
                          <a:solidFill>
                            <a:srgbClr val="212121"/>
                          </a:solidFill>
                          <a:highlight>
                            <a:srgbClr val="FFFFFF"/>
                          </a:highlight>
                          <a:latin typeface="monospace"/>
                          <a:ea typeface="monospace"/>
                          <a:cs typeface="monospace"/>
                          <a:sym typeface="monospace"/>
                        </a:rPr>
                        <a:t>1.0595</a:t>
                      </a:r>
                      <a:endParaRPr sz="1950">
                        <a:solidFill>
                          <a:srgbClr val="FF0000"/>
                        </a:solidFill>
                        <a:highlight>
                          <a:srgbClr val="FFFFFF"/>
                        </a:highlight>
                        <a:latin typeface="monospace"/>
                        <a:ea typeface="monospace"/>
                        <a:cs typeface="monospace"/>
                        <a:sym typeface="monospace"/>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950">
                          <a:solidFill>
                            <a:srgbClr val="212121"/>
                          </a:solidFill>
                          <a:highlight>
                            <a:srgbClr val="FFFFFF"/>
                          </a:highlight>
                          <a:latin typeface="monospace"/>
                          <a:ea typeface="monospace"/>
                          <a:cs typeface="monospace"/>
                          <a:sym typeface="monospace"/>
                        </a:rPr>
                        <a:t>0.3794</a:t>
                      </a:r>
                      <a:endParaRPr sz="1950">
                        <a:solidFill>
                          <a:srgbClr val="FF0000"/>
                        </a:solidFill>
                        <a:highlight>
                          <a:srgbClr val="FFFFFF"/>
                        </a:highlight>
                        <a:latin typeface="monospace"/>
                        <a:ea typeface="monospace"/>
                        <a:cs typeface="monospace"/>
                        <a:sym typeface="monospace"/>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950">
                          <a:solidFill>
                            <a:srgbClr val="212121"/>
                          </a:solidFill>
                          <a:highlight>
                            <a:srgbClr val="FFFFFF"/>
                          </a:highlight>
                          <a:latin typeface="monospace"/>
                          <a:ea typeface="monospace"/>
                          <a:cs typeface="monospace"/>
                          <a:sym typeface="monospace"/>
                        </a:rPr>
                        <a:t>0.5145</a:t>
                      </a:r>
                      <a:endParaRPr sz="1950">
                        <a:solidFill>
                          <a:srgbClr val="212121"/>
                        </a:solidFill>
                        <a:highlight>
                          <a:srgbClr val="FFFFFF"/>
                        </a:highlight>
                        <a:latin typeface="monospace"/>
                        <a:ea typeface="monospace"/>
                        <a:cs typeface="monospace"/>
                        <a:sym typeface="monospace"/>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950">
                          <a:solidFill>
                            <a:srgbClr val="212121"/>
                          </a:solidFill>
                          <a:highlight>
                            <a:srgbClr val="FFFFFF"/>
                          </a:highlight>
                          <a:latin typeface="monospace"/>
                          <a:ea typeface="monospace"/>
                          <a:cs typeface="monospace"/>
                          <a:sym typeface="monospace"/>
                        </a:rPr>
                        <a:t>0.6836</a:t>
                      </a:r>
                      <a:endParaRPr sz="1950">
                        <a:solidFill>
                          <a:srgbClr val="212121"/>
                        </a:solidFill>
                        <a:highlight>
                          <a:srgbClr val="FFFFFF"/>
                        </a:highlight>
                        <a:latin typeface="monospace"/>
                        <a:ea typeface="monospace"/>
                        <a:cs typeface="monospace"/>
                        <a:sym typeface="monospace"/>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950">
                          <a:solidFill>
                            <a:srgbClr val="212121"/>
                          </a:solidFill>
                          <a:highlight>
                            <a:srgbClr val="FFFFFF"/>
                          </a:highlight>
                          <a:latin typeface="monospace"/>
                          <a:ea typeface="monospace"/>
                          <a:cs typeface="monospace"/>
                          <a:sym typeface="monospace"/>
                        </a:rPr>
                        <a:t>0.8185</a:t>
                      </a:r>
                      <a:endParaRPr sz="1950">
                        <a:solidFill>
                          <a:srgbClr val="212121"/>
                        </a:solidFill>
                        <a:highlight>
                          <a:srgbClr val="FFFFFF"/>
                        </a:highlight>
                        <a:latin typeface="monospace"/>
                        <a:ea typeface="monospace"/>
                        <a:cs typeface="monospace"/>
                        <a:sym typeface="monospace"/>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950">
                          <a:solidFill>
                            <a:srgbClr val="212121"/>
                          </a:solidFill>
                          <a:highlight>
                            <a:srgbClr val="FFFFFF"/>
                          </a:highlight>
                          <a:latin typeface="monospace"/>
                          <a:ea typeface="monospace"/>
                          <a:cs typeface="monospace"/>
                          <a:sym typeface="monospace"/>
                        </a:rPr>
                        <a:t>0.5647</a:t>
                      </a:r>
                      <a:endParaRPr sz="1950">
                        <a:solidFill>
                          <a:srgbClr val="212121"/>
                        </a:solidFill>
                        <a:highlight>
                          <a:srgbClr val="FFFFFF"/>
                        </a:highlight>
                        <a:latin typeface="monospace"/>
                        <a:ea typeface="monospace"/>
                        <a:cs typeface="monospace"/>
                        <a:sym typeface="monospace"/>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682275">
                <a:tc>
                  <a:txBody>
                    <a:bodyPr/>
                    <a:lstStyle/>
                    <a:p>
                      <a:pPr indent="0" lvl="0" marL="0" rtl="0" algn="ctr">
                        <a:spcBef>
                          <a:spcPts val="0"/>
                        </a:spcBef>
                        <a:spcAft>
                          <a:spcPts val="0"/>
                        </a:spcAft>
                        <a:buNone/>
                      </a:pPr>
                      <a:r>
                        <a:rPr lang="en" sz="2000">
                          <a:solidFill>
                            <a:srgbClr val="333333"/>
                          </a:solidFill>
                        </a:rPr>
                        <a:t>2</a:t>
                      </a:r>
                      <a:endParaRPr sz="20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950">
                          <a:solidFill>
                            <a:srgbClr val="212121"/>
                          </a:solidFill>
                          <a:highlight>
                            <a:srgbClr val="FFFFFF"/>
                          </a:highlight>
                          <a:latin typeface="monospace"/>
                          <a:ea typeface="monospace"/>
                          <a:cs typeface="monospace"/>
                          <a:sym typeface="monospace"/>
                        </a:rPr>
                        <a:t>1.2215</a:t>
                      </a:r>
                      <a:endParaRPr sz="1950">
                        <a:solidFill>
                          <a:srgbClr val="212121"/>
                        </a:solidFill>
                        <a:highlight>
                          <a:srgbClr val="FFFFFF"/>
                        </a:highlight>
                        <a:latin typeface="monospace"/>
                        <a:ea typeface="monospace"/>
                        <a:cs typeface="monospace"/>
                        <a:sym typeface="monospace"/>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950">
                          <a:solidFill>
                            <a:srgbClr val="212121"/>
                          </a:solidFill>
                          <a:highlight>
                            <a:srgbClr val="FFFFFF"/>
                          </a:highlight>
                          <a:latin typeface="monospace"/>
                          <a:ea typeface="monospace"/>
                          <a:cs typeface="monospace"/>
                          <a:sym typeface="monospace"/>
                        </a:rPr>
                        <a:t>0.2876</a:t>
                      </a:r>
                      <a:endParaRPr sz="1950">
                        <a:solidFill>
                          <a:srgbClr val="212121"/>
                        </a:solidFill>
                        <a:highlight>
                          <a:srgbClr val="FFFFFF"/>
                        </a:highlight>
                        <a:latin typeface="monospace"/>
                        <a:ea typeface="monospace"/>
                        <a:cs typeface="monospace"/>
                        <a:sym typeface="monospace"/>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950">
                          <a:solidFill>
                            <a:srgbClr val="212121"/>
                          </a:solidFill>
                          <a:highlight>
                            <a:srgbClr val="FFFFFF"/>
                          </a:highlight>
                          <a:latin typeface="monospace"/>
                          <a:ea typeface="monospace"/>
                          <a:cs typeface="monospace"/>
                          <a:sym typeface="monospace"/>
                        </a:rPr>
                        <a:t>2.1270</a:t>
                      </a:r>
                      <a:endParaRPr sz="1950">
                        <a:solidFill>
                          <a:srgbClr val="212121"/>
                        </a:solidFill>
                        <a:highlight>
                          <a:srgbClr val="FFFFFF"/>
                        </a:highlight>
                        <a:latin typeface="monospace"/>
                        <a:ea typeface="monospace"/>
                        <a:cs typeface="monospace"/>
                        <a:sym typeface="monospace"/>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950">
                          <a:solidFill>
                            <a:srgbClr val="212121"/>
                          </a:solidFill>
                          <a:highlight>
                            <a:srgbClr val="FFFFFF"/>
                          </a:highlight>
                          <a:latin typeface="monospace"/>
                          <a:ea typeface="monospace"/>
                          <a:cs typeface="monospace"/>
                          <a:sym typeface="monospace"/>
                        </a:rPr>
                        <a:t>0.1655</a:t>
                      </a:r>
                      <a:endParaRPr sz="1950">
                        <a:solidFill>
                          <a:srgbClr val="212121"/>
                        </a:solidFill>
                        <a:highlight>
                          <a:srgbClr val="FFFFFF"/>
                        </a:highlight>
                        <a:latin typeface="monospace"/>
                        <a:ea typeface="monospace"/>
                        <a:cs typeface="monospace"/>
                        <a:sym typeface="monospace"/>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950">
                          <a:solidFill>
                            <a:srgbClr val="212121"/>
                          </a:solidFill>
                          <a:highlight>
                            <a:srgbClr val="FFFFFF"/>
                          </a:highlight>
                          <a:latin typeface="monospace"/>
                          <a:ea typeface="monospace"/>
                          <a:cs typeface="monospace"/>
                          <a:sym typeface="monospace"/>
                        </a:rPr>
                        <a:t>2.0227</a:t>
                      </a:r>
                      <a:endParaRPr sz="1950">
                        <a:solidFill>
                          <a:srgbClr val="212121"/>
                        </a:solidFill>
                        <a:highlight>
                          <a:srgbClr val="FFFFFF"/>
                        </a:highlight>
                        <a:latin typeface="monospace"/>
                        <a:ea typeface="monospace"/>
                        <a:cs typeface="monospace"/>
                        <a:sym typeface="monospace"/>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950">
                          <a:solidFill>
                            <a:srgbClr val="212121"/>
                          </a:solidFill>
                          <a:highlight>
                            <a:srgbClr val="FFFFFF"/>
                          </a:highlight>
                          <a:latin typeface="monospace"/>
                          <a:ea typeface="monospace"/>
                          <a:cs typeface="monospace"/>
                          <a:sym typeface="monospace"/>
                        </a:rPr>
                        <a:t>0.1893</a:t>
                      </a:r>
                      <a:endParaRPr sz="1950">
                        <a:solidFill>
                          <a:srgbClr val="212121"/>
                        </a:solidFill>
                        <a:highlight>
                          <a:srgbClr val="FFFFFF"/>
                        </a:highlight>
                        <a:latin typeface="monospace"/>
                        <a:ea typeface="monospace"/>
                        <a:cs typeface="monospace"/>
                        <a:sym typeface="monospace"/>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950">
                          <a:solidFill>
                            <a:srgbClr val="212121"/>
                          </a:solidFill>
                          <a:highlight>
                            <a:srgbClr val="FFFFFF"/>
                          </a:highlight>
                          <a:latin typeface="monospace"/>
                          <a:ea typeface="monospace"/>
                          <a:cs typeface="monospace"/>
                          <a:sym typeface="monospace"/>
                        </a:rPr>
                        <a:t>2.7296</a:t>
                      </a:r>
                      <a:endParaRPr sz="1950">
                        <a:solidFill>
                          <a:srgbClr val="212121"/>
                        </a:solidFill>
                        <a:highlight>
                          <a:srgbClr val="FFFFFF"/>
                        </a:highlight>
                        <a:latin typeface="monospace"/>
                        <a:ea typeface="monospace"/>
                        <a:cs typeface="monospace"/>
                        <a:sym typeface="monospace"/>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950">
                          <a:solidFill>
                            <a:srgbClr val="212121"/>
                          </a:solidFill>
                          <a:highlight>
                            <a:srgbClr val="FFFFFF"/>
                          </a:highlight>
                          <a:latin typeface="monospace"/>
                          <a:ea typeface="monospace"/>
                          <a:cs typeface="monospace"/>
                          <a:sym typeface="monospace"/>
                        </a:rPr>
                        <a:t>0.1501</a:t>
                      </a:r>
                      <a:endParaRPr sz="1950">
                        <a:solidFill>
                          <a:srgbClr val="212121"/>
                        </a:solidFill>
                        <a:highlight>
                          <a:srgbClr val="FFFFFF"/>
                        </a:highlight>
                        <a:latin typeface="monospace"/>
                        <a:ea typeface="monospace"/>
                        <a:cs typeface="monospace"/>
                        <a:sym typeface="monospace"/>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682275">
                <a:tc>
                  <a:txBody>
                    <a:bodyPr/>
                    <a:lstStyle/>
                    <a:p>
                      <a:pPr indent="0" lvl="0" marL="0" rtl="0" algn="ctr">
                        <a:spcBef>
                          <a:spcPts val="0"/>
                        </a:spcBef>
                        <a:spcAft>
                          <a:spcPts val="0"/>
                        </a:spcAft>
                        <a:buNone/>
                      </a:pPr>
                      <a:r>
                        <a:rPr lang="en" sz="2000">
                          <a:solidFill>
                            <a:srgbClr val="333333"/>
                          </a:solidFill>
                        </a:rPr>
                        <a:t>3</a:t>
                      </a:r>
                      <a:endParaRPr sz="20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950">
                          <a:solidFill>
                            <a:srgbClr val="212121"/>
                          </a:solidFill>
                          <a:highlight>
                            <a:srgbClr val="FFFFFF"/>
                          </a:highlight>
                          <a:latin typeface="monospace"/>
                          <a:ea typeface="monospace"/>
                          <a:cs typeface="monospace"/>
                          <a:sym typeface="monospace"/>
                        </a:rPr>
                        <a:t>1.8819</a:t>
                      </a:r>
                      <a:endParaRPr sz="1950">
                        <a:solidFill>
                          <a:srgbClr val="212121"/>
                        </a:solidFill>
                        <a:highlight>
                          <a:srgbClr val="FFFFFF"/>
                        </a:highlight>
                        <a:latin typeface="monospace"/>
                        <a:ea typeface="monospace"/>
                        <a:cs typeface="monospace"/>
                        <a:sym typeface="monospace"/>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950">
                          <a:solidFill>
                            <a:srgbClr val="212121"/>
                          </a:solidFill>
                          <a:highlight>
                            <a:srgbClr val="FFFFFF"/>
                          </a:highlight>
                          <a:latin typeface="monospace"/>
                          <a:ea typeface="monospace"/>
                          <a:cs typeface="monospace"/>
                          <a:sym typeface="monospace"/>
                        </a:rPr>
                        <a:t>0.1916</a:t>
                      </a:r>
                      <a:endParaRPr sz="1950">
                        <a:solidFill>
                          <a:srgbClr val="212121"/>
                        </a:solidFill>
                        <a:highlight>
                          <a:srgbClr val="FFFFFF"/>
                        </a:highlight>
                        <a:latin typeface="monospace"/>
                        <a:ea typeface="monospace"/>
                        <a:cs typeface="monospace"/>
                        <a:sym typeface="monospace"/>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950">
                          <a:solidFill>
                            <a:srgbClr val="212121"/>
                          </a:solidFill>
                          <a:highlight>
                            <a:srgbClr val="FFFFFF"/>
                          </a:highlight>
                          <a:latin typeface="monospace"/>
                          <a:ea typeface="monospace"/>
                          <a:cs typeface="monospace"/>
                          <a:sym typeface="monospace"/>
                        </a:rPr>
                        <a:t>1.7130</a:t>
                      </a:r>
                      <a:endParaRPr sz="1950">
                        <a:solidFill>
                          <a:srgbClr val="212121"/>
                        </a:solidFill>
                        <a:highlight>
                          <a:srgbClr val="FFFFFF"/>
                        </a:highlight>
                        <a:latin typeface="monospace"/>
                        <a:ea typeface="monospace"/>
                        <a:cs typeface="monospace"/>
                        <a:sym typeface="monospace"/>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950">
                          <a:solidFill>
                            <a:srgbClr val="212121"/>
                          </a:solidFill>
                          <a:highlight>
                            <a:srgbClr val="FFFFFF"/>
                          </a:highlight>
                          <a:latin typeface="monospace"/>
                          <a:ea typeface="monospace"/>
                          <a:cs typeface="monospace"/>
                          <a:sym typeface="monospace"/>
                        </a:rPr>
                        <a:t>0.2250</a:t>
                      </a:r>
                      <a:endParaRPr sz="1950">
                        <a:solidFill>
                          <a:srgbClr val="212121"/>
                        </a:solidFill>
                        <a:highlight>
                          <a:srgbClr val="FFFFFF"/>
                        </a:highlight>
                        <a:latin typeface="monospace"/>
                        <a:ea typeface="monospace"/>
                        <a:cs typeface="monospace"/>
                        <a:sym typeface="monospace"/>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950">
                          <a:solidFill>
                            <a:srgbClr val="212121"/>
                          </a:solidFill>
                          <a:highlight>
                            <a:srgbClr val="FFFFFF"/>
                          </a:highlight>
                          <a:latin typeface="monospace"/>
                          <a:ea typeface="monospace"/>
                          <a:cs typeface="monospace"/>
                          <a:sym typeface="monospace"/>
                        </a:rPr>
                        <a:t>2.4961</a:t>
                      </a:r>
                      <a:endParaRPr sz="1950">
                        <a:solidFill>
                          <a:srgbClr val="212121"/>
                        </a:solidFill>
                        <a:highlight>
                          <a:srgbClr val="FFFFFF"/>
                        </a:highlight>
                        <a:latin typeface="monospace"/>
                        <a:ea typeface="monospace"/>
                        <a:cs typeface="monospace"/>
                        <a:sym typeface="monospace"/>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950">
                          <a:solidFill>
                            <a:srgbClr val="212121"/>
                          </a:solidFill>
                          <a:highlight>
                            <a:srgbClr val="FFFFFF"/>
                          </a:highlight>
                          <a:latin typeface="monospace"/>
                          <a:ea typeface="monospace"/>
                          <a:cs typeface="monospace"/>
                          <a:sym typeface="monospace"/>
                        </a:rPr>
                        <a:t>0.1338</a:t>
                      </a:r>
                      <a:endParaRPr sz="1950">
                        <a:solidFill>
                          <a:srgbClr val="212121"/>
                        </a:solidFill>
                        <a:highlight>
                          <a:srgbClr val="FFFFFF"/>
                        </a:highlight>
                        <a:latin typeface="monospace"/>
                        <a:ea typeface="monospace"/>
                        <a:cs typeface="monospace"/>
                        <a:sym typeface="monospace"/>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950">
                          <a:solidFill>
                            <a:srgbClr val="212121"/>
                          </a:solidFill>
                          <a:highlight>
                            <a:srgbClr val="FFFFFF"/>
                          </a:highlight>
                          <a:latin typeface="monospace"/>
                          <a:ea typeface="monospace"/>
                          <a:cs typeface="monospace"/>
                          <a:sym typeface="monospace"/>
                        </a:rPr>
                        <a:t>2.3165</a:t>
                      </a:r>
                      <a:endParaRPr sz="1950">
                        <a:solidFill>
                          <a:srgbClr val="212121"/>
                        </a:solidFill>
                        <a:highlight>
                          <a:srgbClr val="FFFFFF"/>
                        </a:highlight>
                        <a:latin typeface="monospace"/>
                        <a:ea typeface="monospace"/>
                        <a:cs typeface="monospace"/>
                        <a:sym typeface="monospace"/>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950">
                          <a:solidFill>
                            <a:srgbClr val="212121"/>
                          </a:solidFill>
                          <a:highlight>
                            <a:srgbClr val="FFFFFF"/>
                          </a:highlight>
                          <a:latin typeface="monospace"/>
                          <a:ea typeface="monospace"/>
                          <a:cs typeface="monospace"/>
                          <a:sym typeface="monospace"/>
                        </a:rPr>
                        <a:t>0.1908</a:t>
                      </a:r>
                      <a:endParaRPr sz="1950">
                        <a:solidFill>
                          <a:srgbClr val="212121"/>
                        </a:solidFill>
                        <a:highlight>
                          <a:srgbClr val="FFFFFF"/>
                        </a:highlight>
                        <a:latin typeface="monospace"/>
                        <a:ea typeface="monospace"/>
                        <a:cs typeface="monospace"/>
                        <a:sym typeface="monospace"/>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682275">
                <a:tc>
                  <a:txBody>
                    <a:bodyPr/>
                    <a:lstStyle/>
                    <a:p>
                      <a:pPr indent="0" lvl="0" marL="0" rtl="0" algn="ctr">
                        <a:spcBef>
                          <a:spcPts val="0"/>
                        </a:spcBef>
                        <a:spcAft>
                          <a:spcPts val="0"/>
                        </a:spcAft>
                        <a:buNone/>
                      </a:pPr>
                      <a:r>
                        <a:rPr lang="en" sz="2000">
                          <a:solidFill>
                            <a:srgbClr val="333333"/>
                          </a:solidFill>
                        </a:rPr>
                        <a:t>4</a:t>
                      </a:r>
                      <a:endParaRPr sz="20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950">
                          <a:solidFill>
                            <a:srgbClr val="212121"/>
                          </a:solidFill>
                          <a:highlight>
                            <a:srgbClr val="FFFFFF"/>
                          </a:highlight>
                          <a:latin typeface="monospace"/>
                          <a:ea typeface="monospace"/>
                          <a:cs typeface="monospace"/>
                          <a:sym typeface="monospace"/>
                        </a:rPr>
                        <a:t>1.2067</a:t>
                      </a:r>
                      <a:endParaRPr sz="1950">
                        <a:solidFill>
                          <a:srgbClr val="212121"/>
                        </a:solidFill>
                        <a:highlight>
                          <a:srgbClr val="FFFFFF"/>
                        </a:highlight>
                        <a:latin typeface="monospace"/>
                        <a:ea typeface="monospace"/>
                        <a:cs typeface="monospace"/>
                        <a:sym typeface="monospace"/>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950">
                          <a:solidFill>
                            <a:srgbClr val="212121"/>
                          </a:solidFill>
                          <a:highlight>
                            <a:srgbClr val="FFFFFF"/>
                          </a:highlight>
                          <a:latin typeface="monospace"/>
                          <a:ea typeface="monospace"/>
                          <a:cs typeface="monospace"/>
                          <a:sym typeface="monospace"/>
                        </a:rPr>
                        <a:t>0.2905</a:t>
                      </a:r>
                      <a:endParaRPr sz="1950">
                        <a:solidFill>
                          <a:srgbClr val="212121"/>
                        </a:solidFill>
                        <a:highlight>
                          <a:srgbClr val="FFFFFF"/>
                        </a:highlight>
                        <a:latin typeface="monospace"/>
                        <a:ea typeface="monospace"/>
                        <a:cs typeface="monospace"/>
                        <a:sym typeface="monospace"/>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950">
                          <a:solidFill>
                            <a:srgbClr val="212121"/>
                          </a:solidFill>
                          <a:highlight>
                            <a:srgbClr val="FFFFFF"/>
                          </a:highlight>
                          <a:latin typeface="monospace"/>
                          <a:ea typeface="monospace"/>
                          <a:cs typeface="monospace"/>
                          <a:sym typeface="monospace"/>
                        </a:rPr>
                        <a:t>0.8253</a:t>
                      </a:r>
                      <a:endParaRPr sz="1950">
                        <a:solidFill>
                          <a:srgbClr val="212121"/>
                        </a:solidFill>
                        <a:highlight>
                          <a:srgbClr val="FFFFFF"/>
                        </a:highlight>
                        <a:latin typeface="monospace"/>
                        <a:ea typeface="monospace"/>
                        <a:cs typeface="monospace"/>
                        <a:sym typeface="monospace"/>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950">
                          <a:solidFill>
                            <a:srgbClr val="212121"/>
                          </a:solidFill>
                          <a:highlight>
                            <a:srgbClr val="FFFFFF"/>
                          </a:highlight>
                          <a:latin typeface="monospace"/>
                          <a:ea typeface="monospace"/>
                          <a:cs typeface="monospace"/>
                          <a:sym typeface="monospace"/>
                        </a:rPr>
                        <a:t>0.4634</a:t>
                      </a:r>
                      <a:endParaRPr sz="1950">
                        <a:solidFill>
                          <a:srgbClr val="212121"/>
                        </a:solidFill>
                        <a:highlight>
                          <a:srgbClr val="FFFFFF"/>
                        </a:highlight>
                        <a:latin typeface="monospace"/>
                        <a:ea typeface="monospace"/>
                        <a:cs typeface="monospace"/>
                        <a:sym typeface="monospace"/>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950">
                          <a:solidFill>
                            <a:srgbClr val="212121"/>
                          </a:solidFill>
                          <a:highlight>
                            <a:srgbClr val="FFFFFF"/>
                          </a:highlight>
                          <a:latin typeface="monospace"/>
                          <a:ea typeface="monospace"/>
                          <a:cs typeface="monospace"/>
                          <a:sym typeface="monospace"/>
                        </a:rPr>
                        <a:t>0.5055</a:t>
                      </a:r>
                      <a:endParaRPr sz="1950">
                        <a:solidFill>
                          <a:srgbClr val="212121"/>
                        </a:solidFill>
                        <a:highlight>
                          <a:srgbClr val="FFFFFF"/>
                        </a:highlight>
                        <a:latin typeface="monospace"/>
                        <a:ea typeface="monospace"/>
                        <a:cs typeface="monospace"/>
                        <a:sym typeface="monospace"/>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950">
                          <a:solidFill>
                            <a:srgbClr val="212121"/>
                          </a:solidFill>
                          <a:highlight>
                            <a:srgbClr val="FFFFFF"/>
                          </a:highlight>
                          <a:latin typeface="monospace"/>
                          <a:ea typeface="monospace"/>
                          <a:cs typeface="monospace"/>
                          <a:sym typeface="monospace"/>
                        </a:rPr>
                        <a:t>0.6891</a:t>
                      </a:r>
                      <a:endParaRPr sz="1950">
                        <a:solidFill>
                          <a:srgbClr val="212121"/>
                        </a:solidFill>
                        <a:highlight>
                          <a:srgbClr val="FFFFFF"/>
                        </a:highlight>
                        <a:latin typeface="monospace"/>
                        <a:ea typeface="monospace"/>
                        <a:cs typeface="monospace"/>
                        <a:sym typeface="monospace"/>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950">
                          <a:solidFill>
                            <a:srgbClr val="212121"/>
                          </a:solidFill>
                          <a:highlight>
                            <a:srgbClr val="FFFFFF"/>
                          </a:highlight>
                          <a:latin typeface="monospace"/>
                          <a:ea typeface="monospace"/>
                          <a:cs typeface="monospace"/>
                          <a:sym typeface="monospace"/>
                        </a:rPr>
                        <a:t>1.1583</a:t>
                      </a:r>
                      <a:endParaRPr sz="1950">
                        <a:solidFill>
                          <a:srgbClr val="212121"/>
                        </a:solidFill>
                        <a:highlight>
                          <a:srgbClr val="FFFFFF"/>
                        </a:highlight>
                        <a:latin typeface="monospace"/>
                        <a:ea typeface="monospace"/>
                        <a:cs typeface="monospace"/>
                        <a:sym typeface="monospace"/>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950">
                          <a:solidFill>
                            <a:srgbClr val="212121"/>
                          </a:solidFill>
                          <a:highlight>
                            <a:srgbClr val="FFFFFF"/>
                          </a:highlight>
                          <a:latin typeface="monospace"/>
                          <a:ea typeface="monospace"/>
                          <a:cs typeface="monospace"/>
                          <a:sym typeface="monospace"/>
                        </a:rPr>
                        <a:t>0.4274</a:t>
                      </a:r>
                      <a:endParaRPr sz="1950">
                        <a:solidFill>
                          <a:srgbClr val="212121"/>
                        </a:solidFill>
                        <a:highlight>
                          <a:srgbClr val="FFFFFF"/>
                        </a:highlight>
                        <a:latin typeface="monospace"/>
                        <a:ea typeface="monospace"/>
                        <a:cs typeface="monospace"/>
                        <a:sym typeface="monospace"/>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682275">
                <a:tc>
                  <a:txBody>
                    <a:bodyPr/>
                    <a:lstStyle/>
                    <a:p>
                      <a:pPr indent="0" lvl="0" marL="0" rtl="0" algn="ctr">
                        <a:spcBef>
                          <a:spcPts val="0"/>
                        </a:spcBef>
                        <a:spcAft>
                          <a:spcPts val="0"/>
                        </a:spcAft>
                        <a:buNone/>
                      </a:pPr>
                      <a:r>
                        <a:rPr lang="en" sz="2000">
                          <a:solidFill>
                            <a:srgbClr val="333333"/>
                          </a:solidFill>
                        </a:rPr>
                        <a:t>5</a:t>
                      </a:r>
                      <a:endParaRPr sz="20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950">
                          <a:solidFill>
                            <a:srgbClr val="FF0000"/>
                          </a:solidFill>
                          <a:highlight>
                            <a:srgbClr val="FFFFFF"/>
                          </a:highlight>
                          <a:latin typeface="monospace"/>
                          <a:ea typeface="monospace"/>
                          <a:cs typeface="monospace"/>
                          <a:sym typeface="monospace"/>
                        </a:rPr>
                        <a:t>5.8402</a:t>
                      </a:r>
                      <a:endParaRPr sz="2000">
                        <a:solidFill>
                          <a:srgbClr val="FF0000"/>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950">
                          <a:solidFill>
                            <a:srgbClr val="FF0000"/>
                          </a:solidFill>
                          <a:highlight>
                            <a:srgbClr val="FFFFFF"/>
                          </a:highlight>
                          <a:latin typeface="monospace"/>
                          <a:ea typeface="monospace"/>
                          <a:cs typeface="monospace"/>
                          <a:sym typeface="monospace"/>
                        </a:rPr>
                        <a:t>0.0298</a:t>
                      </a:r>
                      <a:endParaRPr sz="2000">
                        <a:solidFill>
                          <a:srgbClr val="FF0000"/>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950">
                          <a:solidFill>
                            <a:srgbClr val="212121"/>
                          </a:solidFill>
                          <a:highlight>
                            <a:srgbClr val="FFFFFF"/>
                          </a:highlight>
                          <a:latin typeface="monospace"/>
                          <a:ea typeface="monospace"/>
                          <a:cs typeface="monospace"/>
                          <a:sym typeface="monospace"/>
                        </a:rPr>
                        <a:t>3.1422</a:t>
                      </a:r>
                      <a:endParaRPr sz="20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950">
                          <a:solidFill>
                            <a:srgbClr val="212121"/>
                          </a:solidFill>
                          <a:highlight>
                            <a:srgbClr val="FFFFFF"/>
                          </a:highlight>
                          <a:latin typeface="monospace"/>
                          <a:ea typeface="monospace"/>
                          <a:cs typeface="monospace"/>
                          <a:sym typeface="monospace"/>
                        </a:rPr>
                        <a:t>0.0832</a:t>
                      </a:r>
                      <a:endParaRPr sz="20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950">
                          <a:solidFill>
                            <a:srgbClr val="212121"/>
                          </a:solidFill>
                          <a:highlight>
                            <a:srgbClr val="FFFFFF"/>
                          </a:highlight>
                          <a:latin typeface="monospace"/>
                          <a:ea typeface="monospace"/>
                          <a:cs typeface="monospace"/>
                          <a:sym typeface="monospace"/>
                        </a:rPr>
                        <a:t>1.2353</a:t>
                      </a:r>
                      <a:endParaRPr sz="20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950">
                          <a:solidFill>
                            <a:srgbClr val="212121"/>
                          </a:solidFill>
                          <a:highlight>
                            <a:srgbClr val="FFFFFF"/>
                          </a:highlight>
                          <a:latin typeface="monospace"/>
                          <a:ea typeface="monospace"/>
                          <a:cs typeface="monospace"/>
                          <a:sym typeface="monospace"/>
                        </a:rPr>
                        <a:t>0.3588</a:t>
                      </a:r>
                      <a:endParaRPr sz="20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950">
                          <a:solidFill>
                            <a:srgbClr val="212121"/>
                          </a:solidFill>
                          <a:highlight>
                            <a:srgbClr val="FFFFFF"/>
                          </a:highlight>
                          <a:latin typeface="monospace"/>
                          <a:ea typeface="monospace"/>
                          <a:cs typeface="monospace"/>
                          <a:sym typeface="monospace"/>
                        </a:rPr>
                        <a:t>4.5482</a:t>
                      </a:r>
                      <a:endParaRPr sz="20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950">
                          <a:solidFill>
                            <a:srgbClr val="212121"/>
                          </a:solidFill>
                          <a:highlight>
                            <a:srgbClr val="FFFFFF"/>
                          </a:highlight>
                          <a:latin typeface="monospace"/>
                          <a:ea typeface="monospace"/>
                          <a:cs typeface="monospace"/>
                          <a:sym typeface="monospace"/>
                        </a:rPr>
                        <a:t>0.0638</a:t>
                      </a:r>
                      <a:endParaRPr sz="2000">
                        <a:solidFill>
                          <a:srgbClr val="333333"/>
                        </a:solidFill>
                      </a:endParaRPr>
                    </a:p>
                  </a:txBody>
                  <a:tcPr marT="63500" marB="63500" marR="63500" marL="63500" anchor="ctr">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pic>
        <p:nvPicPr>
          <p:cNvPr id="121" name="Google Shape;121;p1"/>
          <p:cNvPicPr preferRelativeResize="0"/>
          <p:nvPr/>
        </p:nvPicPr>
        <p:blipFill>
          <a:blip r:embed="rId3">
            <a:alphaModFix/>
          </a:blip>
          <a:stretch>
            <a:fillRect/>
          </a:stretch>
        </p:blipFill>
        <p:spPr>
          <a:xfrm>
            <a:off x="10448925" y="16206550"/>
            <a:ext cx="8977073" cy="3604600"/>
          </a:xfrm>
          <a:prstGeom prst="rect">
            <a:avLst/>
          </a:prstGeom>
          <a:noFill/>
          <a:ln>
            <a:noFill/>
          </a:ln>
        </p:spPr>
      </p:pic>
      <p:pic>
        <p:nvPicPr>
          <p:cNvPr id="122" name="Google Shape;122;p1"/>
          <p:cNvPicPr preferRelativeResize="0"/>
          <p:nvPr/>
        </p:nvPicPr>
        <p:blipFill>
          <a:blip r:embed="rId4">
            <a:alphaModFix/>
          </a:blip>
          <a:stretch>
            <a:fillRect/>
          </a:stretch>
        </p:blipFill>
        <p:spPr>
          <a:xfrm>
            <a:off x="979575" y="19049200"/>
            <a:ext cx="8762700" cy="3563025"/>
          </a:xfrm>
          <a:prstGeom prst="rect">
            <a:avLst/>
          </a:prstGeom>
          <a:noFill/>
          <a:ln>
            <a:noFill/>
          </a:ln>
        </p:spPr>
      </p:pic>
      <p:pic>
        <p:nvPicPr>
          <p:cNvPr id="123" name="Google Shape;123;p1"/>
          <p:cNvPicPr preferRelativeResize="0"/>
          <p:nvPr/>
        </p:nvPicPr>
        <p:blipFill>
          <a:blip r:embed="rId5">
            <a:alphaModFix/>
          </a:blip>
          <a:stretch>
            <a:fillRect/>
          </a:stretch>
        </p:blipFill>
        <p:spPr>
          <a:xfrm>
            <a:off x="20048500" y="19135625"/>
            <a:ext cx="9048902" cy="3695000"/>
          </a:xfrm>
          <a:prstGeom prst="rect">
            <a:avLst/>
          </a:prstGeom>
          <a:noFill/>
          <a:ln>
            <a:noFill/>
          </a:ln>
        </p:spPr>
      </p:pic>
      <p:sp>
        <p:nvSpPr>
          <p:cNvPr id="124" name="Google Shape;124;p1"/>
          <p:cNvSpPr txBox="1"/>
          <p:nvPr/>
        </p:nvSpPr>
        <p:spPr>
          <a:xfrm>
            <a:off x="10789063" y="23501350"/>
            <a:ext cx="8762700" cy="16470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0"/>
              </a:spcAft>
              <a:buClr>
                <a:schemeClr val="dk1"/>
              </a:buClr>
              <a:buSzPts val="1100"/>
              <a:buFont typeface="Arial"/>
              <a:buNone/>
            </a:pPr>
            <a:r>
              <a:rPr lang="en" sz="4000">
                <a:solidFill>
                  <a:schemeClr val="dk1"/>
                </a:solidFill>
                <a:latin typeface="Calibri"/>
                <a:ea typeface="Calibri"/>
                <a:cs typeface="Calibri"/>
                <a:sym typeface="Calibri"/>
              </a:rPr>
              <a:t>Granger causality result:</a:t>
            </a:r>
            <a:endParaRPr sz="4000">
              <a:solidFill>
                <a:schemeClr val="dk1"/>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rPr lang="en" sz="2050">
                <a:solidFill>
                  <a:srgbClr val="333333"/>
                </a:solidFill>
              </a:rPr>
              <a:t>1: Frontline healthcare. 2: Responses from international organizations.3: Impact on domestic politics. 4: International COVID-19 outbreak.</a:t>
            </a:r>
            <a:endParaRPr sz="6600">
              <a:solidFill>
                <a:schemeClr val="dk1"/>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125" name="Google Shape;125;p1"/>
          <p:cNvSpPr txBox="1"/>
          <p:nvPr/>
        </p:nvSpPr>
        <p:spPr>
          <a:xfrm>
            <a:off x="904875" y="23536275"/>
            <a:ext cx="9048900" cy="17673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0"/>
              </a:spcAft>
              <a:buClr>
                <a:schemeClr val="dk1"/>
              </a:buClr>
              <a:buSzPts val="1100"/>
              <a:buFont typeface="Arial"/>
              <a:buNone/>
            </a:pPr>
            <a:r>
              <a:rPr lang="en" sz="4000">
                <a:solidFill>
                  <a:schemeClr val="dk1"/>
                </a:solidFill>
                <a:latin typeface="Calibri"/>
                <a:ea typeface="Calibri"/>
                <a:cs typeface="Calibri"/>
                <a:sym typeface="Calibri"/>
              </a:rPr>
              <a:t>Granger causality result:</a:t>
            </a:r>
            <a:endParaRPr sz="4000">
              <a:solidFill>
                <a:schemeClr val="dk1"/>
              </a:solidFill>
              <a:latin typeface="Calibri"/>
              <a:ea typeface="Calibri"/>
              <a:cs typeface="Calibri"/>
              <a:sym typeface="Calibri"/>
            </a:endParaRPr>
          </a:p>
          <a:p>
            <a:pPr indent="0" lvl="0" marL="0" rtl="0" algn="ctr">
              <a:lnSpc>
                <a:spcPct val="115000"/>
              </a:lnSpc>
              <a:spcBef>
                <a:spcPts val="0"/>
              </a:spcBef>
              <a:spcAft>
                <a:spcPts val="0"/>
              </a:spcAft>
              <a:buClr>
                <a:schemeClr val="dk1"/>
              </a:buClr>
              <a:buSzPts val="1100"/>
              <a:buFont typeface="Arial"/>
              <a:buNone/>
            </a:pPr>
            <a:r>
              <a:rPr lang="en" sz="2050">
                <a:solidFill>
                  <a:srgbClr val="333333"/>
                </a:solidFill>
              </a:rPr>
              <a:t>1: impact on entertainment &amp; sports. 2: Domestic economic consequences. 3: Racism &amp; race relation. 4:Domestic COVID-19 outbreak</a:t>
            </a:r>
            <a:endParaRPr sz="4000">
              <a:solidFill>
                <a:schemeClr val="dk1"/>
              </a:solidFill>
              <a:latin typeface="Calibri"/>
              <a:ea typeface="Calibri"/>
              <a:cs typeface="Calibri"/>
              <a:sym typeface="Calibri"/>
            </a:endParaRPr>
          </a:p>
          <a:p>
            <a:pPr indent="0" lvl="0" marL="0" rtl="0" algn="l">
              <a:spcBef>
                <a:spcPts val="200"/>
              </a:spcBef>
              <a:spcAft>
                <a:spcPts val="0"/>
              </a:spcAft>
              <a:buNone/>
            </a:pPr>
            <a:r>
              <a:t/>
            </a:r>
            <a:endParaRPr>
              <a:latin typeface="Calibri"/>
              <a:ea typeface="Calibri"/>
              <a:cs typeface="Calibri"/>
              <a:sym typeface="Calibri"/>
            </a:endParaRPr>
          </a:p>
        </p:txBody>
      </p:sp>
      <p:sp>
        <p:nvSpPr>
          <p:cNvPr id="126" name="Google Shape;126;p1"/>
          <p:cNvSpPr txBox="1"/>
          <p:nvPr/>
        </p:nvSpPr>
        <p:spPr>
          <a:xfrm>
            <a:off x="20105363" y="23501350"/>
            <a:ext cx="8610600" cy="13629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0"/>
              </a:spcAft>
              <a:buClr>
                <a:schemeClr val="dk1"/>
              </a:buClr>
              <a:buSzPts val="1100"/>
              <a:buFont typeface="Arial"/>
              <a:buNone/>
            </a:pPr>
            <a:r>
              <a:rPr lang="en" sz="4000">
                <a:solidFill>
                  <a:schemeClr val="dk1"/>
                </a:solidFill>
                <a:latin typeface="Calibri"/>
                <a:ea typeface="Calibri"/>
                <a:cs typeface="Calibri"/>
                <a:sym typeface="Calibri"/>
              </a:rPr>
              <a:t>Granger causality result:</a:t>
            </a:r>
            <a:endParaRPr sz="4000">
              <a:solidFill>
                <a:schemeClr val="dk1"/>
              </a:solidFill>
              <a:latin typeface="Calibri"/>
              <a:ea typeface="Calibri"/>
              <a:cs typeface="Calibri"/>
              <a:sym typeface="Calibri"/>
            </a:endParaRPr>
          </a:p>
          <a:p>
            <a:pPr indent="0" lvl="0" marL="0" rtl="0" algn="ctr">
              <a:lnSpc>
                <a:spcPct val="115000"/>
              </a:lnSpc>
              <a:spcBef>
                <a:spcPts val="0"/>
              </a:spcBef>
              <a:spcAft>
                <a:spcPts val="200"/>
              </a:spcAft>
              <a:buClr>
                <a:schemeClr val="dk1"/>
              </a:buClr>
              <a:buSzPts val="1100"/>
              <a:buFont typeface="Arial"/>
              <a:buNone/>
            </a:pPr>
            <a:r>
              <a:rPr lang="en" sz="1700">
                <a:solidFill>
                  <a:srgbClr val="333333"/>
                </a:solidFill>
              </a:rPr>
              <a:t>1: impact on the education sector. 2: global economic consequences. 3: US-China relationship. 4. domestic economic consequences 5.Impact on entertainment &amp; sports</a:t>
            </a:r>
            <a:r>
              <a:rPr lang="en" sz="1700">
                <a:solidFill>
                  <a:srgbClr val="212121"/>
                </a:solidFill>
                <a:highlight>
                  <a:schemeClr val="lt1"/>
                </a:highlight>
                <a:latin typeface="Courier New"/>
                <a:ea typeface="Courier New"/>
                <a:cs typeface="Courier New"/>
                <a:sym typeface="Courier New"/>
              </a:rPr>
              <a:t> </a:t>
            </a:r>
            <a:endParaRPr>
              <a:latin typeface="Calibri"/>
              <a:ea typeface="Calibri"/>
              <a:cs typeface="Calibri"/>
              <a:sym typeface="Calibri"/>
            </a:endParaRPr>
          </a:p>
        </p:txBody>
      </p:sp>
      <p:grpSp>
        <p:nvGrpSpPr>
          <p:cNvPr id="127" name="Google Shape;127;p1"/>
          <p:cNvGrpSpPr/>
          <p:nvPr/>
        </p:nvGrpSpPr>
        <p:grpSpPr>
          <a:xfrm>
            <a:off x="15368542" y="3967113"/>
            <a:ext cx="13949340" cy="8007955"/>
            <a:chOff x="1246607" y="16535871"/>
            <a:chExt cx="13358878" cy="7328594"/>
          </a:xfrm>
        </p:grpSpPr>
        <p:grpSp>
          <p:nvGrpSpPr>
            <p:cNvPr id="128" name="Google Shape;128;p1"/>
            <p:cNvGrpSpPr/>
            <p:nvPr/>
          </p:nvGrpSpPr>
          <p:grpSpPr>
            <a:xfrm>
              <a:off x="1246607" y="16535871"/>
              <a:ext cx="13358878" cy="7328594"/>
              <a:chOff x="1599832" y="21942758"/>
              <a:chExt cx="10001406" cy="7328594"/>
            </a:xfrm>
          </p:grpSpPr>
          <p:sp>
            <p:nvSpPr>
              <p:cNvPr id="129" name="Google Shape;129;p1"/>
              <p:cNvSpPr/>
              <p:nvPr/>
            </p:nvSpPr>
            <p:spPr>
              <a:xfrm>
                <a:off x="1599838" y="21978952"/>
                <a:ext cx="10001400" cy="7292400"/>
              </a:xfrm>
              <a:prstGeom prst="rect">
                <a:avLst/>
              </a:prstGeom>
              <a:solidFill>
                <a:srgbClr val="F2F2F2"/>
              </a:solidFill>
              <a:ln cap="flat" cmpd="sng" w="12700">
                <a:solidFill>
                  <a:srgbClr val="F2F2F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6903">
                  <a:solidFill>
                    <a:schemeClr val="lt1"/>
                  </a:solidFill>
                  <a:latin typeface="Calibri"/>
                  <a:ea typeface="Calibri"/>
                  <a:cs typeface="Calibri"/>
                  <a:sym typeface="Calibri"/>
                </a:endParaRPr>
              </a:p>
            </p:txBody>
          </p:sp>
          <p:sp>
            <p:nvSpPr>
              <p:cNvPr id="130" name="Google Shape;130;p1"/>
              <p:cNvSpPr txBox="1"/>
              <p:nvPr/>
            </p:nvSpPr>
            <p:spPr>
              <a:xfrm>
                <a:off x="1599832" y="21942758"/>
                <a:ext cx="10001400" cy="873300"/>
              </a:xfrm>
              <a:prstGeom prst="rect">
                <a:avLst/>
              </a:prstGeom>
              <a:solidFill>
                <a:schemeClr val="dk2"/>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5600">
                    <a:solidFill>
                      <a:schemeClr val="lt1"/>
                    </a:solidFill>
                    <a:latin typeface="Arial"/>
                    <a:ea typeface="Arial"/>
                    <a:cs typeface="Arial"/>
                    <a:sym typeface="Arial"/>
                  </a:rPr>
                  <a:t>Methods</a:t>
                </a:r>
                <a:endParaRPr/>
              </a:p>
            </p:txBody>
          </p:sp>
        </p:grpSp>
        <p:sp>
          <p:nvSpPr>
            <p:cNvPr id="131" name="Google Shape;131;p1"/>
            <p:cNvSpPr txBox="1"/>
            <p:nvPr/>
          </p:nvSpPr>
          <p:spPr>
            <a:xfrm>
              <a:off x="1428943" y="17101891"/>
              <a:ext cx="12994200" cy="634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4000">
                <a:solidFill>
                  <a:schemeClr val="dk1"/>
                </a:solidFill>
                <a:latin typeface="Calibri"/>
                <a:ea typeface="Calibri"/>
                <a:cs typeface="Calibri"/>
                <a:sym typeface="Calibri"/>
              </a:endParaRPr>
            </a:p>
            <a:p>
              <a:pPr indent="0" lvl="0" marL="0" marR="0" rtl="0" algn="ctr">
                <a:spcBef>
                  <a:spcPts val="0"/>
                </a:spcBef>
                <a:spcAft>
                  <a:spcPts val="0"/>
                </a:spcAft>
                <a:buNone/>
              </a:pPr>
              <a:r>
                <a:rPr lang="en" sz="4000">
                  <a:solidFill>
                    <a:schemeClr val="dk1"/>
                  </a:solidFill>
                  <a:latin typeface="Calibri"/>
                  <a:ea typeface="Calibri"/>
                  <a:cs typeface="Calibri"/>
                  <a:sym typeface="Calibri"/>
                </a:rPr>
                <a:t>Data preparation:</a:t>
              </a:r>
              <a:endParaRPr sz="4000">
                <a:solidFill>
                  <a:schemeClr val="dk1"/>
                </a:solidFill>
                <a:latin typeface="Calibri"/>
                <a:ea typeface="Calibri"/>
                <a:cs typeface="Calibri"/>
                <a:sym typeface="Calibri"/>
              </a:endParaRPr>
            </a:p>
            <a:p>
              <a:pPr indent="-742950" lvl="0" marL="742950" marR="0" rtl="0" algn="l">
                <a:spcBef>
                  <a:spcPts val="0"/>
                </a:spcBef>
                <a:spcAft>
                  <a:spcPts val="0"/>
                </a:spcAft>
                <a:buClr>
                  <a:schemeClr val="dk1"/>
                </a:buClr>
                <a:buSzPts val="4000"/>
                <a:buFont typeface="Calibri"/>
                <a:buAutoNum type="arabicPeriod"/>
              </a:pPr>
              <a:r>
                <a:rPr lang="en" sz="4000">
                  <a:solidFill>
                    <a:schemeClr val="dk1"/>
                  </a:solidFill>
                  <a:latin typeface="Calibri"/>
                  <a:ea typeface="Calibri"/>
                  <a:cs typeface="Calibri"/>
                  <a:sym typeface="Calibri"/>
                </a:rPr>
                <a:t>Dimension reduction</a:t>
              </a:r>
              <a:endParaRPr sz="4000">
                <a:solidFill>
                  <a:schemeClr val="dk1"/>
                </a:solidFill>
                <a:latin typeface="Calibri"/>
                <a:ea typeface="Calibri"/>
                <a:cs typeface="Calibri"/>
                <a:sym typeface="Calibri"/>
              </a:endParaRPr>
            </a:p>
            <a:p>
              <a:pPr indent="0" lvl="0" marL="457200" rtl="0" algn="just">
                <a:lnSpc>
                  <a:spcPct val="115000"/>
                </a:lnSpc>
                <a:spcBef>
                  <a:spcPts val="0"/>
                </a:spcBef>
                <a:spcAft>
                  <a:spcPts val="0"/>
                </a:spcAft>
                <a:buNone/>
              </a:pPr>
              <a:r>
                <a:rPr lang="en" sz="2000">
                  <a:solidFill>
                    <a:srgbClr val="0E101A"/>
                  </a:solidFill>
                </a:rPr>
                <a:t> transform the impression of the public on pandemic from a 5-dimensional space into a 1-dimensional space. </a:t>
              </a:r>
              <a:endParaRPr sz="4000">
                <a:solidFill>
                  <a:schemeClr val="dk1"/>
                </a:solidFill>
                <a:latin typeface="Calibri"/>
                <a:ea typeface="Calibri"/>
                <a:cs typeface="Calibri"/>
                <a:sym typeface="Calibri"/>
              </a:endParaRPr>
            </a:p>
            <a:p>
              <a:pPr indent="-742950" lvl="0" marL="742950" marR="0" rtl="0" algn="l">
                <a:spcBef>
                  <a:spcPts val="200"/>
                </a:spcBef>
                <a:spcAft>
                  <a:spcPts val="0"/>
                </a:spcAft>
                <a:buClr>
                  <a:schemeClr val="dk1"/>
                </a:buClr>
                <a:buSzPts val="4000"/>
                <a:buFont typeface="Calibri"/>
                <a:buAutoNum type="arabicPeriod"/>
              </a:pPr>
              <a:r>
                <a:rPr lang="en" sz="4000">
                  <a:solidFill>
                    <a:schemeClr val="dk1"/>
                  </a:solidFill>
                  <a:latin typeface="Calibri"/>
                  <a:ea typeface="Calibri"/>
                  <a:cs typeface="Calibri"/>
                  <a:sym typeface="Calibri"/>
                </a:rPr>
                <a:t>Z-score normalization</a:t>
              </a:r>
              <a:endParaRPr sz="4000">
                <a:solidFill>
                  <a:schemeClr val="dk1"/>
                </a:solidFill>
                <a:latin typeface="Calibri"/>
                <a:ea typeface="Calibri"/>
                <a:cs typeface="Calibri"/>
                <a:sym typeface="Calibri"/>
              </a:endParaRPr>
            </a:p>
            <a:p>
              <a:pPr indent="0" lvl="0" marL="457200" rtl="0" algn="just">
                <a:lnSpc>
                  <a:spcPct val="115000"/>
                </a:lnSpc>
                <a:spcBef>
                  <a:spcPts val="0"/>
                </a:spcBef>
                <a:spcAft>
                  <a:spcPts val="0"/>
                </a:spcAft>
                <a:buNone/>
              </a:pPr>
              <a:r>
                <a:rPr lang="en" sz="2000">
                  <a:solidFill>
                    <a:srgbClr val="0E101A"/>
                  </a:solidFill>
                </a:rPr>
                <a:t>a strategy of normalizing data </a:t>
              </a:r>
              <a:r>
                <a:rPr lang="en" sz="1100">
                  <a:solidFill>
                    <a:srgbClr val="0E101A"/>
                  </a:solidFill>
                </a:rPr>
                <a:t>.</a:t>
              </a:r>
              <a:r>
                <a:rPr lang="en" sz="2000">
                  <a:solidFill>
                    <a:srgbClr val="0E101A"/>
                  </a:solidFill>
                </a:rPr>
                <a:t>to meet the requirement of using Granger Causality and avoid the influence of dimension, variable variation, and numerical value.</a:t>
              </a:r>
              <a:endParaRPr sz="2000">
                <a:solidFill>
                  <a:srgbClr val="0E101A"/>
                </a:solidFill>
              </a:endParaRPr>
            </a:p>
            <a:p>
              <a:pPr indent="0" lvl="0" marL="457200" rtl="0" algn="just">
                <a:lnSpc>
                  <a:spcPct val="115000"/>
                </a:lnSpc>
                <a:spcBef>
                  <a:spcPts val="200"/>
                </a:spcBef>
                <a:spcAft>
                  <a:spcPts val="0"/>
                </a:spcAft>
                <a:buNone/>
              </a:pPr>
              <a:r>
                <a:t/>
              </a:r>
              <a:endParaRPr sz="2000">
                <a:solidFill>
                  <a:srgbClr val="0E101A"/>
                </a:solidFill>
              </a:endParaRPr>
            </a:p>
            <a:p>
              <a:pPr indent="0" lvl="0" marL="0" marR="0" rtl="0" algn="ctr">
                <a:spcBef>
                  <a:spcPts val="200"/>
                </a:spcBef>
                <a:spcAft>
                  <a:spcPts val="0"/>
                </a:spcAft>
                <a:buNone/>
              </a:pPr>
              <a:r>
                <a:rPr lang="en" sz="4000">
                  <a:solidFill>
                    <a:schemeClr val="dk1"/>
                  </a:solidFill>
                  <a:latin typeface="Calibri"/>
                  <a:ea typeface="Calibri"/>
                  <a:cs typeface="Calibri"/>
                  <a:sym typeface="Calibri"/>
                </a:rPr>
                <a:t>Correlation </a:t>
              </a:r>
              <a:r>
                <a:rPr lang="en" sz="4000">
                  <a:solidFill>
                    <a:schemeClr val="dk1"/>
                  </a:solidFill>
                  <a:latin typeface="Calibri"/>
                  <a:ea typeface="Calibri"/>
                  <a:cs typeface="Calibri"/>
                  <a:sym typeface="Calibri"/>
                </a:rPr>
                <a:t>analysis:</a:t>
              </a:r>
              <a:endParaRPr sz="4000">
                <a:solidFill>
                  <a:schemeClr val="dk1"/>
                </a:solidFill>
                <a:latin typeface="Calibri"/>
                <a:ea typeface="Calibri"/>
                <a:cs typeface="Calibri"/>
                <a:sym typeface="Calibri"/>
              </a:endParaRPr>
            </a:p>
            <a:p>
              <a:pPr indent="-742950" lvl="0" marL="742950" marR="0" rtl="0" algn="l">
                <a:spcBef>
                  <a:spcPts val="0"/>
                </a:spcBef>
                <a:spcAft>
                  <a:spcPts val="0"/>
                </a:spcAft>
                <a:buClr>
                  <a:schemeClr val="dk1"/>
                </a:buClr>
                <a:buSzPts val="4000"/>
                <a:buFont typeface="Calibri"/>
                <a:buAutoNum type="arabicPeriod"/>
              </a:pPr>
              <a:r>
                <a:rPr lang="en" sz="4000">
                  <a:solidFill>
                    <a:schemeClr val="dk1"/>
                  </a:solidFill>
                  <a:latin typeface="Calibri"/>
                  <a:ea typeface="Calibri"/>
                  <a:cs typeface="Calibri"/>
                  <a:sym typeface="Calibri"/>
                </a:rPr>
                <a:t>Spearman correlation</a:t>
              </a:r>
              <a:endParaRPr sz="4000">
                <a:solidFill>
                  <a:schemeClr val="dk1"/>
                </a:solidFill>
                <a:latin typeface="Calibri"/>
                <a:ea typeface="Calibri"/>
                <a:cs typeface="Calibri"/>
                <a:sym typeface="Calibri"/>
              </a:endParaRPr>
            </a:p>
            <a:p>
              <a:pPr indent="0" lvl="0" marL="457200" rtl="0" algn="just">
                <a:lnSpc>
                  <a:spcPct val="115000"/>
                </a:lnSpc>
                <a:spcBef>
                  <a:spcPts val="0"/>
                </a:spcBef>
                <a:spcAft>
                  <a:spcPts val="0"/>
                </a:spcAft>
                <a:buNone/>
              </a:pPr>
              <a:r>
                <a:rPr lang="en" sz="2000">
                  <a:solidFill>
                    <a:srgbClr val="0E101A"/>
                  </a:solidFill>
                </a:rPr>
                <a:t>a non-parametric test to measure the  degree of association between two variables.</a:t>
              </a:r>
              <a:endParaRPr sz="5200">
                <a:solidFill>
                  <a:schemeClr val="dk1"/>
                </a:solidFill>
                <a:latin typeface="Calibri"/>
                <a:ea typeface="Calibri"/>
                <a:cs typeface="Calibri"/>
                <a:sym typeface="Calibri"/>
              </a:endParaRPr>
            </a:p>
            <a:p>
              <a:pPr indent="-742950" lvl="0" marL="742950" marR="0" rtl="0" algn="l">
                <a:spcBef>
                  <a:spcPts val="200"/>
                </a:spcBef>
                <a:spcAft>
                  <a:spcPts val="0"/>
                </a:spcAft>
                <a:buClr>
                  <a:schemeClr val="dk1"/>
                </a:buClr>
                <a:buSzPts val="4000"/>
                <a:buFont typeface="Calibri"/>
                <a:buAutoNum type="arabicPeriod"/>
              </a:pPr>
              <a:r>
                <a:rPr lang="en" sz="4000">
                  <a:solidFill>
                    <a:schemeClr val="dk1"/>
                  </a:solidFill>
                  <a:latin typeface="Calibri"/>
                  <a:ea typeface="Calibri"/>
                  <a:cs typeface="Calibri"/>
                  <a:sym typeface="Calibri"/>
                </a:rPr>
                <a:t>Granger Causality. </a:t>
              </a:r>
              <a:endParaRPr sz="4000">
                <a:solidFill>
                  <a:schemeClr val="dk1"/>
                </a:solidFill>
                <a:latin typeface="Calibri"/>
                <a:ea typeface="Calibri"/>
                <a:cs typeface="Calibri"/>
                <a:sym typeface="Calibri"/>
              </a:endParaRPr>
            </a:p>
            <a:p>
              <a:pPr indent="0" lvl="0" marL="457200" rtl="0" algn="just">
                <a:lnSpc>
                  <a:spcPct val="115000"/>
                </a:lnSpc>
                <a:spcBef>
                  <a:spcPts val="0"/>
                </a:spcBef>
                <a:spcAft>
                  <a:spcPts val="200"/>
                </a:spcAft>
                <a:buNone/>
              </a:pPr>
              <a:r>
                <a:rPr lang="en" sz="2000">
                  <a:solidFill>
                    <a:srgbClr val="0E101A"/>
                  </a:solidFill>
                </a:rPr>
                <a:t>a statistical hypothesis test for determining whether one-time series is helpful for forecasting another. The F-test value indicates the degree of impacts, and the P-value indicates reliability, a p-value &lt;0.05 indicates significance;</a:t>
              </a:r>
              <a:endParaRPr sz="4900">
                <a:solidFill>
                  <a:schemeClr val="dk1"/>
                </a:solidFill>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SIU Medicine">
      <a:dk1>
        <a:srgbClr val="000000"/>
      </a:dk1>
      <a:lt1>
        <a:srgbClr val="FFFFFF"/>
      </a:lt1>
      <a:dk2>
        <a:srgbClr val="68478D"/>
      </a:dk2>
      <a:lt2>
        <a:srgbClr val="ECDCF4"/>
      </a:lt2>
      <a:accent1>
        <a:srgbClr val="702082"/>
      </a:accent1>
      <a:accent2>
        <a:srgbClr val="4C4184"/>
      </a:accent2>
      <a:accent3>
        <a:srgbClr val="ECDCF4"/>
      </a:accent3>
      <a:accent4>
        <a:srgbClr val="926EBF"/>
      </a:accent4>
      <a:accent5>
        <a:srgbClr val="8B84D7"/>
      </a:accent5>
      <a:accent6>
        <a:srgbClr val="B884CB"/>
      </a:accent6>
      <a:hlink>
        <a:srgbClr val="6068B2"/>
      </a:hlink>
      <a:folHlink>
        <a:srgbClr val="44499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2017-09-05T20:02:28Z</dcterms:created>
  <dc:creator>Lydia Howes</dc:creator>
</cp:coreProperties>
</file>