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5" r:id="rId2"/>
    <p:sldId id="259" r:id="rId3"/>
    <p:sldId id="290" r:id="rId4"/>
    <p:sldId id="286" r:id="rId5"/>
    <p:sldId id="287" r:id="rId6"/>
    <p:sldId id="288" r:id="rId7"/>
    <p:sldId id="289" r:id="rId8"/>
    <p:sldId id="291" r:id="rId9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96260-3148-4FD0-9E71-4761D72A7B18}" v="68" dt="2023-03-21T16:37:04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6" autoAdjust="0"/>
    <p:restoredTop sz="94660"/>
  </p:normalViewPr>
  <p:slideViewPr>
    <p:cSldViewPr>
      <p:cViewPr varScale="1">
        <p:scale>
          <a:sx n="105" d="100"/>
          <a:sy n="105" d="100"/>
        </p:scale>
        <p:origin x="16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benkjer" userId="3666963e8929dc73" providerId="LiveId" clId="{79296260-3148-4FD0-9E71-4761D72A7B18}"/>
    <pc:docChg chg="undo custSel addSld delSld modSld sldOrd">
      <pc:chgData name="Felix benkjer" userId="3666963e8929dc73" providerId="LiveId" clId="{79296260-3148-4FD0-9E71-4761D72A7B18}" dt="2023-03-21T16:38:36.443" v="1895"/>
      <pc:docMkLst>
        <pc:docMk/>
      </pc:docMkLst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56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57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58"/>
        </pc:sldMkLst>
      </pc:sldChg>
      <pc:sldChg chg="addSp delSp modSp mod">
        <pc:chgData name="Felix benkjer" userId="3666963e8929dc73" providerId="LiveId" clId="{79296260-3148-4FD0-9E71-4761D72A7B18}" dt="2023-03-21T16:37:04.474" v="1880"/>
        <pc:sldMkLst>
          <pc:docMk/>
          <pc:sldMk cId="0" sldId="259"/>
        </pc:sldMkLst>
        <pc:spChg chg="add del mod">
          <ac:chgData name="Felix benkjer" userId="3666963e8929dc73" providerId="LiveId" clId="{79296260-3148-4FD0-9E71-4761D72A7B18}" dt="2023-03-20T18:14:09.158" v="74"/>
          <ac:spMkLst>
            <pc:docMk/>
            <pc:sldMk cId="0" sldId="259"/>
            <ac:spMk id="3" creationId="{5779BE4F-C331-0397-EA52-5FB4081FDDE6}"/>
          </ac:spMkLst>
        </pc:spChg>
        <pc:spChg chg="del mod">
          <ac:chgData name="Felix benkjer" userId="3666963e8929dc73" providerId="LiveId" clId="{79296260-3148-4FD0-9E71-4761D72A7B18}" dt="2023-03-20T18:09:06.256" v="37" actId="478"/>
          <ac:spMkLst>
            <pc:docMk/>
            <pc:sldMk cId="0" sldId="259"/>
            <ac:spMk id="4" creationId="{00000000-0000-0000-0000-000000000000}"/>
          </ac:spMkLst>
        </pc:spChg>
        <pc:spChg chg="add del mod">
          <ac:chgData name="Felix benkjer" userId="3666963e8929dc73" providerId="LiveId" clId="{79296260-3148-4FD0-9E71-4761D72A7B18}" dt="2023-03-20T18:17:46.136" v="80"/>
          <ac:spMkLst>
            <pc:docMk/>
            <pc:sldMk cId="0" sldId="259"/>
            <ac:spMk id="12" creationId="{D061688E-E5D1-C85E-C306-E2090BB107E0}"/>
          </ac:spMkLst>
        </pc:spChg>
        <pc:spChg chg="add mod">
          <ac:chgData name="Felix benkjer" userId="3666963e8929dc73" providerId="LiveId" clId="{79296260-3148-4FD0-9E71-4761D72A7B18}" dt="2023-03-20T18:55:00.923" v="1608" actId="20577"/>
          <ac:spMkLst>
            <pc:docMk/>
            <pc:sldMk cId="0" sldId="259"/>
            <ac:spMk id="15" creationId="{4AB65EAC-8E2C-8DE0-603F-41041272AAF0}"/>
          </ac:spMkLst>
        </pc:spChg>
        <pc:spChg chg="add mod">
          <ac:chgData name="Felix benkjer" userId="3666963e8929dc73" providerId="LiveId" clId="{79296260-3148-4FD0-9E71-4761D72A7B18}" dt="2023-03-20T18:54:32.848" v="1595" actId="20577"/>
          <ac:spMkLst>
            <pc:docMk/>
            <pc:sldMk cId="0" sldId="259"/>
            <ac:spMk id="16" creationId="{4BC16806-8BCB-F8B7-2F0A-F5BC9977BC95}"/>
          </ac:spMkLst>
        </pc:spChg>
        <pc:spChg chg="add del">
          <ac:chgData name="Felix benkjer" userId="3666963e8929dc73" providerId="LiveId" clId="{79296260-3148-4FD0-9E71-4761D72A7B18}" dt="2023-03-20T18:53:22.877" v="1525"/>
          <ac:spMkLst>
            <pc:docMk/>
            <pc:sldMk cId="0" sldId="259"/>
            <ac:spMk id="17" creationId="{02CA3286-D93D-042C-AF19-37D2DA7FB20F}"/>
          </ac:spMkLst>
        </pc:spChg>
        <pc:spChg chg="mod">
          <ac:chgData name="Felix benkjer" userId="3666963e8929dc73" providerId="LiveId" clId="{79296260-3148-4FD0-9E71-4761D72A7B18}" dt="2023-03-20T18:03:15.481" v="4"/>
          <ac:spMkLst>
            <pc:docMk/>
            <pc:sldMk cId="0" sldId="259"/>
            <ac:spMk id="5122" creationId="{00000000-0000-0000-0000-000000000000}"/>
          </ac:spMkLst>
        </pc:spChg>
        <pc:graphicFrameChg chg="del">
          <ac:chgData name="Felix benkjer" userId="3666963e8929dc73" providerId="LiveId" clId="{79296260-3148-4FD0-9E71-4761D72A7B18}" dt="2023-03-20T18:02:50.035" v="0" actId="478"/>
          <ac:graphicFrameMkLst>
            <pc:docMk/>
            <pc:sldMk cId="0" sldId="259"/>
            <ac:graphicFrameMk id="5125" creationId="{00000000-0000-0000-0000-000000000000}"/>
          </ac:graphicFrameMkLst>
        </pc:graphicFrameChg>
        <pc:picChg chg="add mod">
          <ac:chgData name="Felix benkjer" userId="3666963e8929dc73" providerId="LiveId" clId="{79296260-3148-4FD0-9E71-4761D72A7B18}" dt="2023-03-21T16:37:04.474" v="1880"/>
          <ac:picMkLst>
            <pc:docMk/>
            <pc:sldMk cId="0" sldId="259"/>
            <ac:picMk id="2" creationId="{A6778B5F-2313-73F9-2587-A5052E253D73}"/>
          </ac:picMkLst>
        </pc:picChg>
        <pc:picChg chg="add del mod">
          <ac:chgData name="Felix benkjer" userId="3666963e8929dc73" providerId="LiveId" clId="{79296260-3148-4FD0-9E71-4761D72A7B18}" dt="2023-03-20T18:05:52.290" v="6"/>
          <ac:picMkLst>
            <pc:docMk/>
            <pc:sldMk cId="0" sldId="259"/>
            <ac:picMk id="7" creationId="{5881B395-C1B6-4789-08D6-CD9E9B5CD3E3}"/>
          </ac:picMkLst>
        </pc:picChg>
        <pc:picChg chg="add del mod">
          <ac:chgData name="Felix benkjer" userId="3666963e8929dc73" providerId="LiveId" clId="{79296260-3148-4FD0-9E71-4761D72A7B18}" dt="2023-03-20T18:52:25.073" v="1494" actId="478"/>
          <ac:picMkLst>
            <pc:docMk/>
            <pc:sldMk cId="0" sldId="259"/>
            <ac:picMk id="9" creationId="{F444023E-9932-9CCF-7BD6-7ADC97D03454}"/>
          </ac:picMkLst>
        </pc:picChg>
        <pc:picChg chg="add del mod">
          <ac:chgData name="Felix benkjer" userId="3666963e8929dc73" providerId="LiveId" clId="{79296260-3148-4FD0-9E71-4761D72A7B18}" dt="2023-03-20T18:17:45.768" v="79" actId="478"/>
          <ac:picMkLst>
            <pc:docMk/>
            <pc:sldMk cId="0" sldId="259"/>
            <ac:picMk id="11" creationId="{FE7B8521-1346-A099-E08C-D0577B2BA419}"/>
          </ac:picMkLst>
        </pc:picChg>
        <pc:picChg chg="add mod">
          <ac:chgData name="Felix benkjer" userId="3666963e8929dc73" providerId="LiveId" clId="{79296260-3148-4FD0-9E71-4761D72A7B18}" dt="2023-03-20T18:17:48.458" v="81" actId="1076"/>
          <ac:picMkLst>
            <pc:docMk/>
            <pc:sldMk cId="0" sldId="259"/>
            <ac:picMk id="14" creationId="{11F72156-59FD-BC83-CC9F-09848011ECD8}"/>
          </ac:picMkLst>
        </pc:picChg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60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61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65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66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67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68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69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70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72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74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75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76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77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78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79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80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81"/>
        </pc:sldMkLst>
      </pc:sldChg>
      <pc:sldChg chg="del">
        <pc:chgData name="Felix benkjer" userId="3666963e8929dc73" providerId="LiveId" clId="{79296260-3148-4FD0-9E71-4761D72A7B18}" dt="2023-03-20T18:08:55.501" v="35" actId="47"/>
        <pc:sldMkLst>
          <pc:docMk/>
          <pc:sldMk cId="0" sldId="282"/>
        </pc:sldMkLst>
      </pc:sldChg>
      <pc:sldChg chg="del">
        <pc:chgData name="Felix benkjer" userId="3666963e8929dc73" providerId="LiveId" clId="{79296260-3148-4FD0-9E71-4761D72A7B18}" dt="2023-03-20T18:08:47.367" v="33" actId="47"/>
        <pc:sldMkLst>
          <pc:docMk/>
          <pc:sldMk cId="1477387077" sldId="283"/>
        </pc:sldMkLst>
      </pc:sldChg>
      <pc:sldChg chg="del">
        <pc:chgData name="Felix benkjer" userId="3666963e8929dc73" providerId="LiveId" clId="{79296260-3148-4FD0-9E71-4761D72A7B18}" dt="2023-03-20T18:08:48.580" v="34" actId="47"/>
        <pc:sldMkLst>
          <pc:docMk/>
          <pc:sldMk cId="1863743505" sldId="284"/>
        </pc:sldMkLst>
      </pc:sldChg>
      <pc:sldChg chg="addSp delSp modSp add mod ord">
        <pc:chgData name="Felix benkjer" userId="3666963e8929dc73" providerId="LiveId" clId="{79296260-3148-4FD0-9E71-4761D72A7B18}" dt="2023-03-20T18:06:38.697" v="30" actId="478"/>
        <pc:sldMkLst>
          <pc:docMk/>
          <pc:sldMk cId="2309162349" sldId="285"/>
        </pc:sldMkLst>
        <pc:spChg chg="del">
          <ac:chgData name="Felix benkjer" userId="3666963e8929dc73" providerId="LiveId" clId="{79296260-3148-4FD0-9E71-4761D72A7B18}" dt="2023-03-20T18:06:06.865" v="20"/>
          <ac:spMkLst>
            <pc:docMk/>
            <pc:sldMk cId="2309162349" sldId="285"/>
            <ac:spMk id="3" creationId="{5779BE4F-C331-0397-EA52-5FB4081FDDE6}"/>
          </ac:spMkLst>
        </pc:spChg>
        <pc:spChg chg="del mod">
          <ac:chgData name="Felix benkjer" userId="3666963e8929dc73" providerId="LiveId" clId="{79296260-3148-4FD0-9E71-4761D72A7B18}" dt="2023-03-20T18:06:38.697" v="30" actId="478"/>
          <ac:spMkLst>
            <pc:docMk/>
            <pc:sldMk cId="2309162349" sldId="285"/>
            <ac:spMk id="4" creationId="{00000000-0000-0000-0000-000000000000}"/>
          </ac:spMkLst>
        </pc:spChg>
        <pc:spChg chg="mod">
          <ac:chgData name="Felix benkjer" userId="3666963e8929dc73" providerId="LiveId" clId="{79296260-3148-4FD0-9E71-4761D72A7B18}" dt="2023-03-20T18:06:05.690" v="19" actId="20577"/>
          <ac:spMkLst>
            <pc:docMk/>
            <pc:sldMk cId="2309162349" sldId="285"/>
            <ac:spMk id="5122" creationId="{00000000-0000-0000-0000-000000000000}"/>
          </ac:spMkLst>
        </pc:spChg>
        <pc:picChg chg="add mod">
          <ac:chgData name="Felix benkjer" userId="3666963e8929dc73" providerId="LiveId" clId="{79296260-3148-4FD0-9E71-4761D72A7B18}" dt="2023-03-20T18:06:31.475" v="25" actId="1076"/>
          <ac:picMkLst>
            <pc:docMk/>
            <pc:sldMk cId="2309162349" sldId="285"/>
            <ac:picMk id="5" creationId="{FD203B0E-D223-DCDE-C864-14FC3DAD8465}"/>
          </ac:picMkLst>
        </pc:picChg>
      </pc:sldChg>
      <pc:sldChg chg="addSp delSp modSp add mod">
        <pc:chgData name="Felix benkjer" userId="3666963e8929dc73" providerId="LiveId" clId="{79296260-3148-4FD0-9E71-4761D72A7B18}" dt="2023-03-21T16:37:36.119" v="1884" actId="1076"/>
        <pc:sldMkLst>
          <pc:docMk/>
          <pc:sldMk cId="1789210918" sldId="286"/>
        </pc:sldMkLst>
        <pc:spChg chg="add mod">
          <ac:chgData name="Felix benkjer" userId="3666963e8929dc73" providerId="LiveId" clId="{79296260-3148-4FD0-9E71-4761D72A7B18}" dt="2023-03-20T18:44:33.010" v="1153" actId="1076"/>
          <ac:spMkLst>
            <pc:docMk/>
            <pc:sldMk cId="1789210918" sldId="286"/>
            <ac:spMk id="2" creationId="{CFC257DF-C986-DCB5-06ED-A2D45BBFB554}"/>
          </ac:spMkLst>
        </pc:spChg>
        <pc:spChg chg="mod">
          <ac:chgData name="Felix benkjer" userId="3666963e8929dc73" providerId="LiveId" clId="{79296260-3148-4FD0-9E71-4761D72A7B18}" dt="2023-03-21T16:35:53.126" v="1793" actId="20577"/>
          <ac:spMkLst>
            <pc:docMk/>
            <pc:sldMk cId="1789210918" sldId="286"/>
            <ac:spMk id="3" creationId="{5779BE4F-C331-0397-EA52-5FB4081FDDE6}"/>
          </ac:spMkLst>
        </pc:spChg>
        <pc:spChg chg="mod">
          <ac:chgData name="Felix benkjer" userId="3666963e8929dc73" providerId="LiveId" clId="{79296260-3148-4FD0-9E71-4761D72A7B18}" dt="2023-03-20T18:10:52.442" v="44" actId="20577"/>
          <ac:spMkLst>
            <pc:docMk/>
            <pc:sldMk cId="1789210918" sldId="286"/>
            <ac:spMk id="5122" creationId="{00000000-0000-0000-0000-000000000000}"/>
          </ac:spMkLst>
        </pc:spChg>
        <pc:picChg chg="add mod">
          <ac:chgData name="Felix benkjer" userId="3666963e8929dc73" providerId="LiveId" clId="{79296260-3148-4FD0-9E71-4761D72A7B18}" dt="2023-03-20T18:25:10.539" v="310" actId="1076"/>
          <ac:picMkLst>
            <pc:docMk/>
            <pc:sldMk cId="1789210918" sldId="286"/>
            <ac:picMk id="4" creationId="{9D83E09A-668C-2FF3-C11F-58C89D86C6B0}"/>
          </ac:picMkLst>
        </pc:picChg>
        <pc:picChg chg="add mod">
          <ac:chgData name="Felix benkjer" userId="3666963e8929dc73" providerId="LiveId" clId="{79296260-3148-4FD0-9E71-4761D72A7B18}" dt="2023-03-21T16:37:36.119" v="1884" actId="1076"/>
          <ac:picMkLst>
            <pc:docMk/>
            <pc:sldMk cId="1789210918" sldId="286"/>
            <ac:picMk id="7" creationId="{EBBAA90D-5A3B-AE02-E09A-8F359286E146}"/>
          </ac:picMkLst>
        </pc:picChg>
        <pc:picChg chg="del">
          <ac:chgData name="Felix benkjer" userId="3666963e8929dc73" providerId="LiveId" clId="{79296260-3148-4FD0-9E71-4761D72A7B18}" dt="2023-03-20T18:10:55.784" v="45" actId="478"/>
          <ac:picMkLst>
            <pc:docMk/>
            <pc:sldMk cId="1789210918" sldId="286"/>
            <ac:picMk id="9" creationId="{F444023E-9932-9CCF-7BD6-7ADC97D03454}"/>
          </ac:picMkLst>
        </pc:picChg>
      </pc:sldChg>
      <pc:sldChg chg="addSp delSp modSp add mod">
        <pc:chgData name="Felix benkjer" userId="3666963e8929dc73" providerId="LiveId" clId="{79296260-3148-4FD0-9E71-4761D72A7B18}" dt="2023-03-21T16:37:48.988" v="1886" actId="1076"/>
        <pc:sldMkLst>
          <pc:docMk/>
          <pc:sldMk cId="828464760" sldId="287"/>
        </pc:sldMkLst>
        <pc:spChg chg="del">
          <ac:chgData name="Felix benkjer" userId="3666963e8929dc73" providerId="LiveId" clId="{79296260-3148-4FD0-9E71-4761D72A7B18}" dt="2023-03-20T18:18:34.325" v="87"/>
          <ac:spMkLst>
            <pc:docMk/>
            <pc:sldMk cId="828464760" sldId="287"/>
            <ac:spMk id="3" creationId="{5779BE4F-C331-0397-EA52-5FB4081FDDE6}"/>
          </ac:spMkLst>
        </pc:spChg>
        <pc:spChg chg="add del mod">
          <ac:chgData name="Felix benkjer" userId="3666963e8929dc73" providerId="LiveId" clId="{79296260-3148-4FD0-9E71-4761D72A7B18}" dt="2023-03-20T18:44:40.558" v="1157" actId="478"/>
          <ac:spMkLst>
            <pc:docMk/>
            <pc:sldMk cId="828464760" sldId="287"/>
            <ac:spMk id="5" creationId="{C0F602C3-7953-FF6C-3C37-C7E607AAEE85}"/>
          </ac:spMkLst>
        </pc:spChg>
        <pc:spChg chg="add mod">
          <ac:chgData name="Felix benkjer" userId="3666963e8929dc73" providerId="LiveId" clId="{79296260-3148-4FD0-9E71-4761D72A7B18}" dt="2023-03-20T18:59:16.414" v="1718" actId="20577"/>
          <ac:spMkLst>
            <pc:docMk/>
            <pc:sldMk cId="828464760" sldId="287"/>
            <ac:spMk id="7" creationId="{EC3384CF-4D78-12C7-24A0-BE5A99A52CC9}"/>
          </ac:spMkLst>
        </pc:spChg>
        <pc:spChg chg="add del mod">
          <ac:chgData name="Felix benkjer" userId="3666963e8929dc73" providerId="LiveId" clId="{79296260-3148-4FD0-9E71-4761D72A7B18}" dt="2023-03-20T18:44:39.100" v="1156"/>
          <ac:spMkLst>
            <pc:docMk/>
            <pc:sldMk cId="828464760" sldId="287"/>
            <ac:spMk id="10" creationId="{75B60A32-1E6A-8ECB-5A5D-2FBBAB3C8C1C}"/>
          </ac:spMkLst>
        </pc:spChg>
        <pc:spChg chg="add mod">
          <ac:chgData name="Felix benkjer" userId="3666963e8929dc73" providerId="LiveId" clId="{79296260-3148-4FD0-9E71-4761D72A7B18}" dt="2023-03-20T18:44:40.738" v="1158"/>
          <ac:spMkLst>
            <pc:docMk/>
            <pc:sldMk cId="828464760" sldId="287"/>
            <ac:spMk id="11" creationId="{252679E5-595A-5F54-7028-391B2C66807C}"/>
          </ac:spMkLst>
        </pc:spChg>
        <pc:spChg chg="mod">
          <ac:chgData name="Felix benkjer" userId="3666963e8929dc73" providerId="LiveId" clId="{79296260-3148-4FD0-9E71-4761D72A7B18}" dt="2023-03-20T18:12:16.412" v="49"/>
          <ac:spMkLst>
            <pc:docMk/>
            <pc:sldMk cId="828464760" sldId="287"/>
            <ac:spMk id="5122" creationId="{00000000-0000-0000-0000-000000000000}"/>
          </ac:spMkLst>
        </pc:spChg>
        <pc:picChg chg="add mod">
          <ac:chgData name="Felix benkjer" userId="3666963e8929dc73" providerId="LiveId" clId="{79296260-3148-4FD0-9E71-4761D72A7B18}" dt="2023-03-21T16:37:48.988" v="1886" actId="1076"/>
          <ac:picMkLst>
            <pc:docMk/>
            <pc:sldMk cId="828464760" sldId="287"/>
            <ac:picMk id="3" creationId="{75F5CD3F-4ABC-32D4-9CC3-45784BAA3281}"/>
          </ac:picMkLst>
        </pc:picChg>
        <pc:picChg chg="add mod">
          <ac:chgData name="Felix benkjer" userId="3666963e8929dc73" providerId="LiveId" clId="{79296260-3148-4FD0-9E71-4761D72A7B18}" dt="2023-03-20T18:18:39.742" v="91" actId="1076"/>
          <ac:picMkLst>
            <pc:docMk/>
            <pc:sldMk cId="828464760" sldId="287"/>
            <ac:picMk id="4" creationId="{CC2CE258-5D61-BC8E-478D-B3D02C34E8AF}"/>
          </ac:picMkLst>
        </pc:picChg>
        <pc:picChg chg="add mod modCrop">
          <ac:chgData name="Felix benkjer" userId="3666963e8929dc73" providerId="LiveId" clId="{79296260-3148-4FD0-9E71-4761D72A7B18}" dt="2023-03-20T18:43:15.067" v="1095" actId="1076"/>
          <ac:picMkLst>
            <pc:docMk/>
            <pc:sldMk cId="828464760" sldId="287"/>
            <ac:picMk id="9" creationId="{E9F10988-15D4-636E-7524-E50CC2E8E916}"/>
          </ac:picMkLst>
        </pc:picChg>
      </pc:sldChg>
      <pc:sldChg chg="addSp delSp modSp add mod">
        <pc:chgData name="Felix benkjer" userId="3666963e8929dc73" providerId="LiveId" clId="{79296260-3148-4FD0-9E71-4761D72A7B18}" dt="2023-03-21T16:38:00.761" v="1888" actId="1076"/>
        <pc:sldMkLst>
          <pc:docMk/>
          <pc:sldMk cId="1334897711" sldId="288"/>
        </pc:sldMkLst>
        <pc:spChg chg="add del mod">
          <ac:chgData name="Felix benkjer" userId="3666963e8929dc73" providerId="LiveId" clId="{79296260-3148-4FD0-9E71-4761D72A7B18}" dt="2023-03-20T18:44:43.721" v="1159" actId="478"/>
          <ac:spMkLst>
            <pc:docMk/>
            <pc:sldMk cId="1334897711" sldId="288"/>
            <ac:spMk id="2" creationId="{0BA75863-D83A-F39D-3866-CD8000EF0A2D}"/>
          </ac:spMkLst>
        </pc:spChg>
        <pc:spChg chg="del">
          <ac:chgData name="Felix benkjer" userId="3666963e8929dc73" providerId="LiveId" clId="{79296260-3148-4FD0-9E71-4761D72A7B18}" dt="2023-03-20T18:34:45.830" v="705"/>
          <ac:spMkLst>
            <pc:docMk/>
            <pc:sldMk cId="1334897711" sldId="288"/>
            <ac:spMk id="3" creationId="{5779BE4F-C331-0397-EA52-5FB4081FDDE6}"/>
          </ac:spMkLst>
        </pc:spChg>
        <pc:spChg chg="add mod">
          <ac:chgData name="Felix benkjer" userId="3666963e8929dc73" providerId="LiveId" clId="{79296260-3148-4FD0-9E71-4761D72A7B18}" dt="2023-03-20T19:00:06.590" v="1729" actId="20577"/>
          <ac:spMkLst>
            <pc:docMk/>
            <pc:sldMk cId="1334897711" sldId="288"/>
            <ac:spMk id="7" creationId="{DD96A504-E4AA-4A4E-E161-018E6FBE86B8}"/>
          </ac:spMkLst>
        </pc:spChg>
        <pc:spChg chg="add mod">
          <ac:chgData name="Felix benkjer" userId="3666963e8929dc73" providerId="LiveId" clId="{79296260-3148-4FD0-9E71-4761D72A7B18}" dt="2023-03-20T18:44:43.916" v="1160"/>
          <ac:spMkLst>
            <pc:docMk/>
            <pc:sldMk cId="1334897711" sldId="288"/>
            <ac:spMk id="10" creationId="{CD2965B2-0952-0310-8DE5-2C9D64D76816}"/>
          </ac:spMkLst>
        </pc:spChg>
        <pc:spChg chg="mod">
          <ac:chgData name="Felix benkjer" userId="3666963e8929dc73" providerId="LiveId" clId="{79296260-3148-4FD0-9E71-4761D72A7B18}" dt="2023-03-20T18:12:40.863" v="55"/>
          <ac:spMkLst>
            <pc:docMk/>
            <pc:sldMk cId="1334897711" sldId="288"/>
            <ac:spMk id="5122" creationId="{00000000-0000-0000-0000-000000000000}"/>
          </ac:spMkLst>
        </pc:spChg>
        <pc:picChg chg="add mod">
          <ac:chgData name="Felix benkjer" userId="3666963e8929dc73" providerId="LiveId" clId="{79296260-3148-4FD0-9E71-4761D72A7B18}" dt="2023-03-21T16:38:00.761" v="1888" actId="1076"/>
          <ac:picMkLst>
            <pc:docMk/>
            <pc:sldMk cId="1334897711" sldId="288"/>
            <ac:picMk id="3" creationId="{D670D681-30C7-A26C-9747-9A0A9349844D}"/>
          </ac:picMkLst>
        </pc:picChg>
        <pc:picChg chg="add mod">
          <ac:chgData name="Felix benkjer" userId="3666963e8929dc73" providerId="LiveId" clId="{79296260-3148-4FD0-9E71-4761D72A7B18}" dt="2023-03-20T18:34:54.075" v="707" actId="1076"/>
          <ac:picMkLst>
            <pc:docMk/>
            <pc:sldMk cId="1334897711" sldId="288"/>
            <ac:picMk id="5" creationId="{69C6952D-DA78-D35B-62D4-2CB0AFB2C403}"/>
          </ac:picMkLst>
        </pc:picChg>
        <pc:picChg chg="add mod modCrop">
          <ac:chgData name="Felix benkjer" userId="3666963e8929dc73" providerId="LiveId" clId="{79296260-3148-4FD0-9E71-4761D72A7B18}" dt="2023-03-20T18:40:33.877" v="977" actId="1076"/>
          <ac:picMkLst>
            <pc:docMk/>
            <pc:sldMk cId="1334897711" sldId="288"/>
            <ac:picMk id="9" creationId="{813C12BB-80E6-2079-AE63-BC02D65D3301}"/>
          </ac:picMkLst>
        </pc:picChg>
      </pc:sldChg>
      <pc:sldChg chg="addSp delSp modSp add mod modNotesTx">
        <pc:chgData name="Felix benkjer" userId="3666963e8929dc73" providerId="LiveId" clId="{79296260-3148-4FD0-9E71-4761D72A7B18}" dt="2023-03-21T16:38:15.393" v="1890" actId="1076"/>
        <pc:sldMkLst>
          <pc:docMk/>
          <pc:sldMk cId="3893836057" sldId="289"/>
        </pc:sldMkLst>
        <pc:spChg chg="add mod">
          <ac:chgData name="Felix benkjer" userId="3666963e8929dc73" providerId="LiveId" clId="{79296260-3148-4FD0-9E71-4761D72A7B18}" dt="2023-03-21T16:36:08.712" v="1794" actId="20577"/>
          <ac:spMkLst>
            <pc:docMk/>
            <pc:sldMk cId="3893836057" sldId="289"/>
            <ac:spMk id="2" creationId="{2F51C0BD-7169-F967-7920-1D0409636701}"/>
          </ac:spMkLst>
        </pc:spChg>
        <pc:spChg chg="mod">
          <ac:chgData name="Felix benkjer" userId="3666963e8929dc73" providerId="LiveId" clId="{79296260-3148-4FD0-9E71-4761D72A7B18}" dt="2023-03-20T18:51:13.588" v="1409" actId="313"/>
          <ac:spMkLst>
            <pc:docMk/>
            <pc:sldMk cId="3893836057" sldId="289"/>
            <ac:spMk id="3" creationId="{5779BE4F-C331-0397-EA52-5FB4081FDDE6}"/>
          </ac:spMkLst>
        </pc:spChg>
        <pc:spChg chg="add del mod">
          <ac:chgData name="Felix benkjer" userId="3666963e8929dc73" providerId="LiveId" clId="{79296260-3148-4FD0-9E71-4761D72A7B18}" dt="2023-03-20T18:45:12.491" v="1162"/>
          <ac:spMkLst>
            <pc:docMk/>
            <pc:sldMk cId="3893836057" sldId="289"/>
            <ac:spMk id="4" creationId="{81214C14-C361-9C8F-9866-8730C17018EF}"/>
          </ac:spMkLst>
        </pc:spChg>
        <pc:spChg chg="mod">
          <ac:chgData name="Felix benkjer" userId="3666963e8929dc73" providerId="LiveId" clId="{79296260-3148-4FD0-9E71-4761D72A7B18}" dt="2023-03-20T18:12:52.483" v="59"/>
          <ac:spMkLst>
            <pc:docMk/>
            <pc:sldMk cId="3893836057" sldId="289"/>
            <ac:spMk id="5122" creationId="{00000000-0000-0000-0000-000000000000}"/>
          </ac:spMkLst>
        </pc:spChg>
        <pc:picChg chg="add mod">
          <ac:chgData name="Felix benkjer" userId="3666963e8929dc73" providerId="LiveId" clId="{79296260-3148-4FD0-9E71-4761D72A7B18}" dt="2023-03-21T16:38:15.393" v="1890" actId="1076"/>
          <ac:picMkLst>
            <pc:docMk/>
            <pc:sldMk cId="3893836057" sldId="289"/>
            <ac:picMk id="5" creationId="{4D459057-AD52-9F29-311A-C6C7289D220E}"/>
          </ac:picMkLst>
        </pc:picChg>
        <pc:picChg chg="add del mod modCrop">
          <ac:chgData name="Felix benkjer" userId="3666963e8929dc73" providerId="LiveId" clId="{79296260-3148-4FD0-9E71-4761D72A7B18}" dt="2023-03-20T18:49:58.385" v="1349" actId="478"/>
          <ac:picMkLst>
            <pc:docMk/>
            <pc:sldMk cId="3893836057" sldId="289"/>
            <ac:picMk id="7" creationId="{22860849-75F7-BF50-2986-B636F1D4C140}"/>
          </ac:picMkLst>
        </pc:picChg>
        <pc:picChg chg="add mod">
          <ac:chgData name="Felix benkjer" userId="3666963e8929dc73" providerId="LiveId" clId="{79296260-3148-4FD0-9E71-4761D72A7B18}" dt="2023-03-20T19:01:04.876" v="1730" actId="1076"/>
          <ac:picMkLst>
            <pc:docMk/>
            <pc:sldMk cId="3893836057" sldId="289"/>
            <ac:picMk id="9" creationId="{0B5484A2-4661-6B63-851B-61ED97864999}"/>
          </ac:picMkLst>
        </pc:picChg>
      </pc:sldChg>
      <pc:sldChg chg="addSp delSp modSp add mod ord">
        <pc:chgData name="Felix benkjer" userId="3666963e8929dc73" providerId="LiveId" clId="{79296260-3148-4FD0-9E71-4761D72A7B18}" dt="2023-03-21T16:38:36.443" v="1895"/>
        <pc:sldMkLst>
          <pc:docMk/>
          <pc:sldMk cId="1745330372" sldId="290"/>
        </pc:sldMkLst>
        <pc:spChg chg="add mod">
          <ac:chgData name="Felix benkjer" userId="3666963e8929dc73" providerId="LiveId" clId="{79296260-3148-4FD0-9E71-4761D72A7B18}" dt="2023-03-20T18:55:03.211" v="1609" actId="20577"/>
          <ac:spMkLst>
            <pc:docMk/>
            <pc:sldMk cId="1745330372" sldId="290"/>
            <ac:spMk id="2" creationId="{CACFB8AD-441F-F5BB-3418-49E16F374F52}"/>
          </ac:spMkLst>
        </pc:spChg>
        <pc:spChg chg="mod">
          <ac:chgData name="Felix benkjer" userId="3666963e8929dc73" providerId="LiveId" clId="{79296260-3148-4FD0-9E71-4761D72A7B18}" dt="2023-03-20T18:54:51.708" v="1607" actId="20577"/>
          <ac:spMkLst>
            <pc:docMk/>
            <pc:sldMk cId="1745330372" sldId="290"/>
            <ac:spMk id="3" creationId="{5779BE4F-C331-0397-EA52-5FB4081FDDE6}"/>
          </ac:spMkLst>
        </pc:spChg>
        <pc:spChg chg="mod">
          <ac:chgData name="Felix benkjer" userId="3666963e8929dc73" providerId="LiveId" clId="{79296260-3148-4FD0-9E71-4761D72A7B18}" dt="2023-03-20T18:13:08.179" v="63"/>
          <ac:spMkLst>
            <pc:docMk/>
            <pc:sldMk cId="1745330372" sldId="290"/>
            <ac:spMk id="5122" creationId="{00000000-0000-0000-0000-000000000000}"/>
          </ac:spMkLst>
        </pc:spChg>
        <pc:picChg chg="add mod">
          <ac:chgData name="Felix benkjer" userId="3666963e8929dc73" providerId="LiveId" clId="{79296260-3148-4FD0-9E71-4761D72A7B18}" dt="2023-03-20T18:22:05.524" v="220" actId="1076"/>
          <ac:picMkLst>
            <pc:docMk/>
            <pc:sldMk cId="1745330372" sldId="290"/>
            <ac:picMk id="4" creationId="{3CAE9CC2-061B-FC71-29CD-E72767FD7FEC}"/>
          </ac:picMkLst>
        </pc:picChg>
        <pc:picChg chg="add del">
          <ac:chgData name="Felix benkjer" userId="3666963e8929dc73" providerId="LiveId" clId="{79296260-3148-4FD0-9E71-4761D72A7B18}" dt="2023-03-21T16:38:20.652" v="1891" actId="478"/>
          <ac:picMkLst>
            <pc:docMk/>
            <pc:sldMk cId="1745330372" sldId="290"/>
            <ac:picMk id="9" creationId="{F444023E-9932-9CCF-7BD6-7ADC97D03454}"/>
          </ac:picMkLst>
        </pc:picChg>
      </pc:sldChg>
      <pc:sldChg chg="addSp delSp modSp add mod">
        <pc:chgData name="Felix benkjer" userId="3666963e8929dc73" providerId="LiveId" clId="{79296260-3148-4FD0-9E71-4761D72A7B18}" dt="2023-03-21T16:37:16.302" v="1882" actId="1076"/>
        <pc:sldMkLst>
          <pc:docMk/>
          <pc:sldMk cId="961477808" sldId="291"/>
        </pc:sldMkLst>
        <pc:spChg chg="add mod">
          <ac:chgData name="Felix benkjer" userId="3666963e8929dc73" providerId="LiveId" clId="{79296260-3148-4FD0-9E71-4761D72A7B18}" dt="2023-03-21T16:36:10.947" v="1795" actId="20577"/>
          <ac:spMkLst>
            <pc:docMk/>
            <pc:sldMk cId="961477808" sldId="291"/>
            <ac:spMk id="2" creationId="{FA3284D9-EFD3-A009-3007-09F7584C7AD5}"/>
          </ac:spMkLst>
        </pc:spChg>
        <pc:spChg chg="del">
          <ac:chgData name="Felix benkjer" userId="3666963e8929dc73" providerId="LiveId" clId="{79296260-3148-4FD0-9E71-4761D72A7B18}" dt="2023-03-21T16:34:18.497" v="1731"/>
          <ac:spMkLst>
            <pc:docMk/>
            <pc:sldMk cId="961477808" sldId="291"/>
            <ac:spMk id="3" creationId="{5779BE4F-C331-0397-EA52-5FB4081FDDE6}"/>
          </ac:spMkLst>
        </pc:spChg>
        <pc:spChg chg="add mod">
          <ac:chgData name="Felix benkjer" userId="3666963e8929dc73" providerId="LiveId" clId="{79296260-3148-4FD0-9E71-4761D72A7B18}" dt="2023-03-21T16:36:42.580" v="1877" actId="20577"/>
          <ac:spMkLst>
            <pc:docMk/>
            <pc:sldMk cId="961477808" sldId="291"/>
            <ac:spMk id="7" creationId="{FF65DED4-8C3C-2C27-23B5-FB7E1292518B}"/>
          </ac:spMkLst>
        </pc:spChg>
        <pc:spChg chg="mod">
          <ac:chgData name="Felix benkjer" userId="3666963e8929dc73" providerId="LiveId" clId="{79296260-3148-4FD0-9E71-4761D72A7B18}" dt="2023-03-20T18:13:18.515" v="67"/>
          <ac:spMkLst>
            <pc:docMk/>
            <pc:sldMk cId="961477808" sldId="291"/>
            <ac:spMk id="5122" creationId="{00000000-0000-0000-0000-000000000000}"/>
          </ac:spMkLst>
        </pc:spChg>
        <pc:picChg chg="add mod">
          <ac:chgData name="Felix benkjer" userId="3666963e8929dc73" providerId="LiveId" clId="{79296260-3148-4FD0-9E71-4761D72A7B18}" dt="2023-03-21T16:34:50.022" v="1768" actId="1076"/>
          <ac:picMkLst>
            <pc:docMk/>
            <pc:sldMk cId="961477808" sldId="291"/>
            <ac:picMk id="5" creationId="{9C4FA254-25CB-4167-AE4F-6F608638ECF9}"/>
          </ac:picMkLst>
        </pc:picChg>
        <pc:picChg chg="add mod">
          <ac:chgData name="Felix benkjer" userId="3666963e8929dc73" providerId="LiveId" clId="{79296260-3148-4FD0-9E71-4761D72A7B18}" dt="2023-03-21T16:37:16.302" v="1882" actId="1076"/>
          <ac:picMkLst>
            <pc:docMk/>
            <pc:sldMk cId="961477808" sldId="291"/>
            <ac:picMk id="9" creationId="{B8D75339-5872-F608-3EDF-3F83D32E6F4B}"/>
          </ac:picMkLst>
        </pc:picChg>
      </pc:sldChg>
      <pc:sldChg chg="addSp delSp modSp add del mod">
        <pc:chgData name="Felix benkjer" userId="3666963e8929dc73" providerId="LiveId" clId="{79296260-3148-4FD0-9E71-4761D72A7B18}" dt="2023-03-21T16:35:16.350" v="1770" actId="47"/>
        <pc:sldMkLst>
          <pc:docMk/>
          <pc:sldMk cId="3253795690" sldId="292"/>
        </pc:sldMkLst>
        <pc:spChg chg="add del">
          <ac:chgData name="Felix benkjer" userId="3666963e8929dc73" providerId="LiveId" clId="{79296260-3148-4FD0-9E71-4761D72A7B18}" dt="2023-03-20T18:13:26.466" v="70" actId="22"/>
          <ac:spMkLst>
            <pc:docMk/>
            <pc:sldMk cId="3253795690" sldId="292"/>
            <ac:spMk id="4" creationId="{8BB2534B-A487-3763-2956-45184D036CD7}"/>
          </ac:spMkLst>
        </pc:spChg>
        <pc:spChg chg="add mod">
          <ac:chgData name="Felix benkjer" userId="3666963e8929dc73" providerId="LiveId" clId="{79296260-3148-4FD0-9E71-4761D72A7B18}" dt="2023-03-20T18:18:50.520" v="98"/>
          <ac:spMkLst>
            <pc:docMk/>
            <pc:sldMk cId="3253795690" sldId="292"/>
            <ac:spMk id="5" creationId="{5C7179ED-7882-6455-DCB7-738D9E371BCF}"/>
          </ac:spMkLst>
        </pc:spChg>
        <pc:spChg chg="mod">
          <ac:chgData name="Felix benkjer" userId="3666963e8929dc73" providerId="LiveId" clId="{79296260-3148-4FD0-9E71-4761D72A7B18}" dt="2023-03-20T18:13:29.513" v="73"/>
          <ac:spMkLst>
            <pc:docMk/>
            <pc:sldMk cId="3253795690" sldId="292"/>
            <ac:spMk id="512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da-DK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da-DK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58EE68-F2D2-475E-911A-A1FC834963EF}" type="slidenum">
              <a:rPr lang="en-US" altLang="da-DK"/>
              <a:pPr/>
              <a:t>‹nr.›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686346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da-DK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da-DK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text styles</a:t>
            </a:r>
          </a:p>
          <a:p>
            <a:pPr lvl="1"/>
            <a:r>
              <a:rPr lang="en-US" altLang="da-DK"/>
              <a:t>Second level</a:t>
            </a:r>
          </a:p>
          <a:p>
            <a:pPr lvl="2"/>
            <a:r>
              <a:rPr lang="en-US" altLang="da-DK"/>
              <a:t>Third level</a:t>
            </a:r>
          </a:p>
          <a:p>
            <a:pPr lvl="3"/>
            <a:r>
              <a:rPr lang="en-US" altLang="da-DK"/>
              <a:t>Fourth level</a:t>
            </a:r>
          </a:p>
          <a:p>
            <a:pPr lvl="4"/>
            <a:r>
              <a:rPr lang="en-US" altLang="da-DK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da-DK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908C0D-176D-419B-A1D5-41E0B0515FA2}" type="slidenum">
              <a:rPr lang="en-US" altLang="da-DK"/>
              <a:pPr/>
              <a:t>‹nr.›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213350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393F5-91B9-4ED8-9CD2-FA83FFA240B2}" type="slidenum">
              <a:rPr lang="en-US" altLang="da-DK"/>
              <a:pPr/>
              <a:t>1</a:t>
            </a:fld>
            <a:endParaRPr lang="en-US" altLang="da-DK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52372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393F5-91B9-4ED8-9CD2-FA83FFA240B2}" type="slidenum">
              <a:rPr lang="en-US" altLang="da-DK"/>
              <a:pPr/>
              <a:t>2</a:t>
            </a:fld>
            <a:endParaRPr lang="en-US" altLang="da-DK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393F5-91B9-4ED8-9CD2-FA83FFA240B2}" type="slidenum">
              <a:rPr lang="en-US" altLang="da-DK"/>
              <a:pPr/>
              <a:t>3</a:t>
            </a:fld>
            <a:endParaRPr lang="en-US" altLang="da-DK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1035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393F5-91B9-4ED8-9CD2-FA83FFA240B2}" type="slidenum">
              <a:rPr lang="en-US" altLang="da-DK"/>
              <a:pPr/>
              <a:t>4</a:t>
            </a:fld>
            <a:endParaRPr lang="en-US" altLang="da-DK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4849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393F5-91B9-4ED8-9CD2-FA83FFA240B2}" type="slidenum">
              <a:rPr lang="en-US" altLang="da-DK"/>
              <a:pPr/>
              <a:t>5</a:t>
            </a:fld>
            <a:endParaRPr lang="en-US" altLang="da-DK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78384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393F5-91B9-4ED8-9CD2-FA83FFA240B2}" type="slidenum">
              <a:rPr lang="en-US" altLang="da-DK"/>
              <a:pPr/>
              <a:t>6</a:t>
            </a:fld>
            <a:endParaRPr lang="en-US" altLang="da-DK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4891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393F5-91B9-4ED8-9CD2-FA83FFA240B2}" type="slidenum">
              <a:rPr lang="en-US" altLang="da-DK"/>
              <a:pPr/>
              <a:t>7</a:t>
            </a:fld>
            <a:endParaRPr lang="en-US" altLang="da-DK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a-DK" dirty="0" err="1"/>
              <a:t>Svag</a:t>
            </a:r>
            <a:r>
              <a:rPr lang="en-US" altLang="da-DK" dirty="0"/>
              <a:t> </a:t>
            </a:r>
            <a:r>
              <a:rPr lang="en-US" altLang="da-DK" dirty="0" err="1"/>
              <a:t>som</a:t>
            </a:r>
            <a:r>
              <a:rPr lang="en-US" altLang="da-DK" dirty="0"/>
              <a:t> I at de </a:t>
            </a:r>
            <a:r>
              <a:rPr lang="en-US" altLang="da-DK" dirty="0" err="1"/>
              <a:t>kan</a:t>
            </a:r>
            <a:r>
              <a:rPr lang="en-US" altLang="da-DK" dirty="0"/>
              <a:t> have </a:t>
            </a:r>
            <a:r>
              <a:rPr lang="en-US" altLang="da-DK" dirty="0" err="1"/>
              <a:t>lidt</a:t>
            </a:r>
            <a:r>
              <a:rPr lang="en-US" altLang="da-DK" dirty="0"/>
              <a:t> at </a:t>
            </a:r>
            <a:r>
              <a:rPr lang="en-US" altLang="da-DK" dirty="0" err="1"/>
              <a:t>gøre</a:t>
            </a:r>
            <a:r>
              <a:rPr lang="en-US" altLang="da-DK" dirty="0"/>
              <a:t> med </a:t>
            </a:r>
            <a:r>
              <a:rPr lang="en-US" altLang="da-DK" dirty="0" err="1"/>
              <a:t>hindanen</a:t>
            </a:r>
            <a:r>
              <a:rPr lang="en-US" altLang="da-DK" dirty="0"/>
              <a:t> men </a:t>
            </a:r>
            <a:r>
              <a:rPr lang="en-US" altLang="da-DK" dirty="0" err="1"/>
              <a:t>stadig</a:t>
            </a:r>
            <a:r>
              <a:rPr lang="en-US" altLang="da-DK" dirty="0"/>
              <a:t> </a:t>
            </a:r>
            <a:r>
              <a:rPr lang="en-US" altLang="da-DK" dirty="0" err="1"/>
              <a:t>bruge</a:t>
            </a:r>
            <a:r>
              <a:rPr lang="en-US" altLang="da-DK" dirty="0"/>
              <a:t> </a:t>
            </a:r>
            <a:r>
              <a:rPr lang="en-US" altLang="da-DK" dirty="0" err="1"/>
              <a:t>hindanden</a:t>
            </a:r>
            <a:r>
              <a:rPr lang="en-US" alt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187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393F5-91B9-4ED8-9CD2-FA83FFA240B2}" type="slidenum">
              <a:rPr lang="en-US" altLang="da-DK"/>
              <a:pPr/>
              <a:t>8</a:t>
            </a:fld>
            <a:endParaRPr lang="en-US" altLang="da-DK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39603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Larman chapter 10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303E-7A15-4B47-9E2E-CE960E94E3B8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464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Larman chapter 10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0217D-FF93-49BC-B1D3-166F16546CF9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4629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Larman chapter 10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C2886-7123-410E-BEF6-964D35AC5889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0990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Larman chapter 10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2586B-8F5A-40F0-AF1C-CE219712F20B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5333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Larman chapter 10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BC2DD-9901-42A8-A46C-194F7D0224B5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765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Larman chapter 10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517DF-632D-49E9-8134-E988EDC4A481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0043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Larman chapter 10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8A9AA-57F7-4B57-9B33-F5E942753434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637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Larman chapter 10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50ACB-C316-41D8-A830-E0CB2F22D3CB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0540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Larman chapter 10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90BFF-6CB3-4344-8BAB-536E17E07D3B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836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Larman chapter 10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09FBC-5E99-465C-9E5C-90BEE1419F12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685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Larman chapter 10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B7F3C-4BBB-45FD-BA58-7517AFB979EF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0025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text styles</a:t>
            </a:r>
          </a:p>
          <a:p>
            <a:pPr lvl="1"/>
            <a:r>
              <a:rPr lang="da-DK" altLang="da-DK"/>
              <a:t>Second level</a:t>
            </a:r>
          </a:p>
          <a:p>
            <a:pPr lvl="2"/>
            <a:r>
              <a:rPr lang="da-DK" altLang="da-DK"/>
              <a:t>Third level</a:t>
            </a:r>
          </a:p>
          <a:p>
            <a:pPr lvl="3"/>
            <a:r>
              <a:rPr lang="da-DK" altLang="da-DK"/>
              <a:t>Fourth level</a:t>
            </a:r>
          </a:p>
          <a:p>
            <a:pPr lvl="4"/>
            <a:r>
              <a:rPr lang="da-DK" altLang="da-DK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a-DK" altLang="da-DK"/>
              <a:t>Larman chapter 10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a-DK" altLang="da-D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8BB809-A705-425A-9AAA-D1D293019DDC}" type="slidenum">
              <a:rPr lang="da-DK" altLang="da-DK"/>
              <a:pPr/>
              <a:t>‹nr.›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Class_diagra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gleek.io/blog/class-diagram-arrow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leek.io/blog/class-diagram-arrows" TargetMode="External"/><Relationship Id="rId5" Type="http://schemas.openxmlformats.org/officeDocument/2006/relationships/hyperlink" Target="https://en.wikipedia.org/wiki/Class_diagram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leek.io/blog/class-diagram-arrows" TargetMode="External"/><Relationship Id="rId5" Type="http://schemas.openxmlformats.org/officeDocument/2006/relationships/hyperlink" Target="https://en.wikipedia.org/wiki/Class_diagram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Class_diagr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6FE-02DC-4F50-9D82-C9D46A89F7C3}" type="slidenum">
              <a:rPr lang="da-DK" altLang="da-DK"/>
              <a:pPr/>
              <a:t>1</a:t>
            </a:fld>
            <a:endParaRPr lang="da-DK" altLang="da-DK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4000" dirty="0"/>
              <a:t>UML Pile</a:t>
            </a:r>
          </a:p>
        </p:txBody>
      </p:sp>
      <p:pic>
        <p:nvPicPr>
          <p:cNvPr id="5" name="Pladsholder til indhold 4" descr="Et billede, der indeholder diagram&#10;&#10;Automatisk genereret beskrivelse">
            <a:extLst>
              <a:ext uri="{FF2B5EF4-FFF2-40B4-BE49-F238E27FC236}">
                <a16:creationId xmlns:a16="http://schemas.microsoft.com/office/drawing/2014/main" id="{FD203B0E-D223-DCDE-C864-14FC3DAD8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93" y="1916832"/>
            <a:ext cx="5006107" cy="3433116"/>
          </a:xfrm>
        </p:spPr>
      </p:pic>
    </p:spTree>
    <p:extLst>
      <p:ext uri="{BB962C8B-B14F-4D97-AF65-F5344CB8AC3E}">
        <p14:creationId xmlns:p14="http://schemas.microsoft.com/office/powerpoint/2010/main" val="230916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6FE-02DC-4F50-9D82-C9D46A89F7C3}" type="slidenum">
              <a:rPr lang="da-DK" altLang="da-DK"/>
              <a:pPr/>
              <a:t>2</a:t>
            </a:fld>
            <a:endParaRPr lang="da-DK" altLang="da-DK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4000" dirty="0"/>
              <a:t>Association</a:t>
            </a:r>
          </a:p>
        </p:txBody>
      </p:sp>
      <p:pic>
        <p:nvPicPr>
          <p:cNvPr id="14" name="Pladsholder til indhold 13">
            <a:extLst>
              <a:ext uri="{FF2B5EF4-FFF2-40B4-BE49-F238E27FC236}">
                <a16:creationId xmlns:a16="http://schemas.microsoft.com/office/drawing/2014/main" id="{11F72156-59FD-BC83-CC9F-09848011E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5" y="1700808"/>
            <a:ext cx="4676775" cy="571500"/>
          </a:xfr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4AB65EAC-8E2C-8DE0-603F-41041272AAF0}"/>
              </a:ext>
            </a:extLst>
          </p:cNvPr>
          <p:cNvSpPr txBox="1"/>
          <p:nvPr/>
        </p:nvSpPr>
        <p:spPr>
          <a:xfrm>
            <a:off x="457200" y="6352143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hlinkClick r:id="rId4"/>
              </a:rPr>
              <a:t>https://en.wikipedia.org/wiki/Class_diagram</a:t>
            </a:r>
            <a:r>
              <a:rPr lang="da-DK" dirty="0"/>
              <a:t> </a:t>
            </a:r>
          </a:p>
        </p:txBody>
      </p:sp>
      <p:sp>
        <p:nvSpPr>
          <p:cNvPr id="16" name="Pladsholder til indhold 2">
            <a:extLst>
              <a:ext uri="{FF2B5EF4-FFF2-40B4-BE49-F238E27FC236}">
                <a16:creationId xmlns:a16="http://schemas.microsoft.com/office/drawing/2014/main" id="{4BC16806-8BCB-F8B7-2F0A-F5BC9977BC9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a-DK" kern="0" dirty="0"/>
          </a:p>
          <a:p>
            <a:endParaRPr lang="da-DK" kern="0" dirty="0"/>
          </a:p>
          <a:p>
            <a:r>
              <a:rPr lang="da-DK" kern="0" dirty="0"/>
              <a:t>Løs forbindelse mellem 2 klasser</a:t>
            </a:r>
          </a:p>
          <a:p>
            <a:endParaRPr lang="da-DK" kern="0" dirty="0"/>
          </a:p>
          <a:p>
            <a:pPr marL="0" indent="0">
              <a:buNone/>
            </a:pPr>
            <a:r>
              <a:rPr lang="da-DK" sz="2400" kern="0" dirty="0"/>
              <a:t>Eksempel</a:t>
            </a:r>
          </a:p>
          <a:p>
            <a:pPr marL="0" indent="0">
              <a:buNone/>
            </a:pPr>
            <a:r>
              <a:rPr lang="da-DK" sz="2400" kern="0" dirty="0"/>
              <a:t>En person er abonneret til et magasin, men har intet andet at gøre med </a:t>
            </a:r>
            <a:r>
              <a:rPr lang="da-DK" sz="2400" kern="0" dirty="0" err="1"/>
              <a:t>hindanden</a:t>
            </a:r>
            <a:endParaRPr lang="da-DK" sz="2400" kern="0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A6778B5F-2313-73F9-2587-A5052E253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759269"/>
            <a:ext cx="771633" cy="247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6FE-02DC-4F50-9D82-C9D46A89F7C3}" type="slidenum">
              <a:rPr lang="da-DK" altLang="da-DK"/>
              <a:pPr/>
              <a:t>3</a:t>
            </a:fld>
            <a:endParaRPr lang="da-DK" altLang="da-DK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4000" dirty="0" err="1"/>
              <a:t>Multiplicity</a:t>
            </a:r>
            <a:endParaRPr lang="da-DK" alt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79BE4F-C331-0397-EA52-5FB4081F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Beskriver antal af hver klasse</a:t>
            </a:r>
          </a:p>
          <a:p>
            <a:r>
              <a:rPr lang="da-DK" dirty="0"/>
              <a:t>”*” = uendelig</a:t>
            </a:r>
          </a:p>
          <a:p>
            <a:r>
              <a:rPr lang="da-DK" dirty="0"/>
              <a:t>Fra ”…” til</a:t>
            </a:r>
          </a:p>
          <a:p>
            <a:r>
              <a:rPr lang="da-DK" dirty="0"/>
              <a:t>”0 … *” = fra 0 til uendelig</a:t>
            </a:r>
          </a:p>
          <a:p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CACFB8AD-441F-F5BB-3418-49E16F374F52}"/>
              </a:ext>
            </a:extLst>
          </p:cNvPr>
          <p:cNvSpPr txBox="1"/>
          <p:nvPr/>
        </p:nvSpPr>
        <p:spPr>
          <a:xfrm>
            <a:off x="457200" y="6352143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hlinkClick r:id="rId3"/>
              </a:rPr>
              <a:t>https://en.wikipedia.org/wiki/Class_diagram</a:t>
            </a:r>
            <a:r>
              <a:rPr lang="da-DK" dirty="0"/>
              <a:t> </a:t>
            </a:r>
          </a:p>
        </p:txBody>
      </p:sp>
      <p:pic>
        <p:nvPicPr>
          <p:cNvPr id="4" name="Pladsholder til indhold 13">
            <a:extLst>
              <a:ext uri="{FF2B5EF4-FFF2-40B4-BE49-F238E27FC236}">
                <a16:creationId xmlns:a16="http://schemas.microsoft.com/office/drawing/2014/main" id="{3CAE9CC2-061B-FC71-29CD-E72767FD7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0025" y="1643618"/>
            <a:ext cx="4676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3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6FE-02DC-4F50-9D82-C9D46A89F7C3}" type="slidenum">
              <a:rPr lang="da-DK" altLang="da-DK"/>
              <a:pPr/>
              <a:t>4</a:t>
            </a:fld>
            <a:endParaRPr lang="da-DK" altLang="da-DK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4000" dirty="0" err="1"/>
              <a:t>Directed</a:t>
            </a:r>
            <a:r>
              <a:rPr lang="da-DK" altLang="da-DK" sz="4000" dirty="0"/>
              <a:t> association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79BE4F-C331-0397-EA52-5FB4081F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Stærk forbindelse </a:t>
            </a:r>
            <a:r>
              <a:rPr lang="da-DK" dirty="0" err="1"/>
              <a:t>mellen</a:t>
            </a:r>
            <a:r>
              <a:rPr lang="da-DK" dirty="0"/>
              <a:t> klasser</a:t>
            </a:r>
          </a:p>
          <a:p>
            <a:r>
              <a:rPr lang="da-DK" dirty="0"/>
              <a:t>”Hvis man er i </a:t>
            </a:r>
            <a:r>
              <a:rPr lang="da-DK" dirty="0" err="1"/>
              <a:t>tivil</a:t>
            </a:r>
            <a:r>
              <a:rPr lang="da-DK" dirty="0"/>
              <a:t> brug denne pil”</a:t>
            </a:r>
          </a:p>
          <a:p>
            <a:pPr marL="0" indent="0">
              <a:buNone/>
            </a:pPr>
            <a:r>
              <a:rPr lang="da-DK" dirty="0"/>
              <a:t>   - Felix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Eksemple</a:t>
            </a:r>
            <a:r>
              <a:rPr lang="da-DK" dirty="0"/>
              <a:t>:</a:t>
            </a:r>
          </a:p>
          <a:p>
            <a:pPr marL="0" indent="0">
              <a:buNone/>
            </a:pPr>
            <a:r>
              <a:rPr lang="da-DK" dirty="0"/>
              <a:t>Skålen kan indeholde frugt og blive en beholder for frugt klassen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CFC257DF-C986-DCB5-06ED-A2D45BBFB554}"/>
              </a:ext>
            </a:extLst>
          </p:cNvPr>
          <p:cNvSpPr txBox="1"/>
          <p:nvPr/>
        </p:nvSpPr>
        <p:spPr>
          <a:xfrm>
            <a:off x="50701" y="6211669"/>
            <a:ext cx="757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hlinkClick r:id="rId3"/>
              </a:rPr>
              <a:t>https://en.wikipedia.org/wiki/Class_diagram</a:t>
            </a:r>
            <a:r>
              <a:rPr lang="da-DK" dirty="0"/>
              <a:t> &amp; </a:t>
            </a:r>
            <a:r>
              <a:rPr lang="da-DK" dirty="0">
                <a:hlinkClick r:id="rId4"/>
              </a:rPr>
              <a:t>https://www.gleek.io/blog/class-diagram-arrows</a:t>
            </a:r>
            <a:r>
              <a:rPr lang="da-DK" dirty="0"/>
              <a:t> </a:t>
            </a:r>
          </a:p>
        </p:txBody>
      </p:sp>
      <p:pic>
        <p:nvPicPr>
          <p:cNvPr id="4" name="Billede 3" descr="Et billede, der indeholder diagram&#10;&#10;Automatisk genereret beskrivelse">
            <a:extLst>
              <a:ext uri="{FF2B5EF4-FFF2-40B4-BE49-F238E27FC236}">
                <a16:creationId xmlns:a16="http://schemas.microsoft.com/office/drawing/2014/main" id="{9D83E09A-668C-2FF3-C11F-58C89D86C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280" y="2122785"/>
            <a:ext cx="733425" cy="174307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BBAA90D-5A3B-AE02-E09A-8F359286E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712" y="731837"/>
            <a:ext cx="74305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1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6FE-02DC-4F50-9D82-C9D46A89F7C3}" type="slidenum">
              <a:rPr lang="da-DK" altLang="da-DK"/>
              <a:pPr/>
              <a:t>5</a:t>
            </a:fld>
            <a:endParaRPr lang="da-DK" altLang="da-DK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4000" dirty="0" err="1"/>
              <a:t>Aggregation</a:t>
            </a:r>
            <a:endParaRPr lang="da-DK" altLang="da-DK" sz="4000" dirty="0"/>
          </a:p>
        </p:txBody>
      </p:sp>
      <p:pic>
        <p:nvPicPr>
          <p:cNvPr id="4" name="Pladsholder til indhold 3" descr="Et billede, der indeholder diagram&#10;&#10;Automatisk genereret beskrivelse">
            <a:extLst>
              <a:ext uri="{FF2B5EF4-FFF2-40B4-BE49-F238E27FC236}">
                <a16:creationId xmlns:a16="http://schemas.microsoft.com/office/drawing/2014/main" id="{CC2CE258-5D61-BC8E-478D-B3D02C34E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1417638"/>
            <a:ext cx="4286250" cy="561975"/>
          </a:xfrm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C3384CF-4D78-12C7-24A0-BE5A99A52CC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a-DK" kern="0" dirty="0"/>
          </a:p>
          <a:p>
            <a:r>
              <a:rPr lang="da-DK" kern="0" dirty="0"/>
              <a:t>Begge klasse kan eksistere uden den anden klasse.</a:t>
            </a:r>
          </a:p>
          <a:p>
            <a:r>
              <a:rPr lang="da-DK" kern="0" dirty="0"/>
              <a:t>Den ene klasse er del af den anden   klasse</a:t>
            </a:r>
          </a:p>
          <a:p>
            <a:pPr marL="0" indent="0">
              <a:buFontTx/>
              <a:buNone/>
            </a:pPr>
            <a:r>
              <a:rPr lang="da-DK" sz="2400" kern="0" dirty="0" err="1"/>
              <a:t>Eksemple</a:t>
            </a:r>
            <a:r>
              <a:rPr lang="da-DK" sz="2400" kern="0" dirty="0"/>
              <a:t>:</a:t>
            </a:r>
          </a:p>
          <a:p>
            <a:pPr marL="0" indent="0">
              <a:buFontTx/>
              <a:buNone/>
            </a:pPr>
            <a:r>
              <a:rPr lang="da-DK" sz="2400" kern="0" dirty="0"/>
              <a:t>En klasse og en Lære, begge eksistere men en             lærer er del af klassen.</a:t>
            </a:r>
          </a:p>
          <a:p>
            <a:pPr marL="0" indent="0">
              <a:buFontTx/>
              <a:buNone/>
            </a:pPr>
            <a:r>
              <a:rPr lang="da-DK" sz="2400" kern="0" dirty="0"/>
              <a:t>En bog og et bibliotek, bogen er del af et bibliotek, men kan lånes ud uden at biblioteket forsvinder </a:t>
            </a:r>
            <a:r>
              <a:rPr lang="da-DK" sz="900" kern="0" dirty="0"/>
              <a:t>(gælder ikke hvis alt bliver lånt og ikke afleveret)</a:t>
            </a:r>
            <a:endParaRPr lang="da-DK" sz="2400" kern="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E9F10988-15D4-636E-7524-E50CC2E8E9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7" r="13775" b="28344"/>
          <a:stretch/>
        </p:blipFill>
        <p:spPr>
          <a:xfrm>
            <a:off x="7620000" y="2742444"/>
            <a:ext cx="1331168" cy="2620888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252679E5-595A-5F54-7028-391B2C66807C}"/>
              </a:ext>
            </a:extLst>
          </p:cNvPr>
          <p:cNvSpPr txBox="1"/>
          <p:nvPr/>
        </p:nvSpPr>
        <p:spPr>
          <a:xfrm>
            <a:off x="50701" y="6211669"/>
            <a:ext cx="757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hlinkClick r:id="rId5"/>
              </a:rPr>
              <a:t>https://en.wikipedia.org/wiki/Class_diagram</a:t>
            </a:r>
            <a:r>
              <a:rPr lang="da-DK" dirty="0"/>
              <a:t> &amp; </a:t>
            </a:r>
            <a:r>
              <a:rPr lang="da-DK" dirty="0">
                <a:hlinkClick r:id="rId6"/>
              </a:rPr>
              <a:t>https://www.gleek.io/blog/class-diagram-arrows</a:t>
            </a:r>
            <a:r>
              <a:rPr lang="da-DK" dirty="0"/>
              <a:t>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75F5CD3F-4ABC-32D4-9CC3-45784BAA3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665137"/>
            <a:ext cx="714475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6FE-02DC-4F50-9D82-C9D46A89F7C3}" type="slidenum">
              <a:rPr lang="da-DK" altLang="da-DK"/>
              <a:pPr/>
              <a:t>6</a:t>
            </a:fld>
            <a:endParaRPr lang="da-DK" altLang="da-DK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4000" dirty="0" err="1"/>
              <a:t>Composition</a:t>
            </a:r>
            <a:endParaRPr lang="da-DK" altLang="da-DK" sz="4000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9C6952D-DA78-D35B-62D4-2CB0AFB2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90"/>
          <a:stretch/>
        </p:blipFill>
        <p:spPr>
          <a:xfrm>
            <a:off x="5576689" y="1628800"/>
            <a:ext cx="3143250" cy="559842"/>
          </a:xfrm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DD96A504-E4AA-4A4E-E161-018E6FBE86B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a-DK" kern="0" dirty="0"/>
          </a:p>
          <a:p>
            <a:r>
              <a:rPr lang="da-DK" kern="0" dirty="0"/>
              <a:t>Den ene klasse eksistere kun når den anden klasse eksistere </a:t>
            </a:r>
          </a:p>
          <a:p>
            <a:pPr marL="0" indent="0">
              <a:buFontTx/>
              <a:buNone/>
            </a:pPr>
            <a:r>
              <a:rPr lang="da-DK" sz="2400" kern="0" dirty="0" err="1"/>
              <a:t>Eksemple</a:t>
            </a:r>
            <a:r>
              <a:rPr lang="da-DK" sz="2400" kern="0" dirty="0"/>
              <a:t>:</a:t>
            </a:r>
          </a:p>
          <a:p>
            <a:pPr marL="0" indent="0">
              <a:buFontTx/>
              <a:buNone/>
            </a:pPr>
            <a:r>
              <a:rPr lang="da-DK" sz="2400" kern="0" dirty="0"/>
              <a:t>En motor eksistere ikke uden dens bil.</a:t>
            </a:r>
          </a:p>
          <a:p>
            <a:pPr marL="0" indent="0">
              <a:buFontTx/>
              <a:buNone/>
            </a:pPr>
            <a:r>
              <a:rPr lang="da-DK" sz="2400" kern="0" dirty="0"/>
              <a:t>Et fly eksistere ikke uden dens vinger </a:t>
            </a:r>
          </a:p>
          <a:p>
            <a:pPr marL="0" indent="0">
              <a:buFontTx/>
              <a:buNone/>
            </a:pPr>
            <a:r>
              <a:rPr lang="da-DK" sz="2400" kern="0" dirty="0"/>
              <a:t>”Går vingerne i stykker så går </a:t>
            </a:r>
            <a:r>
              <a:rPr lang="da-DK" sz="2400" kern="0" dirty="0" err="1"/>
              <a:t>flyvet</a:t>
            </a:r>
            <a:r>
              <a:rPr lang="da-DK" sz="2400" kern="0" dirty="0"/>
              <a:t> i stykker”</a:t>
            </a:r>
          </a:p>
          <a:p>
            <a:pPr marL="0" indent="0">
              <a:buFontTx/>
              <a:buNone/>
            </a:pPr>
            <a:r>
              <a:rPr lang="da-DK" sz="2400" kern="0" dirty="0"/>
              <a:t>Lommen i skjorten eksistere ikke når skjorten går </a:t>
            </a:r>
          </a:p>
          <a:p>
            <a:pPr marL="0" indent="0">
              <a:buFontTx/>
              <a:buNone/>
            </a:pPr>
            <a:r>
              <a:rPr lang="da-DK" sz="2400" kern="0" dirty="0" err="1"/>
              <a:t>istykker</a:t>
            </a:r>
            <a:endParaRPr lang="da-DK" sz="2400" kern="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813C12BB-80E6-2079-AE63-BC02D65D33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37" r="12201" b="26375"/>
          <a:stretch/>
        </p:blipFill>
        <p:spPr>
          <a:xfrm>
            <a:off x="7318648" y="3212976"/>
            <a:ext cx="1368152" cy="2692896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CD2965B2-0952-0310-8DE5-2C9D64D76816}"/>
              </a:ext>
            </a:extLst>
          </p:cNvPr>
          <p:cNvSpPr txBox="1"/>
          <p:nvPr/>
        </p:nvSpPr>
        <p:spPr>
          <a:xfrm>
            <a:off x="50701" y="6211669"/>
            <a:ext cx="757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hlinkClick r:id="rId5"/>
              </a:rPr>
              <a:t>https://en.wikipedia.org/wiki/Class_diagram</a:t>
            </a:r>
            <a:r>
              <a:rPr lang="da-DK" dirty="0"/>
              <a:t> &amp; </a:t>
            </a:r>
            <a:r>
              <a:rPr lang="da-DK" dirty="0">
                <a:hlinkClick r:id="rId6"/>
              </a:rPr>
              <a:t>https://www.gleek.io/blog/class-diagram-arrows</a:t>
            </a:r>
            <a:r>
              <a:rPr lang="da-DK" dirty="0"/>
              <a:t>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D670D681-30C7-A26C-9747-9A0A93498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787" y="731837"/>
            <a:ext cx="733527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9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6FE-02DC-4F50-9D82-C9D46A89F7C3}" type="slidenum">
              <a:rPr lang="da-DK" altLang="da-DK"/>
              <a:pPr/>
              <a:t>7</a:t>
            </a:fld>
            <a:endParaRPr lang="da-DK" altLang="da-DK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4000" dirty="0" err="1"/>
              <a:t>Dependency</a:t>
            </a:r>
            <a:endParaRPr lang="da-DK" alt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79BE4F-C331-0397-EA52-5FB4081F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Påvirkes den ene klasse påvirker            det den anden klasse </a:t>
            </a:r>
          </a:p>
          <a:p>
            <a:r>
              <a:rPr lang="da-DK" dirty="0"/>
              <a:t>Kan være ”svage” forbindelser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FontTx/>
              <a:buNone/>
            </a:pPr>
            <a:r>
              <a:rPr lang="da-DK" sz="2400" kern="0" dirty="0" err="1"/>
              <a:t>Eksemple</a:t>
            </a:r>
            <a:r>
              <a:rPr lang="da-DK" sz="2400" kern="0" dirty="0"/>
              <a:t>:</a:t>
            </a:r>
          </a:p>
          <a:p>
            <a:pPr marL="0" indent="0">
              <a:buFontTx/>
              <a:buNone/>
            </a:pPr>
            <a:r>
              <a:rPr lang="da-DK" sz="2400" dirty="0"/>
              <a:t>En bil har brug for hjul, da bilen kun eksistere med hjul</a:t>
            </a:r>
            <a:endParaRPr lang="da-DK" sz="2400" kern="0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2F51C0BD-7169-F967-7920-1D0409636701}"/>
              </a:ext>
            </a:extLst>
          </p:cNvPr>
          <p:cNvSpPr txBox="1"/>
          <p:nvPr/>
        </p:nvSpPr>
        <p:spPr>
          <a:xfrm>
            <a:off x="457200" y="6352143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hlinkClick r:id="rId3"/>
              </a:rPr>
              <a:t>https://en.wikipedia.org/wiki/Class_diagram</a:t>
            </a:r>
            <a:r>
              <a:rPr lang="da-DK" dirty="0"/>
              <a:t> </a:t>
            </a:r>
          </a:p>
        </p:txBody>
      </p:sp>
      <p:pic>
        <p:nvPicPr>
          <p:cNvPr id="9" name="Billede 8" descr="Et billede, der indeholder diagram&#10;&#10;Automatisk genereret beskrivelse">
            <a:extLst>
              <a:ext uri="{FF2B5EF4-FFF2-40B4-BE49-F238E27FC236}">
                <a16:creationId xmlns:a16="http://schemas.microsoft.com/office/drawing/2014/main" id="{0B5484A2-4661-6B63-851B-61ED97864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212976"/>
            <a:ext cx="2905125" cy="11430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4D459057-AD52-9F29-311A-C6C7289D2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056" y="688953"/>
            <a:ext cx="77163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3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6FE-02DC-4F50-9D82-C9D46A89F7C3}" type="slidenum">
              <a:rPr lang="da-DK" altLang="da-DK"/>
              <a:pPr/>
              <a:t>8</a:t>
            </a:fld>
            <a:endParaRPr lang="da-DK" altLang="da-DK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4000" dirty="0" err="1"/>
              <a:t>Inheritance</a:t>
            </a:r>
            <a:endParaRPr lang="da-DK" altLang="da-DK" sz="4000" dirty="0"/>
          </a:p>
        </p:txBody>
      </p:sp>
      <p:pic>
        <p:nvPicPr>
          <p:cNvPr id="5" name="Pladsholder til indhold 4" descr="Et billede, der indeholder diagram&#10;&#10;Automatisk genereret beskrivelse">
            <a:extLst>
              <a:ext uri="{FF2B5EF4-FFF2-40B4-BE49-F238E27FC236}">
                <a16:creationId xmlns:a16="http://schemas.microsoft.com/office/drawing/2014/main" id="{9C4FA254-25CB-4167-AE4F-6F608638E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17" y="2983695"/>
            <a:ext cx="4109583" cy="1680220"/>
          </a:xfr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FA3284D9-EFD3-A009-3007-09F7584C7AD5}"/>
              </a:ext>
            </a:extLst>
          </p:cNvPr>
          <p:cNvSpPr txBox="1"/>
          <p:nvPr/>
        </p:nvSpPr>
        <p:spPr>
          <a:xfrm>
            <a:off x="457200" y="6352143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hlinkClick r:id="rId4"/>
              </a:rPr>
              <a:t>https://en.wikipedia.org/wiki/Class_diagram</a:t>
            </a:r>
            <a:r>
              <a:rPr lang="da-DK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FF65DED4-8C3C-2C27-23B5-FB7E1292518B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64319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a-DK" kern="0" dirty="0"/>
              <a:t>Minder meget om programmering</a:t>
            </a:r>
          </a:p>
          <a:p>
            <a:endParaRPr lang="da-DK" kern="0" dirty="0"/>
          </a:p>
          <a:p>
            <a:endParaRPr lang="da-DK" kern="0" dirty="0"/>
          </a:p>
          <a:p>
            <a:endParaRPr lang="da-DK" kern="0" dirty="0"/>
          </a:p>
          <a:p>
            <a:endParaRPr lang="da-DK" kern="0" dirty="0"/>
          </a:p>
          <a:p>
            <a:pPr marL="0" indent="0">
              <a:buFontTx/>
              <a:buNone/>
            </a:pPr>
            <a:r>
              <a:rPr lang="da-DK" sz="2400" kern="0" dirty="0" err="1"/>
              <a:t>Eksemple</a:t>
            </a:r>
            <a:r>
              <a:rPr lang="da-DK" sz="2400" kern="0" dirty="0"/>
              <a:t>:</a:t>
            </a:r>
          </a:p>
          <a:p>
            <a:pPr marL="0" indent="0">
              <a:buFontTx/>
              <a:buNone/>
            </a:pPr>
            <a:r>
              <a:rPr lang="da-DK" sz="2400" kern="0" dirty="0"/>
              <a:t>Student og </a:t>
            </a:r>
            <a:r>
              <a:rPr lang="da-DK" sz="2400" kern="0" dirty="0" err="1"/>
              <a:t>Professer</a:t>
            </a:r>
            <a:r>
              <a:rPr lang="da-DK" sz="2400" kern="0" dirty="0"/>
              <a:t> er begge subklasser af super klassen person</a:t>
            </a:r>
          </a:p>
          <a:p>
            <a:pPr marL="0" indent="0">
              <a:buFontTx/>
              <a:buNone/>
            </a:pPr>
            <a:endParaRPr lang="da-DK" kern="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B8D75339-5872-F608-3EDF-3F83D32E6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857" y="770321"/>
            <a:ext cx="790685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778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403</Words>
  <Application>Microsoft Office PowerPoint</Application>
  <PresentationFormat>Skærmshow (4:3)</PresentationFormat>
  <Paragraphs>77</Paragraphs>
  <Slides>8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0" baseType="lpstr">
      <vt:lpstr>Arial</vt:lpstr>
      <vt:lpstr>Default Design</vt:lpstr>
      <vt:lpstr>UML Pile</vt:lpstr>
      <vt:lpstr>Association</vt:lpstr>
      <vt:lpstr>Multiplicity</vt:lpstr>
      <vt:lpstr>Directed association</vt:lpstr>
      <vt:lpstr>Aggregation</vt:lpstr>
      <vt:lpstr>Composition</vt:lpstr>
      <vt:lpstr>Dependency</vt:lpstr>
      <vt:lpstr>Inheritance</vt:lpstr>
    </vt:vector>
  </TitlesOfParts>
  <Company>Roskilde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Inception to Elaboration</dc:title>
  <dc:creator>Poul Henriksen</dc:creator>
  <cp:lastModifiedBy>Felix benkjer</cp:lastModifiedBy>
  <cp:revision>43</cp:revision>
  <dcterms:created xsi:type="dcterms:W3CDTF">2003-09-23T14:17:44Z</dcterms:created>
  <dcterms:modified xsi:type="dcterms:W3CDTF">2023-03-21T16:38:40Z</dcterms:modified>
</cp:coreProperties>
</file>