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262" r:id="rId6"/>
    <p:sldId id="257" r:id="rId7"/>
    <p:sldId id="258" r:id="rId8"/>
    <p:sldId id="263" r:id="rId9"/>
    <p:sldId id="269" r:id="rId10"/>
    <p:sldId id="267" r:id="rId11"/>
    <p:sldId id="268" r:id="rId12"/>
    <p:sldId id="265" r:id="rId13"/>
    <p:sldId id="271" r:id="rId14"/>
    <p:sldId id="272" r:id="rId15"/>
    <p:sldId id="273" r:id="rId16"/>
    <p:sldId id="274" r:id="rId17"/>
    <p:sldId id="275" r:id="rId18"/>
    <p:sldId id="276" r:id="rId19"/>
    <p:sldId id="261" r:id="rId20"/>
  </p:sldIdLst>
  <p:sldSz cx="12192000" cy="6858000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5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29" autoAdjust="0"/>
    <p:restoredTop sz="94660"/>
  </p:normalViewPr>
  <p:slideViewPr>
    <p:cSldViewPr snapToGrid="0">
      <p:cViewPr varScale="1">
        <p:scale>
          <a:sx n="70" d="100"/>
          <a:sy n="70" d="100"/>
        </p:scale>
        <p:origin x="51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2" d="100"/>
          <a:sy n="132" d="100"/>
        </p:scale>
        <p:origin x="10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43B11-E26B-4427-8584-D6B0751FF16D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8B6FF-F249-4D56-96D1-30BD157F0F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167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6D6B-DA23-42A0-ACCF-2BC01C98BE96}" type="datetime1">
              <a:rPr lang="pt-BR" smtClean="0"/>
              <a:t>02/07/2018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31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6F20-DFCB-433E-935D-060E0E99D58B}" type="datetime1">
              <a:rPr lang="pt-BR" smtClean="0"/>
              <a:t>02/07/2018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32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15B3-A196-4A8A-8D15-7932C37CF645}" type="datetime1">
              <a:rPr lang="pt-BR" smtClean="0"/>
              <a:t>02/07/2018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82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3982-0030-4110-9ED5-6E75A16F39A6}" type="datetime1">
              <a:rPr lang="pt-BR" smtClean="0"/>
              <a:t>02/07/2018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4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E20A-A7D1-431F-934B-D15307EFFF20}" type="datetime1">
              <a:rPr lang="pt-BR" smtClean="0"/>
              <a:t>02/07/2018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24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CFB1-34A6-4559-9C76-4D13433AFDA5}" type="datetime1">
              <a:rPr lang="pt-BR" smtClean="0"/>
              <a:t>02/07/2018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7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D794-C6E2-4464-B960-D16A2EFBC204}" type="datetime1">
              <a:rPr lang="pt-BR" smtClean="0"/>
              <a:t>02/07/2018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85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03E96-9D9B-43F4-8BAF-15152C051CE7}" type="datetime1">
              <a:rPr lang="pt-BR" smtClean="0"/>
              <a:t>02/07/2018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25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C5BD-AB60-40E8-BDB3-7B02502BE1CD}" type="datetime1">
              <a:rPr lang="pt-BR" smtClean="0"/>
              <a:t>02/07/2018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85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CB38-0C28-41F2-A170-CBA0953BE4E6}" type="datetime1">
              <a:rPr lang="pt-BR" smtClean="0"/>
              <a:t>02/07/2018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59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9788-40A6-446A-B3C8-4C9EDA93C9A9}" type="datetime1">
              <a:rPr lang="pt-BR" smtClean="0"/>
              <a:t>02/07/2018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04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80831-C0C4-4803-8975-3036DB3B2FA2}" type="datetime1">
              <a:rPr lang="pt-BR" smtClean="0"/>
              <a:t>02/07/2018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316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46609" y="2591097"/>
            <a:ext cx="10763250" cy="1840945"/>
          </a:xfrm>
        </p:spPr>
        <p:txBody>
          <a:bodyPr anchor="t">
            <a:normAutofit/>
          </a:bodyPr>
          <a:lstStyle/>
          <a:p>
            <a:pPr algn="l"/>
            <a:r>
              <a:rPr lang="pt-BR" b="1" dirty="0" smtClean="0">
                <a:solidFill>
                  <a:schemeClr val="bg1"/>
                </a:solidFill>
                <a:latin typeface="+mn-lt"/>
              </a:rPr>
              <a:t>			</a:t>
            </a:r>
            <a:r>
              <a:rPr lang="pt-BR" sz="7200" b="1" dirty="0" smtClean="0">
                <a:solidFill>
                  <a:schemeClr val="bg1"/>
                </a:solidFill>
                <a:latin typeface="+mn-lt"/>
              </a:rPr>
              <a:t>ChronoSchool</a:t>
            </a:r>
            <a:endParaRPr lang="pt-BR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428750" y="4905374"/>
            <a:ext cx="9972675" cy="16668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b="1" dirty="0" smtClean="0">
                <a:solidFill>
                  <a:schemeClr val="bg1"/>
                </a:solidFill>
              </a:rPr>
              <a:t>Alunos: Gabriel Braz e Santos</a:t>
            </a:r>
          </a:p>
          <a:p>
            <a:pPr algn="l"/>
            <a:r>
              <a:rPr lang="pt-BR" sz="3600" b="1" dirty="0">
                <a:solidFill>
                  <a:schemeClr val="bg1"/>
                </a:solidFill>
              </a:rPr>
              <a:t>  </a:t>
            </a:r>
            <a:r>
              <a:rPr lang="pt-BR" sz="3600" b="1" dirty="0" smtClean="0">
                <a:solidFill>
                  <a:schemeClr val="bg1"/>
                </a:solidFill>
              </a:rPr>
              <a:t>            Guilherme Augusto de Senes</a:t>
            </a:r>
          </a:p>
          <a:p>
            <a:pPr algn="l"/>
            <a:r>
              <a:rPr lang="pt-BR" sz="3600" b="1" dirty="0" smtClean="0">
                <a:solidFill>
                  <a:schemeClr val="bg1"/>
                </a:solidFill>
              </a:rPr>
              <a:t>	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26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</a:rPr>
              <a:t>Material</a:t>
            </a:r>
          </a:p>
          <a:p>
            <a:pPr algn="l"/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400" smtClean="0"/>
              <a:t>10</a:t>
            </a:fld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933450" y="1674463"/>
            <a:ext cx="1042035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Documentação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Word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Astah, Axure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Outras ferramentas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Photoshop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34197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</a:rPr>
              <a:t>Diagrama de Atividade</a:t>
            </a:r>
          </a:p>
          <a:p>
            <a:pPr algn="l"/>
            <a:endParaRPr lang="pt-BR" sz="2800" b="1" dirty="0" smtClean="0">
              <a:solidFill>
                <a:schemeClr val="bg1"/>
              </a:solidFill>
              <a:latin typeface="+mn-lt"/>
            </a:endParaRPr>
          </a:p>
          <a:p>
            <a:pPr algn="l"/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400" smtClean="0"/>
              <a:t>11</a:t>
            </a:fld>
            <a:endParaRPr lang="pt-BR" sz="24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2050"/>
            <a:ext cx="12192136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6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</a:rPr>
              <a:t>Material</a:t>
            </a:r>
          </a:p>
          <a:p>
            <a:pPr algn="l"/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400" smtClean="0"/>
              <a:t>12</a:t>
            </a:fld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933450" y="1674463"/>
            <a:ext cx="1042035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Documentação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Word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Astah, Axure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Outras ferramentas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Photoshop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82068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</a:rPr>
              <a:t>Material</a:t>
            </a:r>
          </a:p>
          <a:p>
            <a:pPr algn="l"/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400" smtClean="0"/>
              <a:t>13</a:t>
            </a:fld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933450" y="1674463"/>
            <a:ext cx="1042035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Documentação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Word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Astah, Axure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Outras ferramentas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Photoshop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12542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</a:rPr>
              <a:t>Material</a:t>
            </a:r>
          </a:p>
          <a:p>
            <a:pPr algn="l"/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400" smtClean="0"/>
              <a:t>14</a:t>
            </a:fld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933450" y="1674463"/>
            <a:ext cx="1042035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Documentação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Word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Astah, Axure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Outras ferramentas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Photoshop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87507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</a:rPr>
              <a:t>Material</a:t>
            </a:r>
          </a:p>
          <a:p>
            <a:pPr algn="l"/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400" smtClean="0"/>
              <a:t>15</a:t>
            </a:fld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933450" y="1674463"/>
            <a:ext cx="1042035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Documentação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Word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Astah, Axure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Outras ferramentas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Photoshop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6090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65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>
                <a:solidFill>
                  <a:schemeClr val="bg1"/>
                </a:solidFill>
                <a:latin typeface="+mn-lt"/>
              </a:rPr>
              <a:t>Conteúdo da Apresentação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400" smtClean="0"/>
              <a:t>2</a:t>
            </a:fld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933450" y="1735569"/>
            <a:ext cx="10420350" cy="3688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2400" dirty="0" smtClean="0"/>
              <a:t>Introdução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2400" dirty="0" smtClean="0"/>
              <a:t>Problematização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2400" dirty="0" smtClean="0"/>
              <a:t>O ChronoSchool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Objetivos do Projeto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Projeções futuras</a:t>
            </a:r>
          </a:p>
        </p:txBody>
      </p:sp>
    </p:spTree>
    <p:extLst>
      <p:ext uri="{BB962C8B-B14F-4D97-AF65-F5344CB8AC3E}">
        <p14:creationId xmlns:p14="http://schemas.microsoft.com/office/powerpoint/2010/main" val="302240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33450" y="1497042"/>
            <a:ext cx="104203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Dificuldade em organizar e relacionar horários</a:t>
            </a:r>
            <a:br>
              <a:rPr lang="pt-BR" sz="2400" dirty="0" smtClean="0"/>
            </a:br>
            <a:endParaRPr lang="pt-BR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Trabalho </a:t>
            </a:r>
            <a:r>
              <a:rPr lang="pt-BR" sz="2400" dirty="0" smtClean="0"/>
              <a:t>manual</a:t>
            </a:r>
            <a:endParaRPr lang="pt-B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Gestão </a:t>
            </a:r>
            <a:r>
              <a:rPr lang="pt-BR" sz="2400" dirty="0" smtClean="0"/>
              <a:t>de </a:t>
            </a:r>
            <a:r>
              <a:rPr lang="pt-BR" sz="2400" dirty="0" smtClean="0"/>
              <a:t>cronogramas</a:t>
            </a:r>
            <a:endParaRPr lang="pt-B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Correções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Perda de tempo e controle sobre os cronogramas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</a:rPr>
              <a:t>Problematização</a:t>
            </a:r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400" smtClean="0"/>
              <a:t>3</a:t>
            </a:fld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9411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</a:rPr>
              <a:t>ChronoSchool</a:t>
            </a:r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400" smtClean="0"/>
              <a:t>4</a:t>
            </a:fld>
            <a:endParaRPr lang="pt-BR" sz="2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933450" y="1674463"/>
            <a:ext cx="104203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Ferramenta simples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Auxilia na criação e atualização de cronogramas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Atuação do sistema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Imagens: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7874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</a:rPr>
              <a:t>ChronoSchool</a:t>
            </a:r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400" smtClean="0"/>
              <a:t>5</a:t>
            </a:fld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4128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</a:rPr>
              <a:t>ChronoSchool</a:t>
            </a:r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400" smtClean="0"/>
              <a:t>6</a:t>
            </a:fld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8522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</a:rPr>
              <a:t>Objetivos</a:t>
            </a:r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sz="2400" dirty="0" smtClean="0"/>
              <a:t>6</a:t>
            </a:r>
            <a:endParaRPr lang="pt-BR" sz="2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933450" y="1674463"/>
            <a:ext cx="104203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Objetivo Geral: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Sistema WEB que crie e edite cronogramas</a:t>
            </a:r>
            <a:endParaRPr lang="pt-BR" sz="24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Evitar contratempos em horários de professores</a:t>
            </a:r>
            <a:endParaRPr lang="pt-B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Objetivos específicos: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Facilitar a criação, edição e o gerenciamento de cronogramas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Notificar alunos em caso de mudanças</a:t>
            </a:r>
          </a:p>
        </p:txBody>
      </p:sp>
    </p:spTree>
    <p:extLst>
      <p:ext uri="{BB962C8B-B14F-4D97-AF65-F5344CB8AC3E}">
        <p14:creationId xmlns:p14="http://schemas.microsoft.com/office/powerpoint/2010/main" val="303860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</a:rPr>
              <a:t>Justificativa</a:t>
            </a:r>
          </a:p>
          <a:p>
            <a:pPr algn="l"/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400" smtClean="0"/>
              <a:t>8</a:t>
            </a:fld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933450" y="1674463"/>
            <a:ext cx="10420350" cy="4282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Auxilio diário no serviço do corpo docente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Necessidade baseada em problemas recorrentes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Diminuição de error na carga horária de estudantes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Evitar conflitos de horários entre professores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1181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</a:rPr>
              <a:t>Material</a:t>
            </a:r>
          </a:p>
          <a:p>
            <a:pPr algn="l"/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400" smtClean="0"/>
              <a:t>9</a:t>
            </a:fld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933450" y="1674463"/>
            <a:ext cx="10420350" cy="4282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Programação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PHP, HTML, CSS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Notepad++ e Sublime Text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Ferramentas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XAMPP, MYSQL, Phpmyadmin e Apache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84720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014CAD5C0D95047AD87A6CEF9A0ED6F" ma:contentTypeVersion="2" ma:contentTypeDescription="Crie um novo documento." ma:contentTypeScope="" ma:versionID="30796d12847f100eb7778ef921f4ac23">
  <xsd:schema xmlns:xsd="http://www.w3.org/2001/XMLSchema" xmlns:xs="http://www.w3.org/2001/XMLSchema" xmlns:p="http://schemas.microsoft.com/office/2006/metadata/properties" xmlns:ns2="230e2427-5d80-4bd2-a9ba-53805cfde8a4" targetNamespace="http://schemas.microsoft.com/office/2006/metadata/properties" ma:root="true" ma:fieldsID="76ae15939fbd4f964c732f5640b80379" ns2:_="">
    <xsd:import namespace="230e2427-5d80-4bd2-a9ba-53805cfde8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2427-5d80-4bd2-a9ba-53805cfde8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A30206-0C22-4035-B0E9-1C372A9E5A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086AC8-A3A1-4C6A-AFC1-F05CB90420E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230e2427-5d80-4bd2-a9ba-53805cfde8a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3B0A14B-294C-44E8-888D-8DC855B9A1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e2427-5d80-4bd2-a9ba-53805cfde8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194</Words>
  <Application>Microsoft Office PowerPoint</Application>
  <PresentationFormat>Widescreen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   ChronoSchool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Apresentação Power Point - Widescreen</dc:title>
  <dc:creator>Andrea Cristina Queirolo Mussak</dc:creator>
  <cp:lastModifiedBy>Guilherme Senes</cp:lastModifiedBy>
  <cp:revision>42</cp:revision>
  <dcterms:created xsi:type="dcterms:W3CDTF">2018-01-11T18:54:20Z</dcterms:created>
  <dcterms:modified xsi:type="dcterms:W3CDTF">2018-07-02T20:11:17Z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0x0101003014CAD5C0D95047AD87A6CEF9A0ED6F</vt:lpwstr>
  </property>
</Properties>
</file>