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2" r:id="rId6"/>
    <p:sldId id="257" r:id="rId7"/>
    <p:sldId id="258" r:id="rId8"/>
    <p:sldId id="263" r:id="rId9"/>
    <p:sldId id="264" r:id="rId10"/>
    <p:sldId id="267" r:id="rId11"/>
    <p:sldId id="268" r:id="rId12"/>
    <p:sldId id="265" r:id="rId13"/>
    <p:sldId id="266" r:id="rId14"/>
    <p:sldId id="261" r:id="rId15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2" d="100"/>
          <a:sy n="132" d="100"/>
        </p:scale>
        <p:origin x="10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3B11-E26B-4427-8584-D6B0751FF16D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8B6FF-F249-4D56-96D1-30BD157F0F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1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D6B-DA23-42A0-ACCF-2BC01C98BE9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6F20-DFCB-433E-935D-060E0E99D58B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15B3-A196-4A8A-8D15-7932C37CF645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3982-0030-4110-9ED5-6E75A16F39A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20A-A7D1-431F-934B-D15307EFFF20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FB1-34A6-4559-9C76-4D13433AFDA5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794-C6E2-4464-B960-D16A2EFBC204}" type="datetime1">
              <a:rPr lang="pt-BR" smtClean="0"/>
              <a:t>02/07/2018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3E96-9D9B-43F4-8BAF-15152C051CE7}" type="datetime1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25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C5BD-AB60-40E8-BDB3-7B02502BE1CD}" type="datetime1">
              <a:rPr lang="pt-BR" smtClean="0"/>
              <a:t>02/07/2018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B38-0C28-41F2-A170-CBA0953BE4E6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788-40A6-446A-B3C8-4C9EDA93C9A9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0831-C0C4-4803-8975-3036DB3B2FA2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6609" y="2591097"/>
            <a:ext cx="10763250" cy="1840945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+mn-lt"/>
              </a:rPr>
              <a:t>			</a:t>
            </a:r>
            <a:r>
              <a:rPr lang="pt-BR" sz="72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Alunos: Gabriel Braz e Santos</a:t>
            </a:r>
          </a:p>
          <a:p>
            <a:pPr algn="l"/>
            <a:r>
              <a:rPr lang="pt-BR" sz="3600" b="1" dirty="0">
                <a:solidFill>
                  <a:schemeClr val="bg1"/>
                </a:solidFill>
              </a:rPr>
              <a:t>  </a:t>
            </a:r>
            <a:r>
              <a:rPr lang="pt-BR" sz="3600" b="1" dirty="0" smtClean="0">
                <a:solidFill>
                  <a:schemeClr val="bg1"/>
                </a:solidFill>
              </a:rPr>
              <a:t>            Guilherme Augusto de Senes</a:t>
            </a:r>
          </a:p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	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Teste Unitário – Exemplo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10</a:t>
            </a:fld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1" y="1698538"/>
            <a:ext cx="7142142" cy="4188770"/>
          </a:xfrm>
          <a:prstGeom prst="rect">
            <a:avLst/>
          </a:prstGeom>
        </p:spPr>
      </p:pic>
      <p:sp>
        <p:nvSpPr>
          <p:cNvPr id="6" name="Espaço Reservado para Texto 8"/>
          <p:cNvSpPr txBox="1">
            <a:spLocks/>
          </p:cNvSpPr>
          <p:nvPr/>
        </p:nvSpPr>
        <p:spPr>
          <a:xfrm>
            <a:off x="7964654" y="1698538"/>
            <a:ext cx="4035091" cy="8239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Possíveis valores para este teste:</a:t>
            </a:r>
            <a:endParaRPr lang="pt-BR" dirty="0"/>
          </a:p>
        </p:txBody>
      </p:sp>
      <p:sp>
        <p:nvSpPr>
          <p:cNvPr id="7" name="Espaço Reservado para Conteúdo 9"/>
          <p:cNvSpPr txBox="1">
            <a:spLocks/>
          </p:cNvSpPr>
          <p:nvPr/>
        </p:nvSpPr>
        <p:spPr>
          <a:xfrm>
            <a:off x="7992568" y="2522450"/>
            <a:ext cx="2799869" cy="35406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 2, 2;</a:t>
            </a:r>
          </a:p>
          <a:p>
            <a:r>
              <a:rPr lang="pt-BR" dirty="0" smtClean="0"/>
              <a:t> 1, 2;</a:t>
            </a:r>
          </a:p>
          <a:p>
            <a:r>
              <a:rPr lang="pt-BR" dirty="0" smtClean="0"/>
              <a:t> 0, 5;</a:t>
            </a:r>
          </a:p>
          <a:p>
            <a:r>
              <a:rPr lang="pt-BR" dirty="0" smtClean="0"/>
              <a:t> -5, 1;</a:t>
            </a:r>
          </a:p>
          <a:p>
            <a:r>
              <a:rPr lang="pt-BR" dirty="0" smtClean="0"/>
              <a:t> 9000000000, 1;</a:t>
            </a:r>
          </a:p>
          <a:p>
            <a:r>
              <a:rPr lang="pt-BR" dirty="0" smtClean="0"/>
              <a:t> A, 5;</a:t>
            </a:r>
          </a:p>
          <a:p>
            <a:r>
              <a:rPr lang="pt-BR" b="1" dirty="0" smtClean="0"/>
              <a:t> □</a:t>
            </a:r>
            <a:r>
              <a:rPr lang="pt-BR" sz="2400" dirty="0" smtClean="0"/>
              <a:t>�</a:t>
            </a:r>
            <a:r>
              <a:rPr lang="pt-BR" sz="2400" b="1" dirty="0" smtClean="0"/>
              <a:t>◊</a:t>
            </a:r>
            <a:r>
              <a:rPr lang="pt-BR" dirty="0" smtClean="0"/>
              <a:t>, 2;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37916" y="5887308"/>
            <a:ext cx="461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/>
              <a:t>Imagem 4 - Exemplo de unidade para teste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33505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Conteúdo da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2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735569"/>
            <a:ext cx="10420350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Introdução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Problematização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O ChronoSchool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Objetivos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Projeções futuras</a:t>
            </a:r>
          </a:p>
        </p:txBody>
      </p:sp>
    </p:spTree>
    <p:extLst>
      <p:ext uri="{BB962C8B-B14F-4D97-AF65-F5344CB8AC3E}">
        <p14:creationId xmlns:p14="http://schemas.microsoft.com/office/powerpoint/2010/main" val="30224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33450" y="1497042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Dificuldade em organizar e relacionar horários</a:t>
            </a:r>
            <a:br>
              <a:rPr lang="pt-BR" sz="2400" dirty="0" smtClean="0"/>
            </a:b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Trabalho </a:t>
            </a:r>
            <a:r>
              <a:rPr lang="pt-BR" sz="2400" dirty="0" smtClean="0"/>
              <a:t>manual</a:t>
            </a:r>
            <a:endParaRPr lang="pt-B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Gestão </a:t>
            </a:r>
            <a:r>
              <a:rPr lang="pt-BR" sz="2400" dirty="0" smtClean="0"/>
              <a:t>de </a:t>
            </a:r>
            <a:r>
              <a:rPr lang="pt-BR" sz="2400" dirty="0" smtClean="0"/>
              <a:t>cronogramas</a:t>
            </a:r>
            <a:endParaRPr lang="pt-B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Correções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Perda de tempo e controle sobre os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Problematização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3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4</a:t>
            </a:fld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3450" y="1674463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Ferramenta simples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Auxilia na criação e atualização de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Atuação do sistema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Imagens: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78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IEEE 829– Uso do padrão 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5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12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IEEE 829– Uso do padrão 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400" dirty="0" smtClean="0"/>
              <a:t>6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76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Objetivos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400" dirty="0" smtClean="0"/>
              <a:t>6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3450" y="1674463"/>
            <a:ext cx="10420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Objetivo Geral: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Sistema WEB que crie e edite cronogramas</a:t>
            </a:r>
            <a:endParaRPr lang="pt-BR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Evitar contratempos em horários de professores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Objetivos específicos: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Facilitar a criação, edição e o gerenciamento de cronogramas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Notificar alunos em caso de mudanças</a:t>
            </a:r>
          </a:p>
        </p:txBody>
      </p:sp>
    </p:spTree>
    <p:extLst>
      <p:ext uri="{BB962C8B-B14F-4D97-AF65-F5344CB8AC3E}">
        <p14:creationId xmlns:p14="http://schemas.microsoft.com/office/powerpoint/2010/main" val="3038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Justificativa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8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Auxilio diário no serviço do corpo docente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Necessidade baseada em problemas recorrentes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Diminuição de error na carga horária de estudantes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118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Benefícios e Vantagens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9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Resolução de imprevistos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Mudanças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72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2" ma:contentTypeDescription="Crie um novo documento." ma:contentTypeScope="" ma:versionID="30796d12847f100eb7778ef921f4ac23">
  <xsd:schema xmlns:xsd="http://www.w3.org/2001/XMLSchema" xmlns:xs="http://www.w3.org/2001/XMLSchema" xmlns:p="http://schemas.microsoft.com/office/2006/metadata/properties" xmlns:ns2="230e2427-5d80-4bd2-a9ba-53805cfde8a4" targetNamespace="http://schemas.microsoft.com/office/2006/metadata/properties" ma:root="true" ma:fieldsID="76ae15939fbd4f964c732f5640b80379" ns2:_="">
    <xsd:import namespace="230e2427-5d80-4bd2-a9ba-53805cfde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30206-0C22-4035-B0E9-1C372A9E5A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086AC8-A3A1-4C6A-AFC1-F05CB90420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e2427-5d80-4bd2-a9ba-53805cfde8a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3B0A14B-294C-44E8-888D-8DC855B9A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186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   ChronoSchool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Power Point - Widescreen</dc:title>
  <dc:creator>Andrea Cristina Queirolo Mussak</dc:creator>
  <cp:lastModifiedBy>Guilherme Senes</cp:lastModifiedBy>
  <cp:revision>35</cp:revision>
  <dcterms:created xsi:type="dcterms:W3CDTF">2018-01-11T18:54:20Z</dcterms:created>
  <dcterms:modified xsi:type="dcterms:W3CDTF">2018-07-02T19:01:48Z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