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2" r:id="rId6"/>
    <p:sldId id="257" r:id="rId7"/>
    <p:sldId id="277" r:id="rId8"/>
    <p:sldId id="258" r:id="rId9"/>
    <p:sldId id="278" r:id="rId10"/>
    <p:sldId id="267" r:id="rId11"/>
    <p:sldId id="274" r:id="rId12"/>
    <p:sldId id="279" r:id="rId13"/>
    <p:sldId id="272" r:id="rId14"/>
    <p:sldId id="281" r:id="rId15"/>
    <p:sldId id="261" r:id="rId16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436783" y="2584600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b="1" smtClean="0"/>
              <a:t>1</a:t>
            </a:fld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 Projeto – Wireframes</a:t>
            </a:r>
          </a:p>
          <a:p>
            <a:pPr algn="l"/>
            <a:endParaRPr lang="pt-BR" sz="40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10</a:t>
            </a:fld>
            <a:endParaRPr lang="pt-BR" sz="28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" y="1269243"/>
            <a:ext cx="5333979" cy="49360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37" y="1269243"/>
            <a:ext cx="5333979" cy="49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 Projeto – ScreenShots</a:t>
            </a:r>
          </a:p>
          <a:p>
            <a:pPr algn="l"/>
            <a:endParaRPr lang="pt-BR" sz="40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40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11</a:t>
            </a:fld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" y="1306753"/>
            <a:ext cx="5308980" cy="48879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1" y="1306753"/>
            <a:ext cx="5308980" cy="49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12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2</a:t>
            </a:fld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476262"/>
            <a:ext cx="10420350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 smtClean="0"/>
              <a:t>Problematização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 smtClean="0"/>
              <a:t>Justificativa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 smtClean="0"/>
              <a:t>Objetivos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O Projeto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Dificuldade em organizar e relacionar </a:t>
            </a:r>
            <a:r>
              <a:rPr lang="pt-BR" sz="3200" dirty="0" smtClean="0"/>
              <a:t>horários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Trabalho manual</a:t>
            </a:r>
            <a:endParaRPr lang="pt-BR" sz="3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Gestão de cronogramas</a:t>
            </a:r>
            <a:endParaRPr lang="pt-BR" sz="3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Correções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3</a:t>
            </a:fld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Necessiade baseada em problemas recorrentes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Auxiliar o corpo docente na gestão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Diminuir o trabalho manual</a:t>
            </a:r>
            <a:endParaRPr lang="pt-B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Reduz o tempo gasto</a:t>
            </a:r>
            <a:endParaRPr lang="pt-B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Gerar mais controle sobre os horários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Justificativa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4</a:t>
            </a:fld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402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5</a:t>
            </a:fld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524337"/>
            <a:ext cx="104203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Ferramenta </a:t>
            </a:r>
            <a:r>
              <a:rPr lang="pt-BR" sz="3200" dirty="0" smtClean="0"/>
              <a:t>simples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Auxilia na criação e atualização de </a:t>
            </a:r>
            <a:r>
              <a:rPr lang="pt-BR" sz="3200" dirty="0" smtClean="0"/>
              <a:t>cronogramas</a:t>
            </a:r>
            <a:endParaRPr lang="pt-B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Atuação do </a:t>
            </a:r>
            <a:r>
              <a:rPr lang="pt-BR" sz="3200" dirty="0" smtClean="0"/>
              <a:t>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Notifica os alunos</a:t>
            </a: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Objetivos Gerais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800" b="1" dirty="0" smtClean="0"/>
              <a:t>6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Sistema WEB que gerencie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Evitar </a:t>
            </a:r>
            <a:r>
              <a:rPr lang="pt-BR" sz="3200" dirty="0" smtClean="0"/>
              <a:t>contratempos em horários </a:t>
            </a:r>
            <a:r>
              <a:rPr lang="pt-BR" sz="3200" dirty="0" smtClean="0"/>
              <a:t>de alunos e professores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171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Objetivos Específicos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800" b="1" dirty="0" smtClean="0"/>
              <a:t>7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Facilitar </a:t>
            </a:r>
            <a:r>
              <a:rPr lang="pt-BR" sz="3200" dirty="0"/>
              <a:t>a criação, edição e o gerenciamento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Notificar alunos em caso de </a:t>
            </a:r>
            <a:r>
              <a:rPr lang="pt-BR" sz="3200" dirty="0" smtClean="0"/>
              <a:t>mudanças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Evitar conflito de horários de professores</a:t>
            </a:r>
            <a:endParaRPr lang="pt-B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038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 Projeto</a:t>
            </a:r>
          </a:p>
          <a:p>
            <a:pPr algn="l"/>
            <a:endParaRPr lang="pt-BR" sz="2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8</a:t>
            </a:fld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4716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Funcionamento</a:t>
            </a:r>
            <a:endParaRPr lang="pt-BR" sz="3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Wireframes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Screeshots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39" y="1674463"/>
            <a:ext cx="7245922" cy="31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O Projeto – Funcionamento</a:t>
            </a:r>
          </a:p>
          <a:p>
            <a:pPr algn="l"/>
            <a:endParaRPr lang="pt-BR" sz="40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40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1" t="6856" r="19799" b="23837"/>
          <a:stretch/>
        </p:blipFill>
        <p:spPr>
          <a:xfrm>
            <a:off x="0" y="1009982"/>
            <a:ext cx="12192000" cy="584801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800" b="1" smtClean="0"/>
              <a:t>9</a:t>
            </a:fld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492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152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54</cp:revision>
  <dcterms:created xsi:type="dcterms:W3CDTF">2018-01-11T18:54:20Z</dcterms:created>
  <dcterms:modified xsi:type="dcterms:W3CDTF">2018-07-03T21:17:04Z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