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sldIdLst>
    <p:sldId id="256" r:id="rId2"/>
    <p:sldId id="257" r:id="rId3"/>
    <p:sldId id="259" r:id="rId4"/>
    <p:sldId id="263" r:id="rId5"/>
    <p:sldId id="266" r:id="rId6"/>
    <p:sldId id="262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61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40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3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9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7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3630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sz="5400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COESY IVENTORY MANAGEMENT</a:t>
            </a:r>
            <a:endParaRPr lang="en-US" sz="5400"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4536"/>
            <a:ext cx="8825658" cy="1446001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0" dirty="0" smtClean="0">
                <a:ln/>
                <a:solidFill>
                  <a:schemeClr val="accent3"/>
                </a:solidFill>
              </a:rPr>
              <a:t>Presentation</a:t>
            </a:r>
          </a:p>
          <a:p>
            <a:pPr algn="ctr"/>
            <a:r>
              <a:rPr lang="en-US" b="1" spc="0" dirty="0" smtClean="0">
                <a:ln/>
                <a:solidFill>
                  <a:schemeClr val="accent3"/>
                </a:solidFill>
              </a:rPr>
              <a:t>Group 6</a:t>
            </a:r>
            <a:endParaRPr lang="en-US" b="1" spc="0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Members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Trung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81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0874"/>
            <a:ext cx="9692640" cy="1325562"/>
          </a:xfrm>
        </p:spPr>
        <p:txBody>
          <a:bodyPr/>
          <a:lstStyle/>
          <a:p>
            <a:r>
              <a:rPr lang="en-US" b="1" i="1" smtClean="0">
                <a:latin typeface="Arial Black" panose="020B0A04020102020204" pitchFamily="34" charset="0"/>
              </a:rPr>
              <a:t>@ Problem Set</a:t>
            </a:r>
            <a:endParaRPr lang="en-US" b="1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0605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O</a:t>
            </a:r>
            <a:r>
              <a:rPr lang="en-US" sz="4400" dirty="0" smtClean="0"/>
              <a:t>rganizations are using paperwork to control and manage their stock inventory, which is less efficient and cost much more time. So they looking for an electronic solutions which provide a solid, fast and reliable online system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970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Solution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40" y="1167475"/>
            <a:ext cx="10002740" cy="50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0874"/>
            <a:ext cx="9692640" cy="1325562"/>
          </a:xfrm>
        </p:spPr>
        <p:txBody>
          <a:bodyPr/>
          <a:lstStyle/>
          <a:p>
            <a:r>
              <a:rPr lang="en-US" b="1" i="1" dirty="0" smtClean="0">
                <a:latin typeface="Arial Black" panose="020B0A04020102020204" pitchFamily="34" charset="0"/>
              </a:rPr>
              <a:t>Introduction</a:t>
            </a:r>
            <a:endParaRPr lang="en-US" b="1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0605"/>
            <a:ext cx="8595360" cy="4351337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Web-based application with a local database that helps managing an organization’s inventory, with overview tools.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42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rial Black" panose="020B0A04020102020204" pitchFamily="34" charset="0"/>
              </a:rPr>
              <a:t>@ Framework and tools used</a:t>
            </a:r>
            <a:endParaRPr 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5749" y="7800364"/>
            <a:ext cx="1444124" cy="18357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79" y="3057705"/>
            <a:ext cx="5058848" cy="1897067"/>
          </a:xfrm>
        </p:spPr>
      </p:pic>
      <p:pic>
        <p:nvPicPr>
          <p:cNvPr id="1036" name="Picture 12" descr="Kết quả hình ảnh cho react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5" y="2132572"/>
            <a:ext cx="4352815" cy="24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ết quả hình ảnh cho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006239"/>
            <a:ext cx="3323318" cy="20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6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0874"/>
            <a:ext cx="9692640" cy="1325562"/>
          </a:xfrm>
        </p:spPr>
        <p:txBody>
          <a:bodyPr/>
          <a:lstStyle/>
          <a:p>
            <a:r>
              <a:rPr lang="en-US" b="1" i="1" dirty="0" smtClean="0">
                <a:latin typeface="Arial Black" panose="020B0A04020102020204" pitchFamily="34" charset="0"/>
              </a:rPr>
              <a:t>Features</a:t>
            </a:r>
            <a:endParaRPr lang="en-US" b="1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0605"/>
            <a:ext cx="8595360" cy="43513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Sees user’s basic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Manage inventory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3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rial Black" panose="020B0A04020102020204" pitchFamily="34" charset="0"/>
              </a:rPr>
              <a:t>PROBLEM DURING PROJECT</a:t>
            </a:r>
            <a:endParaRPr lang="en-US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1" b="9321"/>
          <a:stretch>
            <a:fillRect/>
          </a:stretch>
        </p:blipFill>
        <p:spPr>
          <a:xfrm>
            <a:off x="-2476304" y="0"/>
            <a:ext cx="17011463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991</TotalTime>
  <Words>104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Retrospect</vt:lpstr>
      <vt:lpstr>COESY IVENTORY MANAGEMENT</vt:lpstr>
      <vt:lpstr>@ Members</vt:lpstr>
      <vt:lpstr>@ Problem Set</vt:lpstr>
      <vt:lpstr>Solution</vt:lpstr>
      <vt:lpstr>Introduction</vt:lpstr>
      <vt:lpstr>@ Framework and tools used</vt:lpstr>
      <vt:lpstr>Features</vt:lpstr>
      <vt:lpstr>PROBLEM DURING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madtopus@gmail.com</cp:lastModifiedBy>
  <cp:revision>26</cp:revision>
  <dcterms:created xsi:type="dcterms:W3CDTF">2019-12-20T02:56:53Z</dcterms:created>
  <dcterms:modified xsi:type="dcterms:W3CDTF">2019-12-21T15:47:16Z</dcterms:modified>
</cp:coreProperties>
</file>