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8A8B-D83F-F697-F0B7-6F77E7871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F639F-0EB9-99D0-51E7-E71A9A9FC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4E0A6-9EE9-4AC5-1EC1-D92FE0F7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8741-7DC9-4E74-A044-5CED350180F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7D842-EFFA-CC75-7B69-C3831EE5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701D7-FB96-6437-ED0A-9C053010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EBF6-724F-4A8D-B7F0-EB9660F6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5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67A9-61CC-9DEC-258F-6E976347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6177E-EC6D-4D1C-CBB1-876FD985D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699A2-28CA-D103-F6D5-5B6AD437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8741-7DC9-4E74-A044-5CED350180F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1D0DD-0522-715D-B385-DF332606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6A19E-8903-C3F1-D24C-A8D9F07B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EBF6-724F-4A8D-B7F0-EB9660F6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746A0-F92D-5618-42D7-0F44E8615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8CE54-F116-CEE7-D779-D60DA9521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96148-9411-9E24-A15E-A552B737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8741-7DC9-4E74-A044-5CED350180F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C768A-02B4-FB63-8528-767B7D8F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04C1A-92A1-4D7C-2138-876A141A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EBF6-724F-4A8D-B7F0-EB9660F6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3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64F3-63ED-FD01-ECB2-D43EC88A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1B391-A93C-4F39-8A52-439FF39C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47C8-A4EE-BA74-A671-9B8B99E6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8741-7DC9-4E74-A044-5CED350180F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70AB2-F5B5-2891-D636-566F7DC7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E8EE-195E-17AB-AFC3-E3CA2B95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EBF6-724F-4A8D-B7F0-EB9660F6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6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9D39-FB09-0CF5-0602-BA556B6D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1E6B5-71A9-BF06-8AB5-1891108E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9C575-9932-F529-BA4C-B0C6D5AE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8741-7DC9-4E74-A044-5CED350180F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EEA5A-70E8-0E17-D42E-79F84822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614DB-FCB2-9CAB-918C-7F9ECFA5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EBF6-724F-4A8D-B7F0-EB9660F6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7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91C5-1D86-E8C8-A332-210F5D60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41CD-0F5F-1269-5C24-FF2EECA57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E5951-D7F3-72F1-7889-7A720EA77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93D68-8B35-73B4-F571-A0FF6670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8741-7DC9-4E74-A044-5CED350180F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E45DB-48EA-54D8-E159-908BB97E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DA077-8B1E-069D-1358-1A79267A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EBF6-724F-4A8D-B7F0-EB9660F6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3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DD97-E397-1EF3-AC1F-8C507E27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65364-E986-0A65-AC61-828719B13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FBA6C-519B-3424-312D-77499C5E2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CCFAE-3190-A696-78D4-5F901B8F4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6BAFA-9D6B-335D-463E-6DCA8D79B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2F149-7436-59D2-D3E0-E577DD1B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8741-7DC9-4E74-A044-5CED350180F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EFC69-31B6-6348-E4FA-308C9C05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4686B-0B65-B40F-3CD6-FBD92E6B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EBF6-724F-4A8D-B7F0-EB9660F6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5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525C-9438-516A-59EF-890C33D0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DAE0E-DB8C-EA30-0877-BB266BB6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8741-7DC9-4E74-A044-5CED350180F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13AAF-5A5B-F19C-50B9-56D6F238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0ABFA-5FD7-A3F2-1341-265B9D44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EBF6-724F-4A8D-B7F0-EB9660F6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7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02080-9EDC-981B-97CD-42AFFA39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8741-7DC9-4E74-A044-5CED350180F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D1E81-796B-0143-3FC7-40931861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3FAE0-13F7-2DF6-5E68-B54642FD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EBF6-724F-4A8D-B7F0-EB9660F6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F19A-B00F-52EC-F331-71A1DE1C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C0635-5DD6-2837-6E77-51E1A640E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BE3C1-76E5-39C7-9EFD-9CC144970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443D3-1FD8-386C-87B8-485174A1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8741-7DC9-4E74-A044-5CED350180F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AB0E8-91F8-C848-FAAA-B6F41146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1890E-CB36-ADA6-8453-6C4A54E7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EBF6-724F-4A8D-B7F0-EB9660F6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880F-62BD-73EF-8413-6DC1FEB6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667C6-E8EC-ADAC-D7B9-25790F039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98BC2-1E2F-54AD-319D-509082729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4819F-69D1-6151-2C3A-F81FD7E7C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8741-7DC9-4E74-A044-5CED350180F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AE09A-7810-5683-410A-9427148D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F5796-CD74-5C18-3C09-16D704BB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EBF6-724F-4A8D-B7F0-EB9660F6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5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B82EB-DB9F-CFA7-3F33-646322A29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33CE9-097D-3DBA-DC0B-B3483F0B6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A253F-55C8-B971-8E09-561EA5A05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68741-7DC9-4E74-A044-5CED350180F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AF0B2-C7B1-5390-24DC-D97FB6D04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22D13-DE84-4169-1DFC-A1D288A80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5EBF6-724F-4A8D-B7F0-EB9660F6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8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35A0B2-223F-1696-10FA-01DA5532B630}"/>
              </a:ext>
            </a:extLst>
          </p:cNvPr>
          <p:cNvSpPr/>
          <p:nvPr/>
        </p:nvSpPr>
        <p:spPr>
          <a:xfrm>
            <a:off x="2854037" y="2521527"/>
            <a:ext cx="4867563" cy="2660073"/>
          </a:xfrm>
          <a:custGeom>
            <a:avLst/>
            <a:gdLst>
              <a:gd name="connsiteX0" fmla="*/ 0 w 5421745"/>
              <a:gd name="connsiteY0" fmla="*/ 548035 h 3288146"/>
              <a:gd name="connsiteX1" fmla="*/ 548035 w 5421745"/>
              <a:gd name="connsiteY1" fmla="*/ 0 h 3288146"/>
              <a:gd name="connsiteX2" fmla="*/ 4873710 w 5421745"/>
              <a:gd name="connsiteY2" fmla="*/ 0 h 3288146"/>
              <a:gd name="connsiteX3" fmla="*/ 5421745 w 5421745"/>
              <a:gd name="connsiteY3" fmla="*/ 548035 h 3288146"/>
              <a:gd name="connsiteX4" fmla="*/ 5421745 w 5421745"/>
              <a:gd name="connsiteY4" fmla="*/ 2740111 h 3288146"/>
              <a:gd name="connsiteX5" fmla="*/ 4873710 w 5421745"/>
              <a:gd name="connsiteY5" fmla="*/ 3288146 h 3288146"/>
              <a:gd name="connsiteX6" fmla="*/ 548035 w 5421745"/>
              <a:gd name="connsiteY6" fmla="*/ 3288146 h 3288146"/>
              <a:gd name="connsiteX7" fmla="*/ 0 w 5421745"/>
              <a:gd name="connsiteY7" fmla="*/ 2740111 h 3288146"/>
              <a:gd name="connsiteX8" fmla="*/ 0 w 5421745"/>
              <a:gd name="connsiteY8" fmla="*/ 548035 h 3288146"/>
              <a:gd name="connsiteX0" fmla="*/ 0 w 5421745"/>
              <a:gd name="connsiteY0" fmla="*/ 548035 h 3288146"/>
              <a:gd name="connsiteX1" fmla="*/ 548035 w 5421745"/>
              <a:gd name="connsiteY1" fmla="*/ 0 h 3288146"/>
              <a:gd name="connsiteX2" fmla="*/ 4873710 w 5421745"/>
              <a:gd name="connsiteY2" fmla="*/ 0 h 3288146"/>
              <a:gd name="connsiteX3" fmla="*/ 5421745 w 5421745"/>
              <a:gd name="connsiteY3" fmla="*/ 548035 h 3288146"/>
              <a:gd name="connsiteX4" fmla="*/ 5421745 w 5421745"/>
              <a:gd name="connsiteY4" fmla="*/ 2740111 h 3288146"/>
              <a:gd name="connsiteX5" fmla="*/ 4873710 w 5421745"/>
              <a:gd name="connsiteY5" fmla="*/ 3288146 h 3288146"/>
              <a:gd name="connsiteX6" fmla="*/ 1748762 w 5421745"/>
              <a:gd name="connsiteY6" fmla="*/ 2983346 h 3288146"/>
              <a:gd name="connsiteX7" fmla="*/ 0 w 5421745"/>
              <a:gd name="connsiteY7" fmla="*/ 2740111 h 3288146"/>
              <a:gd name="connsiteX8" fmla="*/ 0 w 5421745"/>
              <a:gd name="connsiteY8" fmla="*/ 548035 h 3288146"/>
              <a:gd name="connsiteX0" fmla="*/ 0 w 5421745"/>
              <a:gd name="connsiteY0" fmla="*/ 548035 h 3288146"/>
              <a:gd name="connsiteX1" fmla="*/ 548035 w 5421745"/>
              <a:gd name="connsiteY1" fmla="*/ 0 h 3288146"/>
              <a:gd name="connsiteX2" fmla="*/ 4873710 w 5421745"/>
              <a:gd name="connsiteY2" fmla="*/ 0 h 3288146"/>
              <a:gd name="connsiteX3" fmla="*/ 5421745 w 5421745"/>
              <a:gd name="connsiteY3" fmla="*/ 548035 h 3288146"/>
              <a:gd name="connsiteX4" fmla="*/ 5421745 w 5421745"/>
              <a:gd name="connsiteY4" fmla="*/ 2740111 h 3288146"/>
              <a:gd name="connsiteX5" fmla="*/ 4873710 w 5421745"/>
              <a:gd name="connsiteY5" fmla="*/ 3288146 h 3288146"/>
              <a:gd name="connsiteX6" fmla="*/ 1748762 w 5421745"/>
              <a:gd name="connsiteY6" fmla="*/ 2983346 h 3288146"/>
              <a:gd name="connsiteX7" fmla="*/ 9237 w 5421745"/>
              <a:gd name="connsiteY7" fmla="*/ 2241347 h 3288146"/>
              <a:gd name="connsiteX8" fmla="*/ 0 w 5421745"/>
              <a:gd name="connsiteY8" fmla="*/ 548035 h 3288146"/>
              <a:gd name="connsiteX0" fmla="*/ 0 w 5421745"/>
              <a:gd name="connsiteY0" fmla="*/ 548035 h 3288146"/>
              <a:gd name="connsiteX1" fmla="*/ 548035 w 5421745"/>
              <a:gd name="connsiteY1" fmla="*/ 0 h 3288146"/>
              <a:gd name="connsiteX2" fmla="*/ 4873710 w 5421745"/>
              <a:gd name="connsiteY2" fmla="*/ 0 h 3288146"/>
              <a:gd name="connsiteX3" fmla="*/ 5421745 w 5421745"/>
              <a:gd name="connsiteY3" fmla="*/ 548035 h 3288146"/>
              <a:gd name="connsiteX4" fmla="*/ 5421745 w 5421745"/>
              <a:gd name="connsiteY4" fmla="*/ 2740111 h 3288146"/>
              <a:gd name="connsiteX5" fmla="*/ 4873710 w 5421745"/>
              <a:gd name="connsiteY5" fmla="*/ 3288146 h 3288146"/>
              <a:gd name="connsiteX6" fmla="*/ 1748762 w 5421745"/>
              <a:gd name="connsiteY6" fmla="*/ 2983346 h 3288146"/>
              <a:gd name="connsiteX7" fmla="*/ 9237 w 5421745"/>
              <a:gd name="connsiteY7" fmla="*/ 2241347 h 3288146"/>
              <a:gd name="connsiteX8" fmla="*/ 0 w 5421745"/>
              <a:gd name="connsiteY8" fmla="*/ 548035 h 3288146"/>
              <a:gd name="connsiteX0" fmla="*/ 0 w 5421745"/>
              <a:gd name="connsiteY0" fmla="*/ 548035 h 3288146"/>
              <a:gd name="connsiteX1" fmla="*/ 548035 w 5421745"/>
              <a:gd name="connsiteY1" fmla="*/ 0 h 3288146"/>
              <a:gd name="connsiteX2" fmla="*/ 4873710 w 5421745"/>
              <a:gd name="connsiteY2" fmla="*/ 0 h 3288146"/>
              <a:gd name="connsiteX3" fmla="*/ 5421745 w 5421745"/>
              <a:gd name="connsiteY3" fmla="*/ 548035 h 3288146"/>
              <a:gd name="connsiteX4" fmla="*/ 5421745 w 5421745"/>
              <a:gd name="connsiteY4" fmla="*/ 2740111 h 3288146"/>
              <a:gd name="connsiteX5" fmla="*/ 4873710 w 5421745"/>
              <a:gd name="connsiteY5" fmla="*/ 3288146 h 3288146"/>
              <a:gd name="connsiteX6" fmla="*/ 1789915 w 5421745"/>
              <a:gd name="connsiteY6" fmla="*/ 2806452 h 3288146"/>
              <a:gd name="connsiteX7" fmla="*/ 9237 w 5421745"/>
              <a:gd name="connsiteY7" fmla="*/ 2241347 h 3288146"/>
              <a:gd name="connsiteX8" fmla="*/ 0 w 5421745"/>
              <a:gd name="connsiteY8" fmla="*/ 548035 h 3288146"/>
              <a:gd name="connsiteX0" fmla="*/ 0 w 5421745"/>
              <a:gd name="connsiteY0" fmla="*/ 548035 h 3288146"/>
              <a:gd name="connsiteX1" fmla="*/ 548035 w 5421745"/>
              <a:gd name="connsiteY1" fmla="*/ 0 h 3288146"/>
              <a:gd name="connsiteX2" fmla="*/ 4873710 w 5421745"/>
              <a:gd name="connsiteY2" fmla="*/ 0 h 3288146"/>
              <a:gd name="connsiteX3" fmla="*/ 5421745 w 5421745"/>
              <a:gd name="connsiteY3" fmla="*/ 548035 h 3288146"/>
              <a:gd name="connsiteX4" fmla="*/ 5421745 w 5421745"/>
              <a:gd name="connsiteY4" fmla="*/ 2740111 h 3288146"/>
              <a:gd name="connsiteX5" fmla="*/ 4873710 w 5421745"/>
              <a:gd name="connsiteY5" fmla="*/ 3288146 h 3288146"/>
              <a:gd name="connsiteX6" fmla="*/ 1789915 w 5421745"/>
              <a:gd name="connsiteY6" fmla="*/ 2806452 h 3288146"/>
              <a:gd name="connsiteX7" fmla="*/ 9237 w 5421745"/>
              <a:gd name="connsiteY7" fmla="*/ 2241347 h 3288146"/>
              <a:gd name="connsiteX8" fmla="*/ 0 w 5421745"/>
              <a:gd name="connsiteY8" fmla="*/ 548035 h 3288146"/>
              <a:gd name="connsiteX0" fmla="*/ 0 w 5421745"/>
              <a:gd name="connsiteY0" fmla="*/ 548035 h 3288146"/>
              <a:gd name="connsiteX1" fmla="*/ 548035 w 5421745"/>
              <a:gd name="connsiteY1" fmla="*/ 0 h 3288146"/>
              <a:gd name="connsiteX2" fmla="*/ 4873710 w 5421745"/>
              <a:gd name="connsiteY2" fmla="*/ 0 h 3288146"/>
              <a:gd name="connsiteX3" fmla="*/ 5421745 w 5421745"/>
              <a:gd name="connsiteY3" fmla="*/ 548035 h 3288146"/>
              <a:gd name="connsiteX4" fmla="*/ 5421745 w 5421745"/>
              <a:gd name="connsiteY4" fmla="*/ 2740111 h 3288146"/>
              <a:gd name="connsiteX5" fmla="*/ 4873710 w 5421745"/>
              <a:gd name="connsiteY5" fmla="*/ 3288146 h 3288146"/>
              <a:gd name="connsiteX6" fmla="*/ 1789915 w 5421745"/>
              <a:gd name="connsiteY6" fmla="*/ 2806452 h 3288146"/>
              <a:gd name="connsiteX7" fmla="*/ 9237 w 5421745"/>
              <a:gd name="connsiteY7" fmla="*/ 2241347 h 3288146"/>
              <a:gd name="connsiteX8" fmla="*/ 0 w 5421745"/>
              <a:gd name="connsiteY8" fmla="*/ 548035 h 328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21745" h="3288146">
                <a:moveTo>
                  <a:pt x="0" y="548035"/>
                </a:moveTo>
                <a:cubicBezTo>
                  <a:pt x="0" y="245364"/>
                  <a:pt x="245364" y="0"/>
                  <a:pt x="548035" y="0"/>
                </a:cubicBezTo>
                <a:lnTo>
                  <a:pt x="4873710" y="0"/>
                </a:lnTo>
                <a:cubicBezTo>
                  <a:pt x="5176381" y="0"/>
                  <a:pt x="5421745" y="245364"/>
                  <a:pt x="5421745" y="548035"/>
                </a:cubicBezTo>
                <a:lnTo>
                  <a:pt x="5421745" y="2740111"/>
                </a:lnTo>
                <a:cubicBezTo>
                  <a:pt x="5421745" y="3042782"/>
                  <a:pt x="5176381" y="3288146"/>
                  <a:pt x="4873710" y="3288146"/>
                </a:cubicBezTo>
                <a:cubicBezTo>
                  <a:pt x="3431818" y="3288146"/>
                  <a:pt x="3221520" y="2931319"/>
                  <a:pt x="1789915" y="2806452"/>
                </a:cubicBezTo>
                <a:cubicBezTo>
                  <a:pt x="1230046" y="2681585"/>
                  <a:pt x="9237" y="2544018"/>
                  <a:pt x="9237" y="2241347"/>
                </a:cubicBezTo>
                <a:lnTo>
                  <a:pt x="0" y="54803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88BBE-467E-4126-0C53-677F75C93D6B}"/>
              </a:ext>
            </a:extLst>
          </p:cNvPr>
          <p:cNvSpPr txBox="1"/>
          <p:nvPr/>
        </p:nvSpPr>
        <p:spPr>
          <a:xfrm>
            <a:off x="3075708" y="2973650"/>
            <a:ext cx="4793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entium Book Basic" panose="02000503060000020004" pitchFamily="2" charset="0"/>
              </a:rPr>
              <a:t>Pets To Go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213A4A7-8926-1750-51A8-800ECBFF6700}"/>
              </a:ext>
            </a:extLst>
          </p:cNvPr>
          <p:cNvSpPr/>
          <p:nvPr/>
        </p:nvSpPr>
        <p:spPr>
          <a:xfrm>
            <a:off x="2854037" y="3841470"/>
            <a:ext cx="4535054" cy="951345"/>
          </a:xfrm>
          <a:custGeom>
            <a:avLst/>
            <a:gdLst>
              <a:gd name="connsiteX0" fmla="*/ 0 w 4535054"/>
              <a:gd name="connsiteY0" fmla="*/ 237836 h 951345"/>
              <a:gd name="connsiteX1" fmla="*/ 4059382 w 4535054"/>
              <a:gd name="connsiteY1" fmla="*/ 237836 h 951345"/>
              <a:gd name="connsiteX2" fmla="*/ 4059382 w 4535054"/>
              <a:gd name="connsiteY2" fmla="*/ 0 h 951345"/>
              <a:gd name="connsiteX3" fmla="*/ 4535054 w 4535054"/>
              <a:gd name="connsiteY3" fmla="*/ 475673 h 951345"/>
              <a:gd name="connsiteX4" fmla="*/ 4059382 w 4535054"/>
              <a:gd name="connsiteY4" fmla="*/ 951345 h 951345"/>
              <a:gd name="connsiteX5" fmla="*/ 4059382 w 4535054"/>
              <a:gd name="connsiteY5" fmla="*/ 713509 h 951345"/>
              <a:gd name="connsiteX6" fmla="*/ 0 w 4535054"/>
              <a:gd name="connsiteY6" fmla="*/ 713509 h 951345"/>
              <a:gd name="connsiteX7" fmla="*/ 0 w 4535054"/>
              <a:gd name="connsiteY7" fmla="*/ 237836 h 951345"/>
              <a:gd name="connsiteX0" fmla="*/ 0 w 4535054"/>
              <a:gd name="connsiteY0" fmla="*/ 237836 h 951345"/>
              <a:gd name="connsiteX1" fmla="*/ 4059382 w 4535054"/>
              <a:gd name="connsiteY1" fmla="*/ 237836 h 951345"/>
              <a:gd name="connsiteX2" fmla="*/ 4059382 w 4535054"/>
              <a:gd name="connsiteY2" fmla="*/ 0 h 951345"/>
              <a:gd name="connsiteX3" fmla="*/ 4535054 w 4535054"/>
              <a:gd name="connsiteY3" fmla="*/ 475673 h 951345"/>
              <a:gd name="connsiteX4" fmla="*/ 4059382 w 4535054"/>
              <a:gd name="connsiteY4" fmla="*/ 951345 h 951345"/>
              <a:gd name="connsiteX5" fmla="*/ 4059382 w 4535054"/>
              <a:gd name="connsiteY5" fmla="*/ 713509 h 951345"/>
              <a:gd name="connsiteX6" fmla="*/ 2586182 w 4535054"/>
              <a:gd name="connsiteY6" fmla="*/ 667327 h 951345"/>
              <a:gd name="connsiteX7" fmla="*/ 0 w 4535054"/>
              <a:gd name="connsiteY7" fmla="*/ 237836 h 951345"/>
              <a:gd name="connsiteX0" fmla="*/ 0 w 4535054"/>
              <a:gd name="connsiteY0" fmla="*/ 237836 h 951345"/>
              <a:gd name="connsiteX1" fmla="*/ 4059382 w 4535054"/>
              <a:gd name="connsiteY1" fmla="*/ 237836 h 951345"/>
              <a:gd name="connsiteX2" fmla="*/ 4059382 w 4535054"/>
              <a:gd name="connsiteY2" fmla="*/ 0 h 951345"/>
              <a:gd name="connsiteX3" fmla="*/ 4535054 w 4535054"/>
              <a:gd name="connsiteY3" fmla="*/ 475673 h 951345"/>
              <a:gd name="connsiteX4" fmla="*/ 4059382 w 4535054"/>
              <a:gd name="connsiteY4" fmla="*/ 951345 h 951345"/>
              <a:gd name="connsiteX5" fmla="*/ 4059382 w 4535054"/>
              <a:gd name="connsiteY5" fmla="*/ 713509 h 951345"/>
              <a:gd name="connsiteX6" fmla="*/ 2623128 w 4535054"/>
              <a:gd name="connsiteY6" fmla="*/ 593436 h 951345"/>
              <a:gd name="connsiteX7" fmla="*/ 0 w 4535054"/>
              <a:gd name="connsiteY7" fmla="*/ 237836 h 951345"/>
              <a:gd name="connsiteX0" fmla="*/ 0 w 4535054"/>
              <a:gd name="connsiteY0" fmla="*/ 237836 h 951345"/>
              <a:gd name="connsiteX1" fmla="*/ 4059382 w 4535054"/>
              <a:gd name="connsiteY1" fmla="*/ 237836 h 951345"/>
              <a:gd name="connsiteX2" fmla="*/ 4059382 w 4535054"/>
              <a:gd name="connsiteY2" fmla="*/ 0 h 951345"/>
              <a:gd name="connsiteX3" fmla="*/ 4535054 w 4535054"/>
              <a:gd name="connsiteY3" fmla="*/ 475673 h 951345"/>
              <a:gd name="connsiteX4" fmla="*/ 4059382 w 4535054"/>
              <a:gd name="connsiteY4" fmla="*/ 951345 h 951345"/>
              <a:gd name="connsiteX5" fmla="*/ 4059382 w 4535054"/>
              <a:gd name="connsiteY5" fmla="*/ 713509 h 951345"/>
              <a:gd name="connsiteX6" fmla="*/ 2623128 w 4535054"/>
              <a:gd name="connsiteY6" fmla="*/ 593436 h 951345"/>
              <a:gd name="connsiteX7" fmla="*/ 0 w 4535054"/>
              <a:gd name="connsiteY7" fmla="*/ 237836 h 951345"/>
              <a:gd name="connsiteX0" fmla="*/ 0 w 4535054"/>
              <a:gd name="connsiteY0" fmla="*/ 237836 h 951345"/>
              <a:gd name="connsiteX1" fmla="*/ 4059382 w 4535054"/>
              <a:gd name="connsiteY1" fmla="*/ 237836 h 951345"/>
              <a:gd name="connsiteX2" fmla="*/ 4059382 w 4535054"/>
              <a:gd name="connsiteY2" fmla="*/ 0 h 951345"/>
              <a:gd name="connsiteX3" fmla="*/ 4535054 w 4535054"/>
              <a:gd name="connsiteY3" fmla="*/ 475673 h 951345"/>
              <a:gd name="connsiteX4" fmla="*/ 4059382 w 4535054"/>
              <a:gd name="connsiteY4" fmla="*/ 951345 h 951345"/>
              <a:gd name="connsiteX5" fmla="*/ 4059382 w 4535054"/>
              <a:gd name="connsiteY5" fmla="*/ 713509 h 951345"/>
              <a:gd name="connsiteX6" fmla="*/ 2604655 w 4535054"/>
              <a:gd name="connsiteY6" fmla="*/ 510309 h 951345"/>
              <a:gd name="connsiteX7" fmla="*/ 0 w 4535054"/>
              <a:gd name="connsiteY7" fmla="*/ 237836 h 951345"/>
              <a:gd name="connsiteX0" fmla="*/ 0 w 4535054"/>
              <a:gd name="connsiteY0" fmla="*/ 237836 h 951345"/>
              <a:gd name="connsiteX1" fmla="*/ 4059382 w 4535054"/>
              <a:gd name="connsiteY1" fmla="*/ 237836 h 951345"/>
              <a:gd name="connsiteX2" fmla="*/ 4059382 w 4535054"/>
              <a:gd name="connsiteY2" fmla="*/ 0 h 951345"/>
              <a:gd name="connsiteX3" fmla="*/ 4535054 w 4535054"/>
              <a:gd name="connsiteY3" fmla="*/ 475673 h 951345"/>
              <a:gd name="connsiteX4" fmla="*/ 4059382 w 4535054"/>
              <a:gd name="connsiteY4" fmla="*/ 951345 h 951345"/>
              <a:gd name="connsiteX5" fmla="*/ 4059382 w 4535054"/>
              <a:gd name="connsiteY5" fmla="*/ 713509 h 951345"/>
              <a:gd name="connsiteX6" fmla="*/ 2604655 w 4535054"/>
              <a:gd name="connsiteY6" fmla="*/ 510309 h 951345"/>
              <a:gd name="connsiteX7" fmla="*/ 0 w 4535054"/>
              <a:gd name="connsiteY7" fmla="*/ 237836 h 951345"/>
              <a:gd name="connsiteX0" fmla="*/ 0 w 4535054"/>
              <a:gd name="connsiteY0" fmla="*/ 237836 h 951345"/>
              <a:gd name="connsiteX1" fmla="*/ 4059382 w 4535054"/>
              <a:gd name="connsiteY1" fmla="*/ 237836 h 951345"/>
              <a:gd name="connsiteX2" fmla="*/ 4059382 w 4535054"/>
              <a:gd name="connsiteY2" fmla="*/ 0 h 951345"/>
              <a:gd name="connsiteX3" fmla="*/ 4535054 w 4535054"/>
              <a:gd name="connsiteY3" fmla="*/ 475673 h 951345"/>
              <a:gd name="connsiteX4" fmla="*/ 4059382 w 4535054"/>
              <a:gd name="connsiteY4" fmla="*/ 951345 h 951345"/>
              <a:gd name="connsiteX5" fmla="*/ 4059382 w 4535054"/>
              <a:gd name="connsiteY5" fmla="*/ 713509 h 951345"/>
              <a:gd name="connsiteX6" fmla="*/ 2604655 w 4535054"/>
              <a:gd name="connsiteY6" fmla="*/ 510309 h 951345"/>
              <a:gd name="connsiteX7" fmla="*/ 0 w 4535054"/>
              <a:gd name="connsiteY7" fmla="*/ 237836 h 95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5054" h="951345">
                <a:moveTo>
                  <a:pt x="0" y="237836"/>
                </a:moveTo>
                <a:lnTo>
                  <a:pt x="4059382" y="237836"/>
                </a:lnTo>
                <a:lnTo>
                  <a:pt x="4059382" y="0"/>
                </a:lnTo>
                <a:lnTo>
                  <a:pt x="4535054" y="475673"/>
                </a:lnTo>
                <a:lnTo>
                  <a:pt x="4059382" y="951345"/>
                </a:lnTo>
                <a:lnTo>
                  <a:pt x="4059382" y="713509"/>
                </a:lnTo>
                <a:cubicBezTo>
                  <a:pt x="3580631" y="673485"/>
                  <a:pt x="3055697" y="578042"/>
                  <a:pt x="2604655" y="510309"/>
                </a:cubicBezTo>
                <a:cubicBezTo>
                  <a:pt x="1413165" y="428722"/>
                  <a:pt x="868218" y="328660"/>
                  <a:pt x="0" y="237836"/>
                </a:cubicBez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5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F31E0402-EBAE-8D8F-943E-65E806186699}"/>
              </a:ext>
            </a:extLst>
          </p:cNvPr>
          <p:cNvSpPr/>
          <p:nvPr/>
        </p:nvSpPr>
        <p:spPr>
          <a:xfrm rot="16200000">
            <a:off x="8095676" y="2849419"/>
            <a:ext cx="2558475" cy="264159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F2A918-F8D6-F935-14A6-38B7C5B92380}"/>
              </a:ext>
            </a:extLst>
          </p:cNvPr>
          <p:cNvSpPr txBox="1"/>
          <p:nvPr/>
        </p:nvSpPr>
        <p:spPr>
          <a:xfrm>
            <a:off x="8266549" y="3786909"/>
            <a:ext cx="2216727" cy="1015663"/>
          </a:xfrm>
          <a:prstGeom prst="rect">
            <a:avLst/>
          </a:prstGeom>
          <a:noFill/>
        </p:spPr>
        <p:txBody>
          <a:bodyPr wrap="square" rtlCol="0">
            <a:prstTxWarp prst="textInflateTop">
              <a:avLst>
                <a:gd name="adj" fmla="val 18175"/>
              </a:avLst>
            </a:prstTxWarp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oper Black" panose="0208090404030B020404" pitchFamily="18" charset="0"/>
              </a:rPr>
              <a:t>PTG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31C84B-92DB-A2A4-4C33-A0DC423B16A9}"/>
              </a:ext>
            </a:extLst>
          </p:cNvPr>
          <p:cNvSpPr/>
          <p:nvPr/>
        </p:nvSpPr>
        <p:spPr>
          <a:xfrm rot="5002638">
            <a:off x="7587674" y="2478333"/>
            <a:ext cx="1071418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075505-D0A5-2278-F97B-AFEFBF19D16B}"/>
              </a:ext>
            </a:extLst>
          </p:cNvPr>
          <p:cNvSpPr/>
          <p:nvPr/>
        </p:nvSpPr>
        <p:spPr>
          <a:xfrm rot="16597362" flipH="1">
            <a:off x="10132291" y="2478333"/>
            <a:ext cx="1071418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C9CD49-F405-D332-5E59-A600D8453A19}"/>
              </a:ext>
            </a:extLst>
          </p:cNvPr>
          <p:cNvSpPr/>
          <p:nvPr/>
        </p:nvSpPr>
        <p:spPr>
          <a:xfrm rot="5400000">
            <a:off x="8302949" y="1652765"/>
            <a:ext cx="1256145" cy="767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4878D9-C307-3A78-8E65-5F4A1A6B9CC6}"/>
              </a:ext>
            </a:extLst>
          </p:cNvPr>
          <p:cNvSpPr/>
          <p:nvPr/>
        </p:nvSpPr>
        <p:spPr>
          <a:xfrm rot="5400000">
            <a:off x="9264001" y="1652765"/>
            <a:ext cx="1256145" cy="767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Dog with solid fill">
            <a:extLst>
              <a:ext uri="{FF2B5EF4-FFF2-40B4-BE49-F238E27FC236}">
                <a16:creationId xmlns:a16="http://schemas.microsoft.com/office/drawing/2014/main" id="{647CFC3B-E145-F247-4BE9-545A4D087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0060" y="554434"/>
            <a:ext cx="1586908" cy="1586908"/>
          </a:xfrm>
          <a:prstGeom prst="rect">
            <a:avLst/>
          </a:prstGeom>
        </p:spPr>
      </p:pic>
      <p:pic>
        <p:nvPicPr>
          <p:cNvPr id="20" name="Graphic 19" descr="Cat with solid fill">
            <a:extLst>
              <a:ext uri="{FF2B5EF4-FFF2-40B4-BE49-F238E27FC236}">
                <a16:creationId xmlns:a16="http://schemas.microsoft.com/office/drawing/2014/main" id="{482B8B16-0DD9-5E9A-366C-585E0BE5E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3301" y="9513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9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8B0A98-FF12-1875-04C9-1EB8E128C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86" y="1789780"/>
            <a:ext cx="2984251" cy="3048264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C4CAD47-E96A-4A6A-1952-C7CDE322D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50" y="1543705"/>
            <a:ext cx="3298478" cy="354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7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Cooper Black</vt:lpstr>
      <vt:lpstr>Gentium Book Basic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Ellison</dc:creator>
  <cp:lastModifiedBy>Lily Ellison</cp:lastModifiedBy>
  <cp:revision>3</cp:revision>
  <dcterms:created xsi:type="dcterms:W3CDTF">2022-11-27T02:19:45Z</dcterms:created>
  <dcterms:modified xsi:type="dcterms:W3CDTF">2022-11-27T20:47:09Z</dcterms:modified>
</cp:coreProperties>
</file>