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760" y="-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2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8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2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5E149-2DA1-42A8-87F1-E128645426AA}" type="datetimeFigureOut">
              <a:rPr lang="en-US" smtClean="0"/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F4D90-3ABB-446A-B453-3710505A0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8615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94335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James </a:t>
            </a:r>
            <a:r>
              <a:rPr lang="en-US" dirty="0" err="1" smtClean="0">
                <a:solidFill>
                  <a:schemeClr val="bg1"/>
                </a:solidFill>
              </a:rPr>
              <a:t>Romph</a:t>
            </a:r>
            <a:r>
              <a:rPr lang="en-US" dirty="0" smtClean="0">
                <a:solidFill>
                  <a:schemeClr val="bg1"/>
                </a:solidFill>
              </a:rPr>
              <a:t>, SGDC Learn Jam III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October 10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dirty="0" smtClean="0">
                <a:solidFill>
                  <a:schemeClr val="bg1"/>
                </a:solidFill>
              </a:rPr>
              <a:t>, 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83572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rgbClr val="00B0F0"/>
                </a:solidFill>
              </a:rPr>
              <a:t>🐦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smtClean="0">
                <a:solidFill>
                  <a:schemeClr val="bg1"/>
                </a:solidFill>
              </a:rPr>
              <a:t>@</a:t>
            </a:r>
            <a:r>
              <a:rPr lang="en-US" sz="1400" dirty="0" err="1" smtClean="0">
                <a:solidFill>
                  <a:schemeClr val="bg1"/>
                </a:solidFill>
              </a:rPr>
              <a:t>tehpilot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6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16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Class2018</dc:creator>
  <cp:lastModifiedBy>Class2018</cp:lastModifiedBy>
  <cp:revision>3</cp:revision>
  <dcterms:created xsi:type="dcterms:W3CDTF">2015-10-10T03:18:18Z</dcterms:created>
  <dcterms:modified xsi:type="dcterms:W3CDTF">2015-10-10T04:09:03Z</dcterms:modified>
</cp:coreProperties>
</file>