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ustic Printed" charset="1" panose="00000000000000000000"/>
      <p:regular r:id="rId14"/>
    </p:embeddedFont>
    <p:embeddedFont>
      <p:font typeface="Canva Sans Medium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https://kkksystem.xyz" TargetMode="External" Type="http://schemas.openxmlformats.org/officeDocument/2006/relationships/hyperlink"/><Relationship Id="rId28" Target="../media/image26.png" Type="http://schemas.openxmlformats.org/officeDocument/2006/relationships/image"/><Relationship Id="rId29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jpeg" Type="http://schemas.openxmlformats.org/officeDocument/2006/relationships/image"/><Relationship Id="rId4" Target="../media/image29.png" Type="http://schemas.openxmlformats.org/officeDocument/2006/relationships/image"/><Relationship Id="rId5" Target="../media/image30.jpeg" Type="http://schemas.openxmlformats.org/officeDocument/2006/relationships/image"/><Relationship Id="rId6" Target="../media/image31.jpe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2699038" y="2922639"/>
            <a:ext cx="12814222" cy="2495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9999" spc="-599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KOPERASI KAKITANGAN KADA (KKK) ONLINE SYSTEM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4142913">
            <a:off x="14790215" y="1708593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928345" y="6942188"/>
            <a:ext cx="10355609" cy="381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55"/>
              </a:lnSpc>
              <a:spcBef>
                <a:spcPct val="0"/>
              </a:spcBef>
            </a:pPr>
            <a:r>
              <a:rPr lang="en-US" b="true" sz="2841" spc="179" u="sng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  <a:hlinkClick r:id="rId27" tooltip="https://kkksystem.xyz"/>
              </a:rPr>
              <a:t>HTTPS://KKKSYSTEM.XYZ/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7615114">
            <a:off x="1046375" y="5336329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2144893" y="836804"/>
            <a:ext cx="1467459" cy="1581362"/>
          </a:xfrm>
          <a:custGeom>
            <a:avLst/>
            <a:gdLst/>
            <a:ahLst/>
            <a:cxnLst/>
            <a:rect r="r" b="b" t="t" l="l"/>
            <a:pathLst>
              <a:path h="1581362" w="1467459">
                <a:moveTo>
                  <a:pt x="1467458" y="0"/>
                </a:moveTo>
                <a:lnTo>
                  <a:pt x="0" y="0"/>
                </a:lnTo>
                <a:lnTo>
                  <a:pt x="0" y="1581362"/>
                </a:lnTo>
                <a:lnTo>
                  <a:pt x="1467458" y="1581362"/>
                </a:lnTo>
                <a:lnTo>
                  <a:pt x="1467458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3026394" y="6430583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978903"/>
            <a:ext cx="2793161" cy="27931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4880" r="0" b="-488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382940" y="2978903"/>
            <a:ext cx="2793161" cy="279316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437" r="0" b="-437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739042" y="2978903"/>
            <a:ext cx="2793161" cy="279316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4321" r="0" b="-14321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095143" y="2978903"/>
            <a:ext cx="2793161" cy="279316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450279" y="3014825"/>
            <a:ext cx="2793161" cy="279316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16666" r="0" b="-16666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990600"/>
            <a:ext cx="5753122" cy="1321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6"/>
              </a:lnSpc>
            </a:pPr>
            <a:r>
              <a:rPr lang="en-US" sz="8423" spc="-505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MEET OUR TEAM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7319" y="6177831"/>
            <a:ext cx="2755922" cy="1094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3"/>
              </a:lnSpc>
            </a:pPr>
            <a:r>
              <a:rPr lang="en-US" sz="3232" spc="193" b="tru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Chua Jia Lin</a:t>
            </a:r>
          </a:p>
          <a:p>
            <a:pPr algn="l" marL="0" indent="0" lvl="0">
              <a:lnSpc>
                <a:spcPts val="4363"/>
              </a:lnSpc>
              <a:spcBef>
                <a:spcPct val="0"/>
              </a:spcBef>
            </a:pPr>
            <a:r>
              <a:rPr lang="en-US" b="true" sz="3232" spc="193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A23CS0069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01560" y="6177831"/>
            <a:ext cx="3033952" cy="1094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3"/>
              </a:lnSpc>
            </a:pPr>
            <a:r>
              <a:rPr lang="en-US" sz="3232" spc="193" b="tru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Lam Yoke Yu</a:t>
            </a:r>
          </a:p>
          <a:p>
            <a:pPr algn="l" marL="0" indent="0" lvl="0">
              <a:lnSpc>
                <a:spcPts val="4363"/>
              </a:lnSpc>
              <a:spcBef>
                <a:spcPct val="0"/>
              </a:spcBef>
            </a:pPr>
            <a:r>
              <a:rPr lang="en-US" b="true" sz="3232" spc="193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A23CS0233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57661" y="6177831"/>
            <a:ext cx="2755922" cy="1094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3"/>
              </a:lnSpc>
            </a:pPr>
            <a:r>
              <a:rPr lang="en-US" sz="3232" spc="193" b="tru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Goe Jie Ying</a:t>
            </a:r>
          </a:p>
          <a:p>
            <a:pPr algn="l" marL="0" indent="0" lvl="0">
              <a:lnSpc>
                <a:spcPts val="4363"/>
              </a:lnSpc>
              <a:spcBef>
                <a:spcPct val="0"/>
              </a:spcBef>
            </a:pPr>
            <a:r>
              <a:rPr lang="en-US" b="true" sz="3232" spc="193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A23CS0224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113763" y="6177831"/>
            <a:ext cx="2755922" cy="1094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3"/>
              </a:lnSpc>
            </a:pPr>
            <a:r>
              <a:rPr lang="en-US" sz="3232" spc="193" b="tru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Tan Yi Ya</a:t>
            </a:r>
          </a:p>
          <a:p>
            <a:pPr algn="l" marL="0" indent="0" lvl="0">
              <a:lnSpc>
                <a:spcPts val="4363"/>
              </a:lnSpc>
              <a:spcBef>
                <a:spcPct val="0"/>
              </a:spcBef>
            </a:pPr>
            <a:r>
              <a:rPr lang="en-US" b="true" sz="3232" spc="193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A23CS0187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68898" y="6213754"/>
            <a:ext cx="2755922" cy="1094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3"/>
              </a:lnSpc>
            </a:pPr>
            <a:r>
              <a:rPr lang="en-US" sz="3232" spc="193" b="true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Teh Ru Qian</a:t>
            </a:r>
          </a:p>
          <a:p>
            <a:pPr algn="l" marL="0" indent="0" lvl="0">
              <a:lnSpc>
                <a:spcPts val="4363"/>
              </a:lnSpc>
              <a:spcBef>
                <a:spcPct val="0"/>
              </a:spcBef>
            </a:pPr>
            <a:r>
              <a:rPr lang="en-US" b="true" sz="3232" spc="193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A23CS0191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59774" y="7691275"/>
            <a:ext cx="5753122" cy="1321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6"/>
              </a:lnSpc>
            </a:pPr>
            <a:r>
              <a:rPr lang="en-US" sz="8423" spc="-505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TECH HI-FIVE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61121" y="3221989"/>
            <a:ext cx="10814770" cy="3892035"/>
            <a:chOff x="0" y="0"/>
            <a:chExt cx="2848334" cy="10250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8334" cy="1025063"/>
            </a:xfrm>
            <a:custGeom>
              <a:avLst/>
              <a:gdLst/>
              <a:ahLst/>
              <a:cxnLst/>
              <a:rect r="r" b="b" t="t" l="l"/>
              <a:pathLst>
                <a:path h="1025063" w="2848334">
                  <a:moveTo>
                    <a:pt x="15749" y="0"/>
                  </a:moveTo>
                  <a:lnTo>
                    <a:pt x="2832585" y="0"/>
                  </a:lnTo>
                  <a:cubicBezTo>
                    <a:pt x="2841283" y="0"/>
                    <a:pt x="2848334" y="7051"/>
                    <a:pt x="2848334" y="15749"/>
                  </a:cubicBezTo>
                  <a:lnTo>
                    <a:pt x="2848334" y="1009314"/>
                  </a:lnTo>
                  <a:cubicBezTo>
                    <a:pt x="2848334" y="1018012"/>
                    <a:pt x="2841283" y="1025063"/>
                    <a:pt x="2832585" y="1025063"/>
                  </a:cubicBezTo>
                  <a:lnTo>
                    <a:pt x="15749" y="1025063"/>
                  </a:lnTo>
                  <a:cubicBezTo>
                    <a:pt x="7051" y="1025063"/>
                    <a:pt x="0" y="1018012"/>
                    <a:pt x="0" y="1009314"/>
                  </a:cubicBezTo>
                  <a:lnTo>
                    <a:pt x="0" y="15749"/>
                  </a:lnTo>
                  <a:cubicBezTo>
                    <a:pt x="0" y="7051"/>
                    <a:pt x="7051" y="0"/>
                    <a:pt x="15749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8334" cy="1063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056133" y="3611262"/>
            <a:ext cx="12175734" cy="3016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91"/>
              </a:lnSpc>
            </a:pPr>
            <a:r>
              <a:rPr lang="en-US" sz="10824" spc="-649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PENGENALAN KEPADA SISTEM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077611" y="497492"/>
            <a:ext cx="3629955" cy="3616755"/>
          </a:xfrm>
          <a:custGeom>
            <a:avLst/>
            <a:gdLst/>
            <a:ahLst/>
            <a:cxnLst/>
            <a:rect r="r" b="b" t="t" l="l"/>
            <a:pathLst>
              <a:path h="3616755" w="3629955">
                <a:moveTo>
                  <a:pt x="0" y="0"/>
                </a:moveTo>
                <a:lnTo>
                  <a:pt x="3629955" y="0"/>
                </a:lnTo>
                <a:lnTo>
                  <a:pt x="3629955" y="3616755"/>
                </a:lnTo>
                <a:lnTo>
                  <a:pt x="0" y="36167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43768" y="6234929"/>
            <a:ext cx="4424729" cy="3604143"/>
          </a:xfrm>
          <a:custGeom>
            <a:avLst/>
            <a:gdLst/>
            <a:ahLst/>
            <a:cxnLst/>
            <a:rect r="r" b="b" t="t" l="l"/>
            <a:pathLst>
              <a:path h="3604143" w="4424729">
                <a:moveTo>
                  <a:pt x="0" y="0"/>
                </a:moveTo>
                <a:lnTo>
                  <a:pt x="4424729" y="0"/>
                </a:lnTo>
                <a:lnTo>
                  <a:pt x="4424729" y="3604143"/>
                </a:lnTo>
                <a:lnTo>
                  <a:pt x="0" y="36041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4643" y="2973705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292983" y="2973705"/>
            <a:ext cx="6940374" cy="6132766"/>
          </a:xfrm>
          <a:custGeom>
            <a:avLst/>
            <a:gdLst/>
            <a:ahLst/>
            <a:cxnLst/>
            <a:rect r="r" b="b" t="t" l="l"/>
            <a:pathLst>
              <a:path h="6132766" w="6940374">
                <a:moveTo>
                  <a:pt x="0" y="0"/>
                </a:moveTo>
                <a:lnTo>
                  <a:pt x="6940374" y="0"/>
                </a:lnTo>
                <a:lnTo>
                  <a:pt x="6940374" y="6132766"/>
                </a:lnTo>
                <a:lnTo>
                  <a:pt x="0" y="61327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519239" y="981075"/>
            <a:ext cx="11547487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PENGGUNA DALAM SISTEM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08788" y="3797236"/>
            <a:ext cx="5057939" cy="995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81758" indent="-690879" lvl="1">
              <a:lnSpc>
                <a:spcPts val="6143"/>
              </a:lnSpc>
              <a:buFont typeface="Arial"/>
              <a:buChar char="•"/>
            </a:pPr>
            <a:r>
              <a:rPr lang="en-US" sz="6399" spc="-383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PENGURUS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77593" y="3872864"/>
            <a:ext cx="4494474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87453" indent="-593726" lvl="1">
              <a:lnSpc>
                <a:spcPts val="5280"/>
              </a:lnSpc>
              <a:buFont typeface="Arial"/>
              <a:buChar char="•"/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KAKITANGAN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77593" y="4976821"/>
            <a:ext cx="2911467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87453" indent="-593726" lvl="1">
              <a:lnSpc>
                <a:spcPts val="5280"/>
              </a:lnSpc>
              <a:buFont typeface="Arial"/>
              <a:buChar char="•"/>
            </a:pPr>
            <a:r>
              <a:rPr lang="en-US" sz="5500" spc="-33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AHLI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88200" y="1520132"/>
            <a:ext cx="8911600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FUNGSI KAKITANGAN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81779" y="3586050"/>
            <a:ext cx="9818021" cy="69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memohon keahlian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96286" y="1475210"/>
            <a:ext cx="5295428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FUNGSI AHLI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61464" y="3316521"/>
            <a:ext cx="9818021" cy="5602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memohon kehentian ahli</a:t>
            </a:r>
          </a:p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log masuk</a:t>
            </a:r>
          </a:p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kemaskini butiran peribadi</a:t>
            </a:r>
          </a:p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lihat status kewangan</a:t>
            </a:r>
          </a:p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memohan pinjaman</a:t>
            </a:r>
          </a:p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lihat status pinjaman</a:t>
            </a:r>
          </a:p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menghantar maklum balas</a:t>
            </a:r>
          </a:p>
          <a:p>
            <a:pPr algn="l">
              <a:lnSpc>
                <a:spcPts val="552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15596" y="1497671"/>
            <a:ext cx="7856808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FUNGSI PENGURUS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34989" y="3226678"/>
            <a:ext cx="9818021" cy="5602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meluluskan keanggotaan</a:t>
            </a:r>
          </a:p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menguruskan keanggotaan</a:t>
            </a:r>
          </a:p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meluluskan permohonan pinjaman</a:t>
            </a:r>
          </a:p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menjana laporan</a:t>
            </a:r>
          </a:p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mengurus sistem</a:t>
            </a:r>
          </a:p>
          <a:p>
            <a:pPr algn="l" marL="883682" indent="-441841" lvl="1">
              <a:lnSpc>
                <a:spcPts val="5525"/>
              </a:lnSpc>
              <a:buFont typeface="Arial"/>
              <a:buChar char="•"/>
            </a:pPr>
            <a:r>
              <a:rPr lang="en-US" b="true" sz="4093" spc="245">
                <a:solidFill>
                  <a:srgbClr val="0B4E7C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mengurus maklum balas</a:t>
            </a:r>
          </a:p>
          <a:p>
            <a:pPr algn="l">
              <a:lnSpc>
                <a:spcPts val="552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157161" y="2820908"/>
            <a:ext cx="7973677" cy="475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TERIMA KASIH!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3439542">
            <a:off x="12477745" y="2571123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235282">
            <a:off x="3033323" y="6293225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70593" y="2757734"/>
            <a:ext cx="1198548" cy="1291578"/>
          </a:xfrm>
          <a:custGeom>
            <a:avLst/>
            <a:gdLst/>
            <a:ahLst/>
            <a:cxnLst/>
            <a:rect r="r" b="b" t="t" l="l"/>
            <a:pathLst>
              <a:path h="1291578" w="119854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722864" y="6511304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DAGeQH86llA</dc:identifier>
  <dcterms:modified xsi:type="dcterms:W3CDTF">2011-08-01T06:04:30Z</dcterms:modified>
  <cp:revision>1</cp:revision>
  <dc:title>KOPERASI KAKITANGAN KADA (KKK) ONLINE SYSTEM</dc:title>
</cp:coreProperties>
</file>