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7"/>
  </p:notesMasterIdLst>
  <p:sldIdLst>
    <p:sldId id="256" r:id="rId2"/>
    <p:sldId id="258" r:id="rId3"/>
    <p:sldId id="355" r:id="rId4"/>
    <p:sldId id="259" r:id="rId5"/>
    <p:sldId id="261" r:id="rId6"/>
    <p:sldId id="267" r:id="rId7"/>
    <p:sldId id="269" r:id="rId8"/>
    <p:sldId id="324" r:id="rId9"/>
    <p:sldId id="271" r:id="rId10"/>
    <p:sldId id="296" r:id="rId11"/>
    <p:sldId id="274" r:id="rId12"/>
    <p:sldId id="275" r:id="rId13"/>
    <p:sldId id="310" r:id="rId14"/>
    <p:sldId id="357" r:id="rId15"/>
    <p:sldId id="33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Ubuntu" panose="020B0604020202020204" charset="0"/>
      <p:regular r:id="rId22"/>
      <p:bold r:id="rId23"/>
      <p:italic r:id="rId24"/>
      <p:boldItalic r:id="rId25"/>
    </p:embeddedFont>
    <p:embeddedFont>
      <p:font typeface="Ubuntu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2ADCBE-4D57-4C93-8BC8-889295C9D1EC}">
  <a:tblStyle styleId="{792ADCBE-4D57-4C93-8BC8-889295C9D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8582fade18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8582fade18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859ba68624_15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859ba68624_15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8582fade18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8582fade18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Google Shape;4119;g8582fade18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0" name="Google Shape;4120;g8582fade18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1" name="Google Shape;4421;g858862c0de_2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2" name="Google Shape;4422;g858862c0de_2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526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6" name="Google Shape;4636;g8582fade18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7" name="Google Shape;4637;g8582fade18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7849623ff8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7849623ff8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g859ba68624_15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g859ba68624_15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902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8582fade18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8582fade18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7849623ff8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7849623ff8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859ba68624_2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859ba68624_2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8582fade1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8582fade1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1" name="Google Shape;4511;g8582fade18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2" name="Google Shape;4512;g8582fade18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8582fade1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8582fade1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72525" y="4762120"/>
            <a:ext cx="86022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28950" y="4762120"/>
            <a:ext cx="65457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322791" y="4762120"/>
            <a:ext cx="22410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618650" y="1915050"/>
            <a:ext cx="5906708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702668" y="1980489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13250" y="1075992"/>
            <a:ext cx="77175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884890" y="1904300"/>
            <a:ext cx="53739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580500" y="4762120"/>
            <a:ext cx="22941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493119" y="3118200"/>
            <a:ext cx="207081" cy="40103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885768" y="2677872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019467" y="82797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1018996" y="2764025"/>
            <a:ext cx="2743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529143" y="682947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061192" y="415832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6869868" y="3734060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3935903" y="723025"/>
            <a:ext cx="201277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6036693" y="539497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672689" y="416733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941542" y="41708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372617" y="33093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and four columns">
  <p:cSld name="CUSTOM_1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3"/>
          <p:cNvSpPr/>
          <p:nvPr/>
        </p:nvSpPr>
        <p:spPr>
          <a:xfrm>
            <a:off x="270825" y="106470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/>
          <p:nvPr/>
        </p:nvSpPr>
        <p:spPr>
          <a:xfrm>
            <a:off x="814925" y="534378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3"/>
          <p:cNvSpPr txBox="1">
            <a:spLocks noGrp="1"/>
          </p:cNvSpPr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23"/>
          <p:cNvSpPr txBox="1">
            <a:spLocks noGrp="1"/>
          </p:cNvSpPr>
          <p:nvPr>
            <p:ph type="subTitle" idx="1"/>
          </p:nvPr>
        </p:nvSpPr>
        <p:spPr>
          <a:xfrm>
            <a:off x="1056800" y="1811225"/>
            <a:ext cx="22284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23"/>
          <p:cNvSpPr txBox="1">
            <a:spLocks noGrp="1"/>
          </p:cNvSpPr>
          <p:nvPr>
            <p:ph type="subTitle" idx="2"/>
          </p:nvPr>
        </p:nvSpPr>
        <p:spPr>
          <a:xfrm>
            <a:off x="3541878" y="1810625"/>
            <a:ext cx="2225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23"/>
          <p:cNvSpPr txBox="1">
            <a:spLocks noGrp="1"/>
          </p:cNvSpPr>
          <p:nvPr>
            <p:ph type="subTitle" idx="3"/>
          </p:nvPr>
        </p:nvSpPr>
        <p:spPr>
          <a:xfrm>
            <a:off x="1056800" y="3477156"/>
            <a:ext cx="2225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23"/>
          <p:cNvSpPr txBox="1">
            <a:spLocks noGrp="1"/>
          </p:cNvSpPr>
          <p:nvPr>
            <p:ph type="subTitle" idx="4"/>
          </p:nvPr>
        </p:nvSpPr>
        <p:spPr>
          <a:xfrm>
            <a:off x="3541878" y="3477156"/>
            <a:ext cx="2225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3728847" y="46961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7409543" y="4903485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3"/>
          <p:cNvSpPr/>
          <p:nvPr/>
        </p:nvSpPr>
        <p:spPr>
          <a:xfrm>
            <a:off x="721392" y="13164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3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795217" y="44396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1919817" y="4903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6461092" y="477142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4872225" y="326378"/>
            <a:ext cx="64293" cy="64293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965573" y="12189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2007997" y="1890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6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6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6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6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6"/>
          <p:cNvSpPr/>
          <p:nvPr/>
        </p:nvSpPr>
        <p:spPr>
          <a:xfrm>
            <a:off x="1053919" y="547825"/>
            <a:ext cx="7030200" cy="4060800"/>
          </a:xfrm>
          <a:prstGeom prst="roundRect">
            <a:avLst>
              <a:gd name="adj" fmla="val 806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2">
                <a:alpha val="1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6"/>
          <p:cNvSpPr/>
          <p:nvPr/>
        </p:nvSpPr>
        <p:spPr>
          <a:xfrm>
            <a:off x="814150" y="534378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6"/>
          <p:cNvSpPr/>
          <p:nvPr/>
        </p:nvSpPr>
        <p:spPr>
          <a:xfrm>
            <a:off x="1091218" y="590439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6"/>
          <p:cNvSpPr txBox="1">
            <a:spLocks noGrp="1"/>
          </p:cNvSpPr>
          <p:nvPr>
            <p:ph type="title"/>
          </p:nvPr>
        </p:nvSpPr>
        <p:spPr>
          <a:xfrm>
            <a:off x="1540300" y="534375"/>
            <a:ext cx="55473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498" name="Google Shape;498;p26"/>
          <p:cNvSpPr txBox="1">
            <a:spLocks noGrp="1"/>
          </p:cNvSpPr>
          <p:nvPr>
            <p:ph type="subTitle" idx="1"/>
          </p:nvPr>
        </p:nvSpPr>
        <p:spPr>
          <a:xfrm>
            <a:off x="1574275" y="1246575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99" name="Google Shape;499;p26"/>
          <p:cNvSpPr txBox="1">
            <a:spLocks noGrp="1"/>
          </p:cNvSpPr>
          <p:nvPr>
            <p:ph type="subTitle" idx="2"/>
          </p:nvPr>
        </p:nvSpPr>
        <p:spPr>
          <a:xfrm>
            <a:off x="1574275" y="2096223"/>
            <a:ext cx="6246300" cy="3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500" name="Google Shape;500;p26"/>
          <p:cNvSpPr txBox="1">
            <a:spLocks noGrp="1"/>
          </p:cNvSpPr>
          <p:nvPr>
            <p:ph type="subTitle" idx="3"/>
          </p:nvPr>
        </p:nvSpPr>
        <p:spPr>
          <a:xfrm>
            <a:off x="1574275" y="2936430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26"/>
          <p:cNvSpPr txBox="1">
            <a:spLocks noGrp="1"/>
          </p:cNvSpPr>
          <p:nvPr>
            <p:ph type="subTitle" idx="4"/>
          </p:nvPr>
        </p:nvSpPr>
        <p:spPr>
          <a:xfrm>
            <a:off x="1574275" y="3777135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02" name="Google Shape;502;p26"/>
          <p:cNvSpPr txBox="1">
            <a:spLocks noGrp="1"/>
          </p:cNvSpPr>
          <p:nvPr>
            <p:ph type="subTitle" idx="5"/>
          </p:nvPr>
        </p:nvSpPr>
        <p:spPr>
          <a:xfrm>
            <a:off x="1574275" y="1526353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3" name="Google Shape;503;p26"/>
          <p:cNvSpPr txBox="1">
            <a:spLocks noGrp="1"/>
          </p:cNvSpPr>
          <p:nvPr>
            <p:ph type="subTitle" idx="6"/>
          </p:nvPr>
        </p:nvSpPr>
        <p:spPr>
          <a:xfrm>
            <a:off x="1574275" y="2370712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26"/>
          <p:cNvSpPr txBox="1">
            <a:spLocks noGrp="1"/>
          </p:cNvSpPr>
          <p:nvPr>
            <p:ph type="subTitle" idx="7"/>
          </p:nvPr>
        </p:nvSpPr>
        <p:spPr>
          <a:xfrm>
            <a:off x="1574275" y="3208624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5" name="Google Shape;505;p26"/>
          <p:cNvSpPr txBox="1">
            <a:spLocks noGrp="1"/>
          </p:cNvSpPr>
          <p:nvPr>
            <p:ph type="subTitle" idx="8"/>
          </p:nvPr>
        </p:nvSpPr>
        <p:spPr>
          <a:xfrm>
            <a:off x="1574275" y="4052134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6" name="Google Shape;506;p26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6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6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6"/>
          <p:cNvSpPr/>
          <p:nvPr/>
        </p:nvSpPr>
        <p:spPr>
          <a:xfrm>
            <a:off x="7715897" y="48956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6"/>
          <p:cNvSpPr/>
          <p:nvPr/>
        </p:nvSpPr>
        <p:spPr>
          <a:xfrm>
            <a:off x="2831643" y="4895635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6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6"/>
          <p:cNvSpPr/>
          <p:nvPr/>
        </p:nvSpPr>
        <p:spPr>
          <a:xfrm>
            <a:off x="873792" y="14688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6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6"/>
          <p:cNvSpPr/>
          <p:nvPr/>
        </p:nvSpPr>
        <p:spPr>
          <a:xfrm>
            <a:off x="795217" y="44396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6"/>
          <p:cNvSpPr/>
          <p:nvPr/>
        </p:nvSpPr>
        <p:spPr>
          <a:xfrm>
            <a:off x="7273714" y="2127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6"/>
          <p:cNvSpPr/>
          <p:nvPr/>
        </p:nvSpPr>
        <p:spPr>
          <a:xfrm>
            <a:off x="7962892" y="148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6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6"/>
          <p:cNvSpPr/>
          <p:nvPr/>
        </p:nvSpPr>
        <p:spPr>
          <a:xfrm>
            <a:off x="380068" y="2739197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6"/>
          <p:cNvSpPr/>
          <p:nvPr/>
        </p:nvSpPr>
        <p:spPr>
          <a:xfrm>
            <a:off x="1856989" y="148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6"/>
          <p:cNvSpPr/>
          <p:nvPr/>
        </p:nvSpPr>
        <p:spPr>
          <a:xfrm>
            <a:off x="2911398" y="220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6"/>
          <p:cNvSpPr/>
          <p:nvPr/>
        </p:nvSpPr>
        <p:spPr>
          <a:xfrm>
            <a:off x="1483368" y="360260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6"/>
          <p:cNvSpPr/>
          <p:nvPr/>
        </p:nvSpPr>
        <p:spPr>
          <a:xfrm>
            <a:off x="5380617" y="4787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7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1053919" y="547825"/>
            <a:ext cx="7030200" cy="4060800"/>
          </a:xfrm>
          <a:prstGeom prst="roundRect">
            <a:avLst>
              <a:gd name="adj" fmla="val 629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2">
                <a:alpha val="1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814150" y="534378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1091218" y="590439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 txBox="1">
            <a:spLocks noGrp="1"/>
          </p:cNvSpPr>
          <p:nvPr>
            <p:ph type="title"/>
          </p:nvPr>
        </p:nvSpPr>
        <p:spPr>
          <a:xfrm>
            <a:off x="2266981" y="520350"/>
            <a:ext cx="46128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532" name="Google Shape;532;p27"/>
          <p:cNvSpPr txBox="1">
            <a:spLocks noGrp="1"/>
          </p:cNvSpPr>
          <p:nvPr>
            <p:ph type="subTitle" idx="1"/>
          </p:nvPr>
        </p:nvSpPr>
        <p:spPr>
          <a:xfrm>
            <a:off x="1302870" y="1403100"/>
            <a:ext cx="6545700" cy="13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8250697" y="360007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8354243" y="4463910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8157243" y="1480972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873792" y="14688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95217" y="44396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8120889" y="23203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962892" y="148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8605542" y="28652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529654" y="3168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411311" y="97742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380068" y="2739197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 txBox="1"/>
          <p:nvPr/>
        </p:nvSpPr>
        <p:spPr>
          <a:xfrm>
            <a:off x="2213899" y="3404709"/>
            <a:ext cx="47169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Ubuntu Light"/>
                <a:ea typeface="Ubuntu Light"/>
                <a:cs typeface="Ubuntu Light"/>
                <a:sym typeface="Ubuntu Light"/>
              </a:rPr>
              <a:t>CREDITS: This presentation template was created by</a:t>
            </a:r>
            <a:r>
              <a:rPr lang="en" sz="1000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Ubuntu Light"/>
                <a:ea typeface="Ubuntu Light"/>
                <a:cs typeface="Ubuntu Light"/>
                <a:sym typeface="Ubuntu Light"/>
              </a:rPr>
              <a:t>, including icons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Ubuntu Light"/>
                <a:ea typeface="Ubuntu Light"/>
                <a:cs typeface="Ubuntu Light"/>
                <a:sym typeface="Ubuntu Light"/>
              </a:rPr>
              <a:t>, and infographics &amp; images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r>
              <a:rPr lang="en" sz="1000">
                <a:solidFill>
                  <a:schemeClr val="accent4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endParaRPr>
              <a:solidFill>
                <a:schemeClr val="accent4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551" name="Google Shape;551;p27"/>
          <p:cNvSpPr txBox="1">
            <a:spLocks noGrp="1"/>
          </p:cNvSpPr>
          <p:nvPr>
            <p:ph type="subTitle" idx="2"/>
          </p:nvPr>
        </p:nvSpPr>
        <p:spPr>
          <a:xfrm>
            <a:off x="1274825" y="3907925"/>
            <a:ext cx="6545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8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8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8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8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8"/>
          <p:cNvSpPr/>
          <p:nvPr/>
        </p:nvSpPr>
        <p:spPr>
          <a:xfrm>
            <a:off x="814150" y="534378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8"/>
          <p:cNvSpPr/>
          <p:nvPr/>
        </p:nvSpPr>
        <p:spPr>
          <a:xfrm>
            <a:off x="1091218" y="590439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8"/>
          <p:cNvSpPr txBox="1">
            <a:spLocks noGrp="1"/>
          </p:cNvSpPr>
          <p:nvPr>
            <p:ph type="title"/>
          </p:nvPr>
        </p:nvSpPr>
        <p:spPr>
          <a:xfrm>
            <a:off x="1540300" y="534375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28"/>
          <p:cNvSpPr txBox="1">
            <a:spLocks noGrp="1"/>
          </p:cNvSpPr>
          <p:nvPr>
            <p:ph type="subTitle" idx="1"/>
          </p:nvPr>
        </p:nvSpPr>
        <p:spPr>
          <a:xfrm>
            <a:off x="1682100" y="3625851"/>
            <a:ext cx="27363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561" name="Google Shape;561;p28"/>
          <p:cNvSpPr txBox="1">
            <a:spLocks noGrp="1"/>
          </p:cNvSpPr>
          <p:nvPr>
            <p:ph type="subTitle" idx="2"/>
          </p:nvPr>
        </p:nvSpPr>
        <p:spPr>
          <a:xfrm>
            <a:off x="5001588" y="3625851"/>
            <a:ext cx="27363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562" name="Google Shape;562;p28"/>
          <p:cNvSpPr txBox="1">
            <a:spLocks noGrp="1"/>
          </p:cNvSpPr>
          <p:nvPr>
            <p:ph type="subTitle" idx="3"/>
          </p:nvPr>
        </p:nvSpPr>
        <p:spPr>
          <a:xfrm>
            <a:off x="1682100" y="1738749"/>
            <a:ext cx="27363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563" name="Google Shape;563;p28"/>
          <p:cNvSpPr txBox="1">
            <a:spLocks noGrp="1"/>
          </p:cNvSpPr>
          <p:nvPr>
            <p:ph type="subTitle" idx="4"/>
          </p:nvPr>
        </p:nvSpPr>
        <p:spPr>
          <a:xfrm>
            <a:off x="5001588" y="1738749"/>
            <a:ext cx="27363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564" name="Google Shape;564;p28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8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8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8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8"/>
          <p:cNvSpPr/>
          <p:nvPr/>
        </p:nvSpPr>
        <p:spPr>
          <a:xfrm>
            <a:off x="573798" y="13926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8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8"/>
          <p:cNvSpPr/>
          <p:nvPr/>
        </p:nvSpPr>
        <p:spPr>
          <a:xfrm>
            <a:off x="566617" y="45920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8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8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8"/>
          <p:cNvSpPr/>
          <p:nvPr/>
        </p:nvSpPr>
        <p:spPr>
          <a:xfrm>
            <a:off x="478854" y="11427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5">
  <p:cSld name="CUSTOM_5_1_1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0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0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0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692688" y="2926348"/>
            <a:ext cx="27363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2"/>
          </p:nvPr>
        </p:nvSpPr>
        <p:spPr>
          <a:xfrm>
            <a:off x="1692688" y="3512975"/>
            <a:ext cx="27342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3"/>
          </p:nvPr>
        </p:nvSpPr>
        <p:spPr>
          <a:xfrm>
            <a:off x="1692688" y="2291910"/>
            <a:ext cx="27363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08" name="Google Shape;608;p30"/>
          <p:cNvSpPr txBox="1">
            <a:spLocks noGrp="1"/>
          </p:cNvSpPr>
          <p:nvPr>
            <p:ph type="subTitle" idx="4"/>
          </p:nvPr>
        </p:nvSpPr>
        <p:spPr>
          <a:xfrm>
            <a:off x="1692688" y="1703059"/>
            <a:ext cx="27363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09" name="Google Shape;609;p30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0"/>
          <p:cNvSpPr/>
          <p:nvPr/>
        </p:nvSpPr>
        <p:spPr>
          <a:xfrm>
            <a:off x="573798" y="13926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0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0"/>
          <p:cNvSpPr/>
          <p:nvPr/>
        </p:nvSpPr>
        <p:spPr>
          <a:xfrm>
            <a:off x="566617" y="45920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0"/>
          <p:cNvSpPr/>
          <p:nvPr/>
        </p:nvSpPr>
        <p:spPr>
          <a:xfrm>
            <a:off x="3593714" y="47136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0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0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0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0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0"/>
          <p:cNvSpPr/>
          <p:nvPr/>
        </p:nvSpPr>
        <p:spPr>
          <a:xfrm>
            <a:off x="478854" y="11427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0"/>
          <p:cNvSpPr/>
          <p:nvPr/>
        </p:nvSpPr>
        <p:spPr>
          <a:xfrm>
            <a:off x="1932211" y="47257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0"/>
          <p:cNvSpPr/>
          <p:nvPr/>
        </p:nvSpPr>
        <p:spPr>
          <a:xfrm>
            <a:off x="329898" y="276163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0"/>
          <p:cNvSpPr/>
          <p:nvPr/>
        </p:nvSpPr>
        <p:spPr>
          <a:xfrm>
            <a:off x="4357892" y="487570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0"/>
          <p:cNvSpPr txBox="1">
            <a:spLocks noGrp="1"/>
          </p:cNvSpPr>
          <p:nvPr>
            <p:ph type="title"/>
          </p:nvPr>
        </p:nvSpPr>
        <p:spPr>
          <a:xfrm>
            <a:off x="1540300" y="543900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3"/>
          <p:cNvGrpSpPr/>
          <p:nvPr/>
        </p:nvGrpSpPr>
        <p:grpSpPr>
          <a:xfrm>
            <a:off x="270825" y="111595"/>
            <a:ext cx="8602334" cy="4930561"/>
            <a:chOff x="270825" y="111595"/>
            <a:chExt cx="8602334" cy="4930561"/>
          </a:xfrm>
        </p:grpSpPr>
        <p:sp>
          <p:nvSpPr>
            <p:cNvPr id="38" name="Google Shape;38;p3"/>
            <p:cNvSpPr/>
            <p:nvPr/>
          </p:nvSpPr>
          <p:spPr>
            <a:xfrm>
              <a:off x="270825" y="111595"/>
              <a:ext cx="8602334" cy="4930561"/>
            </a:xfrm>
            <a:custGeom>
              <a:avLst/>
              <a:gdLst/>
              <a:ahLst/>
              <a:cxnLst/>
              <a:rect l="l" t="t" r="r" b="b"/>
              <a:pathLst>
                <a:path w="240507" h="145853" extrusionOk="0">
                  <a:moveTo>
                    <a:pt x="3715" y="1"/>
                  </a:moveTo>
                  <a:cubicBezTo>
                    <a:pt x="1656" y="1"/>
                    <a:pt x="1" y="1656"/>
                    <a:pt x="1" y="3716"/>
                  </a:cubicBezTo>
                  <a:lnTo>
                    <a:pt x="1" y="142137"/>
                  </a:lnTo>
                  <a:cubicBezTo>
                    <a:pt x="1" y="144185"/>
                    <a:pt x="1656" y="145852"/>
                    <a:pt x="3715" y="145852"/>
                  </a:cubicBezTo>
                  <a:lnTo>
                    <a:pt x="236780" y="145852"/>
                  </a:lnTo>
                  <a:cubicBezTo>
                    <a:pt x="238840" y="145852"/>
                    <a:pt x="240507" y="144185"/>
                    <a:pt x="240507" y="142137"/>
                  </a:cubicBezTo>
                  <a:lnTo>
                    <a:pt x="240507" y="3716"/>
                  </a:lnTo>
                  <a:cubicBezTo>
                    <a:pt x="240507" y="1656"/>
                    <a:pt x="238840" y="1"/>
                    <a:pt x="236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57163" dist="66675" dir="342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82650" y="250775"/>
              <a:ext cx="75600" cy="75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05675" y="250775"/>
              <a:ext cx="75600" cy="75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8700" y="250775"/>
              <a:ext cx="75600" cy="75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>
            <a:off x="326011" y="326378"/>
            <a:ext cx="2449272" cy="4547269"/>
            <a:chOff x="326011" y="326378"/>
            <a:chExt cx="2449272" cy="4547269"/>
          </a:xfrm>
        </p:grpSpPr>
        <p:sp>
          <p:nvSpPr>
            <p:cNvPr id="43" name="Google Shape;43;p3"/>
            <p:cNvSpPr/>
            <p:nvPr/>
          </p:nvSpPr>
          <p:spPr>
            <a:xfrm>
              <a:off x="2558647" y="4821463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11317" y="34812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50617" y="1246452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80067" y="7798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552867" y="4576414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44367" y="2791127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26011" y="1797625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375100" y="326378"/>
              <a:ext cx="64293" cy="64293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375092" y="480933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70211" y="4106388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369936" y="1070700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3"/>
          <p:cNvSpPr/>
          <p:nvPr/>
        </p:nvSpPr>
        <p:spPr>
          <a:xfrm>
            <a:off x="1112444" y="881950"/>
            <a:ext cx="6879600" cy="3726600"/>
          </a:xfrm>
          <a:prstGeom prst="roundRect">
            <a:avLst>
              <a:gd name="adj" fmla="val 5212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1543600" y="589633"/>
            <a:ext cx="5882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subTitle" idx="1"/>
          </p:nvPr>
        </p:nvSpPr>
        <p:spPr>
          <a:xfrm>
            <a:off x="1619921" y="2864785"/>
            <a:ext cx="5904300" cy="14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5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1320425" y="2174825"/>
            <a:ext cx="27528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2"/>
          </p:nvPr>
        </p:nvSpPr>
        <p:spPr>
          <a:xfrm>
            <a:off x="1439400" y="2574931"/>
            <a:ext cx="2514900" cy="10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3"/>
          </p:nvPr>
        </p:nvSpPr>
        <p:spPr>
          <a:xfrm>
            <a:off x="5002150" y="2174825"/>
            <a:ext cx="27522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5111350" y="2576131"/>
            <a:ext cx="2514600" cy="10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2558647" y="4821463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611317" y="34812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750617" y="12464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552867" y="457641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444367" y="279112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326011" y="179762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1375100" y="326378"/>
            <a:ext cx="64293" cy="64293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1375092" y="48093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369936" y="107070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"/>
          <p:cNvSpPr/>
          <p:nvPr/>
        </p:nvSpPr>
        <p:spPr>
          <a:xfrm>
            <a:off x="1018850" y="552950"/>
            <a:ext cx="7009200" cy="1382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subTitle" idx="1"/>
          </p:nvPr>
        </p:nvSpPr>
        <p:spPr>
          <a:xfrm>
            <a:off x="1274825" y="1278175"/>
            <a:ext cx="65457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509614" y="3412221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"/>
          <p:cNvSpPr/>
          <p:nvPr/>
        </p:nvSpPr>
        <p:spPr>
          <a:xfrm>
            <a:off x="327018" y="3106498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"/>
          <p:cNvSpPr/>
          <p:nvPr/>
        </p:nvSpPr>
        <p:spPr>
          <a:xfrm>
            <a:off x="2690727" y="4678448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"/>
          <p:cNvSpPr/>
          <p:nvPr/>
        </p:nvSpPr>
        <p:spPr>
          <a:xfrm>
            <a:off x="482643" y="4841673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"/>
          <p:cNvSpPr/>
          <p:nvPr/>
        </p:nvSpPr>
        <p:spPr>
          <a:xfrm>
            <a:off x="1592614" y="4741721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"/>
          <p:cNvSpPr/>
          <p:nvPr/>
        </p:nvSpPr>
        <p:spPr>
          <a:xfrm>
            <a:off x="742164" y="4080446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"/>
          <p:cNvSpPr/>
          <p:nvPr/>
        </p:nvSpPr>
        <p:spPr>
          <a:xfrm>
            <a:off x="432118" y="1371323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"/>
          <p:cNvSpPr/>
          <p:nvPr/>
        </p:nvSpPr>
        <p:spPr>
          <a:xfrm>
            <a:off x="942739" y="2375496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4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4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4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4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4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subTitle" idx="1"/>
          </p:nvPr>
        </p:nvSpPr>
        <p:spPr>
          <a:xfrm>
            <a:off x="4841825" y="1733250"/>
            <a:ext cx="3381600" cy="8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4"/>
          <p:cNvSpPr txBox="1">
            <a:spLocks noGrp="1"/>
          </p:cNvSpPr>
          <p:nvPr>
            <p:ph type="subTitle" idx="2"/>
          </p:nvPr>
        </p:nvSpPr>
        <p:spPr>
          <a:xfrm>
            <a:off x="4841825" y="1524496"/>
            <a:ext cx="30315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4"/>
          <p:cNvSpPr/>
          <p:nvPr/>
        </p:nvSpPr>
        <p:spPr>
          <a:xfrm>
            <a:off x="1562814" y="4161621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1612768" y="1634086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"/>
          <p:cNvSpPr/>
          <p:nvPr/>
        </p:nvSpPr>
        <p:spPr>
          <a:xfrm>
            <a:off x="2690727" y="4678448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4"/>
          <p:cNvSpPr/>
          <p:nvPr/>
        </p:nvSpPr>
        <p:spPr>
          <a:xfrm>
            <a:off x="482643" y="4841673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4"/>
          <p:cNvSpPr/>
          <p:nvPr/>
        </p:nvSpPr>
        <p:spPr>
          <a:xfrm>
            <a:off x="4070714" y="4161621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4"/>
          <p:cNvSpPr/>
          <p:nvPr/>
        </p:nvSpPr>
        <p:spPr>
          <a:xfrm>
            <a:off x="742164" y="4080446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4"/>
          <p:cNvSpPr/>
          <p:nvPr/>
        </p:nvSpPr>
        <p:spPr>
          <a:xfrm>
            <a:off x="432118" y="1371323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"/>
          <p:cNvSpPr/>
          <p:nvPr/>
        </p:nvSpPr>
        <p:spPr>
          <a:xfrm>
            <a:off x="618489" y="2218296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1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5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5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5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5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5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5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5"/>
          <p:cNvSpPr txBox="1">
            <a:spLocks noGrp="1"/>
          </p:cNvSpPr>
          <p:nvPr>
            <p:ph type="subTitle" idx="1"/>
          </p:nvPr>
        </p:nvSpPr>
        <p:spPr>
          <a:xfrm>
            <a:off x="886638" y="2262398"/>
            <a:ext cx="3031500" cy="8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253" name="Google Shape;253;p15"/>
          <p:cNvSpPr txBox="1">
            <a:spLocks noGrp="1"/>
          </p:cNvSpPr>
          <p:nvPr>
            <p:ph type="subTitle" idx="2"/>
          </p:nvPr>
        </p:nvSpPr>
        <p:spPr>
          <a:xfrm>
            <a:off x="886650" y="1893138"/>
            <a:ext cx="3031500" cy="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15"/>
          <p:cNvSpPr/>
          <p:nvPr/>
        </p:nvSpPr>
        <p:spPr>
          <a:xfrm>
            <a:off x="566058" y="2881612"/>
            <a:ext cx="154834" cy="142838"/>
          </a:xfrm>
          <a:custGeom>
            <a:avLst/>
            <a:gdLst/>
            <a:ahLst/>
            <a:cxnLst/>
            <a:rect l="l" t="t" r="r" b="b"/>
            <a:pathLst>
              <a:path w="8854" h="8168" extrusionOk="0">
                <a:moveTo>
                  <a:pt x="4207" y="340"/>
                </a:moveTo>
                <a:cubicBezTo>
                  <a:pt x="4731" y="340"/>
                  <a:pt x="5254" y="445"/>
                  <a:pt x="5735" y="675"/>
                </a:cubicBezTo>
                <a:cubicBezTo>
                  <a:pt x="7619" y="1533"/>
                  <a:pt x="8456" y="3752"/>
                  <a:pt x="7598" y="5614"/>
                </a:cubicBezTo>
                <a:cubicBezTo>
                  <a:pt x="6984" y="6996"/>
                  <a:pt x="5627" y="7814"/>
                  <a:pt x="4205" y="7814"/>
                </a:cubicBezTo>
                <a:cubicBezTo>
                  <a:pt x="3687" y="7814"/>
                  <a:pt x="3161" y="7706"/>
                  <a:pt x="2659" y="7477"/>
                </a:cubicBezTo>
                <a:cubicBezTo>
                  <a:pt x="1738" y="7079"/>
                  <a:pt x="1047" y="6326"/>
                  <a:pt x="691" y="5405"/>
                </a:cubicBezTo>
                <a:cubicBezTo>
                  <a:pt x="356" y="4463"/>
                  <a:pt x="377" y="3438"/>
                  <a:pt x="796" y="2538"/>
                </a:cubicBezTo>
                <a:cubicBezTo>
                  <a:pt x="1424" y="1156"/>
                  <a:pt x="2784" y="340"/>
                  <a:pt x="4207" y="340"/>
                </a:cubicBezTo>
                <a:close/>
                <a:moveTo>
                  <a:pt x="4201" y="0"/>
                </a:moveTo>
                <a:cubicBezTo>
                  <a:pt x="2646" y="0"/>
                  <a:pt x="1158" y="885"/>
                  <a:pt x="482" y="2391"/>
                </a:cubicBezTo>
                <a:cubicBezTo>
                  <a:pt x="22" y="3396"/>
                  <a:pt x="1" y="4505"/>
                  <a:pt x="377" y="5531"/>
                </a:cubicBezTo>
                <a:cubicBezTo>
                  <a:pt x="754" y="6535"/>
                  <a:pt x="1528" y="7351"/>
                  <a:pt x="2512" y="7812"/>
                </a:cubicBezTo>
                <a:cubicBezTo>
                  <a:pt x="3056" y="8042"/>
                  <a:pt x="3642" y="8168"/>
                  <a:pt x="4187" y="8168"/>
                </a:cubicBezTo>
                <a:cubicBezTo>
                  <a:pt x="5756" y="8168"/>
                  <a:pt x="7242" y="7268"/>
                  <a:pt x="7933" y="5761"/>
                </a:cubicBezTo>
                <a:cubicBezTo>
                  <a:pt x="8854" y="3710"/>
                  <a:pt x="7933" y="1282"/>
                  <a:pt x="5882" y="361"/>
                </a:cubicBezTo>
                <a:cubicBezTo>
                  <a:pt x="5336" y="116"/>
                  <a:pt x="4765" y="0"/>
                  <a:pt x="42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5"/>
          <p:cNvSpPr/>
          <p:nvPr/>
        </p:nvSpPr>
        <p:spPr>
          <a:xfrm>
            <a:off x="713217" y="4266832"/>
            <a:ext cx="621856" cy="5876"/>
          </a:xfrm>
          <a:custGeom>
            <a:avLst/>
            <a:gdLst/>
            <a:ahLst/>
            <a:cxnLst/>
            <a:rect l="l" t="t" r="r" b="b"/>
            <a:pathLst>
              <a:path w="35560" h="336" extrusionOk="0">
                <a:moveTo>
                  <a:pt x="0" y="0"/>
                </a:moveTo>
                <a:lnTo>
                  <a:pt x="0" y="335"/>
                </a:lnTo>
                <a:lnTo>
                  <a:pt x="35559" y="335"/>
                </a:lnTo>
                <a:lnTo>
                  <a:pt x="3555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5"/>
          <p:cNvSpPr/>
          <p:nvPr/>
        </p:nvSpPr>
        <p:spPr>
          <a:xfrm>
            <a:off x="1219318" y="1577398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5"/>
          <p:cNvSpPr/>
          <p:nvPr/>
        </p:nvSpPr>
        <p:spPr>
          <a:xfrm>
            <a:off x="1335068" y="4757273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5"/>
          <p:cNvSpPr/>
          <p:nvPr/>
        </p:nvSpPr>
        <p:spPr>
          <a:xfrm>
            <a:off x="3751220" y="4476082"/>
            <a:ext cx="299413" cy="27441"/>
          </a:xfrm>
          <a:custGeom>
            <a:avLst/>
            <a:gdLst/>
            <a:ahLst/>
            <a:cxnLst/>
            <a:rect l="l" t="t" r="r" b="b"/>
            <a:pathLst>
              <a:path w="16847" h="1544" extrusionOk="0">
                <a:moveTo>
                  <a:pt x="756" y="1"/>
                </a:moveTo>
                <a:cubicBezTo>
                  <a:pt x="333" y="1"/>
                  <a:pt x="0" y="334"/>
                  <a:pt x="0" y="757"/>
                </a:cubicBezTo>
                <a:cubicBezTo>
                  <a:pt x="0" y="1211"/>
                  <a:pt x="333" y="1543"/>
                  <a:pt x="756" y="1543"/>
                </a:cubicBezTo>
                <a:lnTo>
                  <a:pt x="16060" y="1543"/>
                </a:lnTo>
                <a:cubicBezTo>
                  <a:pt x="16483" y="1543"/>
                  <a:pt x="16846" y="1211"/>
                  <a:pt x="16846" y="757"/>
                </a:cubicBezTo>
                <a:cubicBezTo>
                  <a:pt x="16846" y="334"/>
                  <a:pt x="16483" y="1"/>
                  <a:pt x="16060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5"/>
          <p:cNvSpPr/>
          <p:nvPr/>
        </p:nvSpPr>
        <p:spPr>
          <a:xfrm>
            <a:off x="2280639" y="4448111"/>
            <a:ext cx="156434" cy="27956"/>
          </a:xfrm>
          <a:custGeom>
            <a:avLst/>
            <a:gdLst/>
            <a:ahLst/>
            <a:cxnLst/>
            <a:rect l="l" t="t" r="r" b="b"/>
            <a:pathLst>
              <a:path w="8802" h="1573" extrusionOk="0">
                <a:moveTo>
                  <a:pt x="787" y="0"/>
                </a:moveTo>
                <a:cubicBezTo>
                  <a:pt x="333" y="0"/>
                  <a:pt x="1" y="363"/>
                  <a:pt x="1" y="786"/>
                </a:cubicBezTo>
                <a:cubicBezTo>
                  <a:pt x="1" y="1210"/>
                  <a:pt x="333" y="1573"/>
                  <a:pt x="787" y="1573"/>
                </a:cubicBezTo>
                <a:lnTo>
                  <a:pt x="8046" y="1573"/>
                </a:lnTo>
                <a:cubicBezTo>
                  <a:pt x="8469" y="1573"/>
                  <a:pt x="8802" y="1210"/>
                  <a:pt x="8802" y="786"/>
                </a:cubicBezTo>
                <a:cubicBezTo>
                  <a:pt x="8802" y="363"/>
                  <a:pt x="8469" y="0"/>
                  <a:pt x="8046" y="0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CUSTOM_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7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7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"/>
          </p:nvPr>
        </p:nvSpPr>
        <p:spPr>
          <a:xfrm>
            <a:off x="745600" y="1612575"/>
            <a:ext cx="4118400" cy="24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7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7"/>
          <p:cNvSpPr/>
          <p:nvPr/>
        </p:nvSpPr>
        <p:spPr>
          <a:xfrm>
            <a:off x="573798" y="13926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7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7"/>
          <p:cNvSpPr/>
          <p:nvPr/>
        </p:nvSpPr>
        <p:spPr>
          <a:xfrm>
            <a:off x="566617" y="45920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7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7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7"/>
          <p:cNvSpPr/>
          <p:nvPr/>
        </p:nvSpPr>
        <p:spPr>
          <a:xfrm>
            <a:off x="478854" y="11427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_AND_TWO_COLUMNS_2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1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1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1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1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1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1"/>
          <p:cNvSpPr txBox="1">
            <a:spLocks noGrp="1"/>
          </p:cNvSpPr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21"/>
          <p:cNvSpPr txBox="1">
            <a:spLocks noGrp="1"/>
          </p:cNvSpPr>
          <p:nvPr>
            <p:ph type="subTitle" idx="1"/>
          </p:nvPr>
        </p:nvSpPr>
        <p:spPr>
          <a:xfrm>
            <a:off x="993850" y="1679338"/>
            <a:ext cx="34878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72" name="Google Shape;372;p21"/>
          <p:cNvSpPr txBox="1">
            <a:spLocks noGrp="1"/>
          </p:cNvSpPr>
          <p:nvPr>
            <p:ph type="subTitle" idx="2"/>
          </p:nvPr>
        </p:nvSpPr>
        <p:spPr>
          <a:xfrm>
            <a:off x="993850" y="3176275"/>
            <a:ext cx="35526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73" name="Google Shape;373;p21"/>
          <p:cNvSpPr/>
          <p:nvPr/>
        </p:nvSpPr>
        <p:spPr>
          <a:xfrm>
            <a:off x="3728847" y="46961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1"/>
          <p:cNvSpPr/>
          <p:nvPr/>
        </p:nvSpPr>
        <p:spPr>
          <a:xfrm>
            <a:off x="7409543" y="4903485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1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1"/>
          <p:cNvSpPr/>
          <p:nvPr/>
        </p:nvSpPr>
        <p:spPr>
          <a:xfrm>
            <a:off x="721392" y="13164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/>
          <p:nvPr/>
        </p:nvSpPr>
        <p:spPr>
          <a:xfrm>
            <a:off x="795217" y="44396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1"/>
          <p:cNvSpPr/>
          <p:nvPr/>
        </p:nvSpPr>
        <p:spPr>
          <a:xfrm>
            <a:off x="1919817" y="4903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1"/>
          <p:cNvSpPr/>
          <p:nvPr/>
        </p:nvSpPr>
        <p:spPr>
          <a:xfrm>
            <a:off x="6461092" y="477142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1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1"/>
          <p:cNvSpPr/>
          <p:nvPr/>
        </p:nvSpPr>
        <p:spPr>
          <a:xfrm>
            <a:off x="4872225" y="326378"/>
            <a:ext cx="64293" cy="64293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1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1"/>
          <p:cNvSpPr/>
          <p:nvPr/>
        </p:nvSpPr>
        <p:spPr>
          <a:xfrm>
            <a:off x="965573" y="12189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1"/>
          <p:cNvSpPr/>
          <p:nvPr/>
        </p:nvSpPr>
        <p:spPr>
          <a:xfrm>
            <a:off x="2007997" y="1890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2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2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2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2"/>
          <p:cNvSpPr txBox="1">
            <a:spLocks noGrp="1"/>
          </p:cNvSpPr>
          <p:nvPr>
            <p:ph type="subTitle" idx="1"/>
          </p:nvPr>
        </p:nvSpPr>
        <p:spPr>
          <a:xfrm>
            <a:off x="988824" y="2194231"/>
            <a:ext cx="22941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22"/>
          <p:cNvSpPr txBox="1">
            <a:spLocks noGrp="1"/>
          </p:cNvSpPr>
          <p:nvPr>
            <p:ph type="subTitle" idx="2"/>
          </p:nvPr>
        </p:nvSpPr>
        <p:spPr>
          <a:xfrm>
            <a:off x="1022274" y="2548613"/>
            <a:ext cx="22272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22"/>
          <p:cNvSpPr txBox="1">
            <a:spLocks noGrp="1"/>
          </p:cNvSpPr>
          <p:nvPr>
            <p:ph type="subTitle" idx="3"/>
          </p:nvPr>
        </p:nvSpPr>
        <p:spPr>
          <a:xfrm>
            <a:off x="3420563" y="2193481"/>
            <a:ext cx="2294100" cy="2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p22"/>
          <p:cNvSpPr txBox="1">
            <a:spLocks noGrp="1"/>
          </p:cNvSpPr>
          <p:nvPr>
            <p:ph type="subTitle" idx="4"/>
          </p:nvPr>
        </p:nvSpPr>
        <p:spPr>
          <a:xfrm>
            <a:off x="3452063" y="2550413"/>
            <a:ext cx="22311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subTitle" idx="5"/>
          </p:nvPr>
        </p:nvSpPr>
        <p:spPr>
          <a:xfrm>
            <a:off x="5852337" y="2194231"/>
            <a:ext cx="22941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6"/>
          </p:nvPr>
        </p:nvSpPr>
        <p:spPr>
          <a:xfrm>
            <a:off x="5883837" y="2550413"/>
            <a:ext cx="22311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400" name="Google Shape;400;p22"/>
          <p:cNvGrpSpPr/>
          <p:nvPr/>
        </p:nvGrpSpPr>
        <p:grpSpPr>
          <a:xfrm>
            <a:off x="370211" y="189025"/>
            <a:ext cx="7454477" cy="4778747"/>
            <a:chOff x="370211" y="189025"/>
            <a:chExt cx="7454477" cy="4778747"/>
          </a:xfrm>
        </p:grpSpPr>
        <p:sp>
          <p:nvSpPr>
            <p:cNvPr id="401" name="Google Shape;401;p22"/>
            <p:cNvSpPr/>
            <p:nvPr/>
          </p:nvSpPr>
          <p:spPr>
            <a:xfrm>
              <a:off x="3728847" y="4696125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7409543" y="4903485"/>
              <a:ext cx="415144" cy="40086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488567" y="364013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21392" y="1316452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380067" y="7798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5217" y="44396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1919817" y="4903464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6461092" y="4771427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412198" y="1593750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4872225" y="326378"/>
              <a:ext cx="64293" cy="64293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370211" y="4106388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965573" y="1218975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2007997" y="189025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4375" y="445025"/>
            <a:ext cx="821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6850" y="1152475"/>
            <a:ext cx="8325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60" r:id="rId5"/>
    <p:sldLayoutId id="2147483661" r:id="rId6"/>
    <p:sldLayoutId id="2147483663" r:id="rId7"/>
    <p:sldLayoutId id="2147483667" r:id="rId8"/>
    <p:sldLayoutId id="2147483668" r:id="rId9"/>
    <p:sldLayoutId id="2147483669" r:id="rId10"/>
    <p:sldLayoutId id="2147483672" r:id="rId11"/>
    <p:sldLayoutId id="2147483673" r:id="rId12"/>
    <p:sldLayoutId id="2147483674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11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2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slide" Target="slide2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8.xm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10.xml"/><Relationship Id="rId4" Type="http://schemas.openxmlformats.org/officeDocument/2006/relationships/slide" Target="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0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5" Type="http://schemas.openxmlformats.org/officeDocument/2006/relationships/slide" Target="slide11.xml"/><Relationship Id="rId4" Type="http://schemas.openxmlformats.org/officeDocument/2006/relationships/hyperlink" Target="https://trends.google.es/" TargetMode="External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4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hyperlink" Target="http://drive.google.com/file/d/1SYd-cM_cTLTevXf_gTGe8Ngd-g2JR8x9/view" TargetMode="External"/><Relationship Id="rId7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5" Type="http://schemas.openxmlformats.org/officeDocument/2006/relationships/slide" Target="slide1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7"/>
          <p:cNvSpPr txBox="1">
            <a:spLocks noGrp="1"/>
          </p:cNvSpPr>
          <p:nvPr>
            <p:ph type="ctrTitle"/>
          </p:nvPr>
        </p:nvSpPr>
        <p:spPr>
          <a:xfrm>
            <a:off x="713250" y="923623"/>
            <a:ext cx="77175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1"/>
                </a:solidFill>
              </a:rPr>
              <a:t>G</a:t>
            </a:r>
            <a:r>
              <a:rPr lang="en" dirty="0">
                <a:solidFill>
                  <a:schemeClr val="accent4"/>
                </a:solidFill>
              </a:rPr>
              <a:t>o</a:t>
            </a:r>
            <a:r>
              <a:rPr lang="en" dirty="0">
                <a:solidFill>
                  <a:schemeClr val="accent3"/>
                </a:solidFill>
              </a:rPr>
              <a:t>o</a:t>
            </a:r>
            <a:r>
              <a:rPr lang="en" dirty="0">
                <a:solidFill>
                  <a:schemeClr val="accent1"/>
                </a:solidFill>
              </a:rPr>
              <a:t>g</a:t>
            </a:r>
            <a:r>
              <a:rPr lang="en" dirty="0">
                <a:solidFill>
                  <a:schemeClr val="accent2"/>
                </a:solidFill>
              </a:rPr>
              <a:t>l</a:t>
            </a:r>
            <a:r>
              <a:rPr lang="en" dirty="0">
                <a:solidFill>
                  <a:schemeClr val="accent4"/>
                </a:solidFill>
              </a:rPr>
              <a:t>e</a:t>
            </a:r>
            <a:r>
              <a:rPr lang="en" dirty="0">
                <a:solidFill>
                  <a:schemeClr val="accent1"/>
                </a:solidFill>
              </a:rPr>
              <a:t> S</a:t>
            </a:r>
            <a:r>
              <a:rPr lang="en" dirty="0">
                <a:solidFill>
                  <a:schemeClr val="accent4"/>
                </a:solidFill>
              </a:rPr>
              <a:t>E</a:t>
            </a:r>
            <a:r>
              <a:rPr lang="en" dirty="0">
                <a:solidFill>
                  <a:schemeClr val="accent3"/>
                </a:solidFill>
              </a:rPr>
              <a:t>O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90" name="Google Shape;690;p37"/>
          <p:cNvSpPr txBox="1">
            <a:spLocks noGrp="1"/>
          </p:cNvSpPr>
          <p:nvPr>
            <p:ph type="subTitle" idx="1"/>
          </p:nvPr>
        </p:nvSpPr>
        <p:spPr>
          <a:xfrm>
            <a:off x="1884890" y="1904300"/>
            <a:ext cx="53739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Promociona tu sitio de manera correcta </a:t>
            </a:r>
            <a:endParaRPr dirty="0"/>
          </a:p>
        </p:txBody>
      </p:sp>
      <p:cxnSp>
        <p:nvCxnSpPr>
          <p:cNvPr id="691" name="Google Shape;691;p37"/>
          <p:cNvCxnSpPr/>
          <p:nvPr/>
        </p:nvCxnSpPr>
        <p:spPr>
          <a:xfrm>
            <a:off x="6830425" y="1981262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2" name="Google Shape;692;p37"/>
          <p:cNvGrpSpPr/>
          <p:nvPr/>
        </p:nvGrpSpPr>
        <p:grpSpPr>
          <a:xfrm>
            <a:off x="3918522" y="3359205"/>
            <a:ext cx="1282707" cy="1335931"/>
            <a:chOff x="3918522" y="3286956"/>
            <a:chExt cx="1282707" cy="1335931"/>
          </a:xfrm>
        </p:grpSpPr>
        <p:sp>
          <p:nvSpPr>
            <p:cNvPr id="693" name="Google Shape;693;p37"/>
            <p:cNvSpPr/>
            <p:nvPr/>
          </p:nvSpPr>
          <p:spPr>
            <a:xfrm>
              <a:off x="4409662" y="4416181"/>
              <a:ext cx="192689" cy="133775"/>
            </a:xfrm>
            <a:custGeom>
              <a:avLst/>
              <a:gdLst/>
              <a:ahLst/>
              <a:cxnLst/>
              <a:rect l="l" t="t" r="r" b="b"/>
              <a:pathLst>
                <a:path w="16579" h="11510" extrusionOk="0">
                  <a:moveTo>
                    <a:pt x="12196" y="0"/>
                  </a:moveTo>
                  <a:cubicBezTo>
                    <a:pt x="8194" y="0"/>
                    <a:pt x="443" y="1974"/>
                    <a:pt x="443" y="1974"/>
                  </a:cubicBezTo>
                  <a:lnTo>
                    <a:pt x="1" y="9608"/>
                  </a:lnTo>
                  <a:lnTo>
                    <a:pt x="9645" y="11231"/>
                  </a:lnTo>
                  <a:cubicBezTo>
                    <a:pt x="9645" y="11231"/>
                    <a:pt x="10521" y="11509"/>
                    <a:pt x="11634" y="11509"/>
                  </a:cubicBezTo>
                  <a:cubicBezTo>
                    <a:pt x="13470" y="11509"/>
                    <a:pt x="15950" y="10751"/>
                    <a:pt x="16191" y="6732"/>
                  </a:cubicBezTo>
                  <a:cubicBezTo>
                    <a:pt x="16578" y="278"/>
                    <a:pt x="13554" y="112"/>
                    <a:pt x="13554" y="112"/>
                  </a:cubicBezTo>
                  <a:cubicBezTo>
                    <a:pt x="13184" y="34"/>
                    <a:pt x="12722" y="0"/>
                    <a:pt x="12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4012150" y="3436337"/>
              <a:ext cx="1090927" cy="580059"/>
            </a:xfrm>
            <a:custGeom>
              <a:avLst/>
              <a:gdLst/>
              <a:ahLst/>
              <a:cxnLst/>
              <a:rect l="l" t="t" r="r" b="b"/>
              <a:pathLst>
                <a:path w="79718" h="42387" extrusionOk="0">
                  <a:moveTo>
                    <a:pt x="38891" y="1"/>
                  </a:moveTo>
                  <a:lnTo>
                    <a:pt x="19325" y="5883"/>
                  </a:lnTo>
                  <a:cubicBezTo>
                    <a:pt x="18259" y="5438"/>
                    <a:pt x="17164" y="5234"/>
                    <a:pt x="16085" y="5234"/>
                  </a:cubicBezTo>
                  <a:cubicBezTo>
                    <a:pt x="8977" y="5234"/>
                    <a:pt x="2559" y="14096"/>
                    <a:pt x="9331" y="21428"/>
                  </a:cubicBezTo>
                  <a:cubicBezTo>
                    <a:pt x="9331" y="21428"/>
                    <a:pt x="0" y="37785"/>
                    <a:pt x="18846" y="41565"/>
                  </a:cubicBezTo>
                  <a:cubicBezTo>
                    <a:pt x="21721" y="42140"/>
                    <a:pt x="24208" y="42387"/>
                    <a:pt x="26360" y="42387"/>
                  </a:cubicBezTo>
                  <a:cubicBezTo>
                    <a:pt x="36413" y="42387"/>
                    <a:pt x="39151" y="37010"/>
                    <a:pt x="39849" y="34687"/>
                  </a:cubicBezTo>
                  <a:cubicBezTo>
                    <a:pt x="40563" y="37010"/>
                    <a:pt x="43304" y="42387"/>
                    <a:pt x="53357" y="42387"/>
                  </a:cubicBezTo>
                  <a:cubicBezTo>
                    <a:pt x="55509" y="42387"/>
                    <a:pt x="57997" y="42140"/>
                    <a:pt x="60871" y="41565"/>
                  </a:cubicBezTo>
                  <a:cubicBezTo>
                    <a:pt x="79717" y="37785"/>
                    <a:pt x="70368" y="21447"/>
                    <a:pt x="70368" y="21447"/>
                  </a:cubicBezTo>
                  <a:cubicBezTo>
                    <a:pt x="77156" y="14098"/>
                    <a:pt x="70739" y="5234"/>
                    <a:pt x="63632" y="5234"/>
                  </a:cubicBezTo>
                  <a:cubicBezTo>
                    <a:pt x="62553" y="5234"/>
                    <a:pt x="61459" y="5438"/>
                    <a:pt x="60392" y="5883"/>
                  </a:cubicBezTo>
                  <a:lnTo>
                    <a:pt x="40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4234452" y="4160562"/>
              <a:ext cx="623576" cy="222597"/>
            </a:xfrm>
            <a:custGeom>
              <a:avLst/>
              <a:gdLst/>
              <a:ahLst/>
              <a:cxnLst/>
              <a:rect l="l" t="t" r="r" b="b"/>
              <a:pathLst>
                <a:path w="45567" h="16266" extrusionOk="0">
                  <a:moveTo>
                    <a:pt x="1" y="1"/>
                  </a:moveTo>
                  <a:lnTo>
                    <a:pt x="1" y="16265"/>
                  </a:lnTo>
                  <a:lnTo>
                    <a:pt x="45567" y="16265"/>
                  </a:lnTo>
                  <a:lnTo>
                    <a:pt x="45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3918522" y="4191256"/>
              <a:ext cx="925395" cy="356435"/>
            </a:xfrm>
            <a:custGeom>
              <a:avLst/>
              <a:gdLst/>
              <a:ahLst/>
              <a:cxnLst/>
              <a:rect l="l" t="t" r="r" b="b"/>
              <a:pathLst>
                <a:path w="67622" h="26046" extrusionOk="0">
                  <a:moveTo>
                    <a:pt x="15395" y="0"/>
                  </a:moveTo>
                  <a:cubicBezTo>
                    <a:pt x="11476" y="0"/>
                    <a:pt x="7066" y="1286"/>
                    <a:pt x="4758" y="6296"/>
                  </a:cubicBezTo>
                  <a:cubicBezTo>
                    <a:pt x="1" y="16585"/>
                    <a:pt x="19381" y="18854"/>
                    <a:pt x="19381" y="18854"/>
                  </a:cubicBezTo>
                  <a:lnTo>
                    <a:pt x="58936" y="24386"/>
                  </a:lnTo>
                  <a:cubicBezTo>
                    <a:pt x="62937" y="24957"/>
                    <a:pt x="67179" y="26045"/>
                    <a:pt x="67179" y="26045"/>
                  </a:cubicBezTo>
                  <a:lnTo>
                    <a:pt x="67621" y="18411"/>
                  </a:lnTo>
                  <a:cubicBezTo>
                    <a:pt x="66588" y="18300"/>
                    <a:pt x="65427" y="18116"/>
                    <a:pt x="64247" y="17876"/>
                  </a:cubicBezTo>
                  <a:lnTo>
                    <a:pt x="23106" y="1428"/>
                  </a:lnTo>
                  <a:cubicBezTo>
                    <a:pt x="23106" y="1428"/>
                    <a:pt x="19524" y="0"/>
                    <a:pt x="15395" y="0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4348265" y="4264030"/>
              <a:ext cx="510772" cy="345227"/>
            </a:xfrm>
            <a:custGeom>
              <a:avLst/>
              <a:gdLst/>
              <a:ahLst/>
              <a:cxnLst/>
              <a:rect l="l" t="t" r="r" b="b"/>
              <a:pathLst>
                <a:path w="37324" h="25227" extrusionOk="0">
                  <a:moveTo>
                    <a:pt x="5367" y="0"/>
                  </a:moveTo>
                  <a:lnTo>
                    <a:pt x="0" y="19787"/>
                  </a:lnTo>
                  <a:lnTo>
                    <a:pt x="37324" y="25227"/>
                  </a:lnTo>
                  <a:lnTo>
                    <a:pt x="37010" y="8907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4426744" y="4278919"/>
              <a:ext cx="71175" cy="245300"/>
            </a:xfrm>
            <a:custGeom>
              <a:avLst/>
              <a:gdLst/>
              <a:ahLst/>
              <a:cxnLst/>
              <a:rect l="l" t="t" r="r" b="b"/>
              <a:pathLst>
                <a:path w="5201" h="17925" fill="none" extrusionOk="0">
                  <a:moveTo>
                    <a:pt x="5201" y="0"/>
                  </a:moveTo>
                  <a:lnTo>
                    <a:pt x="0" y="17924"/>
                  </a:lnTo>
                </a:path>
              </a:pathLst>
            </a:custGeom>
            <a:noFill/>
            <a:ln w="25350" cap="flat" cmpd="sng">
              <a:solidFill>
                <a:schemeClr val="l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4359116" y="4280178"/>
              <a:ext cx="71175" cy="245300"/>
            </a:xfrm>
            <a:custGeom>
              <a:avLst/>
              <a:gdLst/>
              <a:ahLst/>
              <a:cxnLst/>
              <a:rect l="l" t="t" r="r" b="b"/>
              <a:pathLst>
                <a:path w="5201" h="17925" fill="none" extrusionOk="0">
                  <a:moveTo>
                    <a:pt x="5201" y="1"/>
                  </a:moveTo>
                  <a:lnTo>
                    <a:pt x="0" y="17925"/>
                  </a:lnTo>
                </a:path>
              </a:pathLst>
            </a:custGeom>
            <a:noFill/>
            <a:ln w="25350" cap="flat" cmpd="sng">
              <a:solidFill>
                <a:schemeClr val="l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4275847" y="4204886"/>
              <a:ext cx="925381" cy="356421"/>
            </a:xfrm>
            <a:custGeom>
              <a:avLst/>
              <a:gdLst/>
              <a:ahLst/>
              <a:cxnLst/>
              <a:rect l="l" t="t" r="r" b="b"/>
              <a:pathLst>
                <a:path w="67621" h="26045" extrusionOk="0">
                  <a:moveTo>
                    <a:pt x="52229" y="0"/>
                  </a:moveTo>
                  <a:cubicBezTo>
                    <a:pt x="48098" y="0"/>
                    <a:pt x="44515" y="1427"/>
                    <a:pt x="44515" y="1427"/>
                  </a:cubicBezTo>
                  <a:lnTo>
                    <a:pt x="3375" y="17894"/>
                  </a:lnTo>
                  <a:cubicBezTo>
                    <a:pt x="2195" y="18116"/>
                    <a:pt x="1051" y="18300"/>
                    <a:pt x="0" y="18411"/>
                  </a:cubicBezTo>
                  <a:lnTo>
                    <a:pt x="443" y="26045"/>
                  </a:lnTo>
                  <a:cubicBezTo>
                    <a:pt x="443" y="26045"/>
                    <a:pt x="4702" y="24957"/>
                    <a:pt x="8685" y="24404"/>
                  </a:cubicBezTo>
                  <a:lnTo>
                    <a:pt x="48240" y="18853"/>
                  </a:lnTo>
                  <a:cubicBezTo>
                    <a:pt x="48240" y="18853"/>
                    <a:pt x="67621" y="16585"/>
                    <a:pt x="62881" y="6296"/>
                  </a:cubicBezTo>
                  <a:cubicBezTo>
                    <a:pt x="60565" y="1285"/>
                    <a:pt x="56150" y="0"/>
                    <a:pt x="52229" y="0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4260699" y="4277660"/>
              <a:ext cx="510772" cy="345227"/>
            </a:xfrm>
            <a:custGeom>
              <a:avLst/>
              <a:gdLst/>
              <a:ahLst/>
              <a:cxnLst/>
              <a:rect l="l" t="t" r="r" b="b"/>
              <a:pathLst>
                <a:path w="37324" h="25227" extrusionOk="0">
                  <a:moveTo>
                    <a:pt x="31958" y="0"/>
                  </a:moveTo>
                  <a:lnTo>
                    <a:pt x="333" y="8907"/>
                  </a:lnTo>
                  <a:lnTo>
                    <a:pt x="1" y="25226"/>
                  </a:lnTo>
                  <a:lnTo>
                    <a:pt x="37324" y="19787"/>
                  </a:lnTo>
                  <a:lnTo>
                    <a:pt x="319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4621801" y="4292549"/>
              <a:ext cx="71175" cy="245300"/>
            </a:xfrm>
            <a:custGeom>
              <a:avLst/>
              <a:gdLst/>
              <a:ahLst/>
              <a:cxnLst/>
              <a:rect l="l" t="t" r="r" b="b"/>
              <a:pathLst>
                <a:path w="5201" h="17925" fill="none" extrusionOk="0">
                  <a:moveTo>
                    <a:pt x="1" y="0"/>
                  </a:moveTo>
                  <a:lnTo>
                    <a:pt x="5201" y="17924"/>
                  </a:lnTo>
                </a:path>
              </a:pathLst>
            </a:custGeom>
            <a:noFill/>
            <a:ln w="25350" cap="flat" cmpd="sng">
              <a:solidFill>
                <a:schemeClr val="l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4689429" y="4293808"/>
              <a:ext cx="71175" cy="245300"/>
            </a:xfrm>
            <a:custGeom>
              <a:avLst/>
              <a:gdLst/>
              <a:ahLst/>
              <a:cxnLst/>
              <a:rect l="l" t="t" r="r" b="b"/>
              <a:pathLst>
                <a:path w="5201" h="17925" fill="none" extrusionOk="0">
                  <a:moveTo>
                    <a:pt x="1" y="0"/>
                  </a:moveTo>
                  <a:lnTo>
                    <a:pt x="5201" y="17924"/>
                  </a:lnTo>
                </a:path>
              </a:pathLst>
            </a:custGeom>
            <a:noFill/>
            <a:ln w="25350" cap="flat" cmpd="sng">
              <a:solidFill>
                <a:schemeClr val="l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4310660" y="3772715"/>
              <a:ext cx="484539" cy="441117"/>
            </a:xfrm>
            <a:custGeom>
              <a:avLst/>
              <a:gdLst/>
              <a:ahLst/>
              <a:cxnLst/>
              <a:rect l="l" t="t" r="r" b="b"/>
              <a:pathLst>
                <a:path w="35407" h="32234" extrusionOk="0">
                  <a:moveTo>
                    <a:pt x="941" y="0"/>
                  </a:moveTo>
                  <a:cubicBezTo>
                    <a:pt x="941" y="0"/>
                    <a:pt x="1" y="8501"/>
                    <a:pt x="5072" y="18016"/>
                  </a:cubicBezTo>
                  <a:cubicBezTo>
                    <a:pt x="5072" y="18016"/>
                    <a:pt x="7266" y="24950"/>
                    <a:pt x="4132" y="32234"/>
                  </a:cubicBezTo>
                  <a:lnTo>
                    <a:pt x="31294" y="32234"/>
                  </a:lnTo>
                  <a:cubicBezTo>
                    <a:pt x="28159" y="24950"/>
                    <a:pt x="30354" y="18016"/>
                    <a:pt x="30354" y="18016"/>
                  </a:cubicBezTo>
                  <a:cubicBezTo>
                    <a:pt x="35406" y="8501"/>
                    <a:pt x="34484" y="0"/>
                    <a:pt x="344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4435571" y="3772715"/>
              <a:ext cx="236980" cy="68657"/>
            </a:xfrm>
            <a:custGeom>
              <a:avLst/>
              <a:gdLst/>
              <a:ahLst/>
              <a:cxnLst/>
              <a:rect l="l" t="t" r="r" b="b"/>
              <a:pathLst>
                <a:path w="17317" h="5017" extrusionOk="0">
                  <a:moveTo>
                    <a:pt x="1" y="0"/>
                  </a:moveTo>
                  <a:lnTo>
                    <a:pt x="8778" y="5016"/>
                  </a:lnTo>
                  <a:lnTo>
                    <a:pt x="17316" y="0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4070692" y="3944812"/>
              <a:ext cx="271288" cy="294183"/>
            </a:xfrm>
            <a:custGeom>
              <a:avLst/>
              <a:gdLst/>
              <a:ahLst/>
              <a:cxnLst/>
              <a:rect l="l" t="t" r="r" b="b"/>
              <a:pathLst>
                <a:path w="19824" h="21497" extrusionOk="0">
                  <a:moveTo>
                    <a:pt x="6325" y="1"/>
                  </a:moveTo>
                  <a:lnTo>
                    <a:pt x="1752" y="11618"/>
                  </a:lnTo>
                  <a:cubicBezTo>
                    <a:pt x="0" y="16099"/>
                    <a:pt x="3006" y="21004"/>
                    <a:pt x="7800" y="21465"/>
                  </a:cubicBezTo>
                  <a:cubicBezTo>
                    <a:pt x="8025" y="21486"/>
                    <a:pt x="8248" y="21496"/>
                    <a:pt x="8470" y="21496"/>
                  </a:cubicBezTo>
                  <a:cubicBezTo>
                    <a:pt x="11386" y="21496"/>
                    <a:pt x="14044" y="19726"/>
                    <a:pt x="15158" y="16984"/>
                  </a:cubicBezTo>
                  <a:lnTo>
                    <a:pt x="19823" y="5514"/>
                  </a:lnTo>
                  <a:lnTo>
                    <a:pt x="6325" y="1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4157491" y="3772715"/>
              <a:ext cx="285178" cy="247572"/>
            </a:xfrm>
            <a:custGeom>
              <a:avLst/>
              <a:gdLst/>
              <a:ahLst/>
              <a:cxnLst/>
              <a:rect l="l" t="t" r="r" b="b"/>
              <a:pathLst>
                <a:path w="20839" h="18091" extrusionOk="0">
                  <a:moveTo>
                    <a:pt x="10235" y="0"/>
                  </a:moveTo>
                  <a:cubicBezTo>
                    <a:pt x="7045" y="0"/>
                    <a:pt x="4187" y="1937"/>
                    <a:pt x="3025" y="4905"/>
                  </a:cubicBezTo>
                  <a:lnTo>
                    <a:pt x="1" y="12595"/>
                  </a:lnTo>
                  <a:lnTo>
                    <a:pt x="13480" y="18090"/>
                  </a:lnTo>
                  <a:lnTo>
                    <a:pt x="208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4094160" y="4082218"/>
              <a:ext cx="535747" cy="156595"/>
            </a:xfrm>
            <a:custGeom>
              <a:avLst/>
              <a:gdLst/>
              <a:ahLst/>
              <a:cxnLst/>
              <a:rect l="l" t="t" r="r" b="b"/>
              <a:pathLst>
                <a:path w="39149" h="11443" extrusionOk="0">
                  <a:moveTo>
                    <a:pt x="12795" y="1"/>
                  </a:moveTo>
                  <a:cubicBezTo>
                    <a:pt x="9939" y="1"/>
                    <a:pt x="7111" y="362"/>
                    <a:pt x="4463" y="1245"/>
                  </a:cubicBezTo>
                  <a:cubicBezTo>
                    <a:pt x="2895" y="1761"/>
                    <a:pt x="1660" y="2978"/>
                    <a:pt x="1143" y="4546"/>
                  </a:cubicBezTo>
                  <a:cubicBezTo>
                    <a:pt x="0" y="7939"/>
                    <a:pt x="2508" y="11442"/>
                    <a:pt x="6104" y="11442"/>
                  </a:cubicBezTo>
                  <a:lnTo>
                    <a:pt x="36807" y="11442"/>
                  </a:lnTo>
                  <a:lnTo>
                    <a:pt x="39149" y="7367"/>
                  </a:lnTo>
                  <a:cubicBezTo>
                    <a:pt x="39149" y="7367"/>
                    <a:pt x="25689" y="1"/>
                    <a:pt x="12795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4491841" y="4082218"/>
              <a:ext cx="535761" cy="156595"/>
            </a:xfrm>
            <a:custGeom>
              <a:avLst/>
              <a:gdLst/>
              <a:ahLst/>
              <a:cxnLst/>
              <a:rect l="l" t="t" r="r" b="b"/>
              <a:pathLst>
                <a:path w="39150" h="11443" extrusionOk="0">
                  <a:moveTo>
                    <a:pt x="26355" y="1"/>
                  </a:moveTo>
                  <a:cubicBezTo>
                    <a:pt x="13460" y="1"/>
                    <a:pt x="1" y="7367"/>
                    <a:pt x="1" y="7367"/>
                  </a:cubicBezTo>
                  <a:lnTo>
                    <a:pt x="2343" y="11442"/>
                  </a:lnTo>
                  <a:lnTo>
                    <a:pt x="33046" y="11442"/>
                  </a:lnTo>
                  <a:cubicBezTo>
                    <a:pt x="36642" y="11442"/>
                    <a:pt x="39150" y="7939"/>
                    <a:pt x="38006" y="4546"/>
                  </a:cubicBezTo>
                  <a:cubicBezTo>
                    <a:pt x="37490" y="2978"/>
                    <a:pt x="36255" y="1761"/>
                    <a:pt x="34687" y="1245"/>
                  </a:cubicBezTo>
                  <a:cubicBezTo>
                    <a:pt x="32039" y="362"/>
                    <a:pt x="29211" y="1"/>
                    <a:pt x="26355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4781032" y="3944812"/>
              <a:ext cx="271548" cy="294183"/>
            </a:xfrm>
            <a:custGeom>
              <a:avLst/>
              <a:gdLst/>
              <a:ahLst/>
              <a:cxnLst/>
              <a:rect l="l" t="t" r="r" b="b"/>
              <a:pathLst>
                <a:path w="19843" h="21497" extrusionOk="0">
                  <a:moveTo>
                    <a:pt x="13499" y="1"/>
                  </a:moveTo>
                  <a:lnTo>
                    <a:pt x="1" y="5514"/>
                  </a:lnTo>
                  <a:lnTo>
                    <a:pt x="4666" y="16984"/>
                  </a:lnTo>
                  <a:cubicBezTo>
                    <a:pt x="5780" y="19726"/>
                    <a:pt x="8454" y="21496"/>
                    <a:pt x="11372" y="21496"/>
                  </a:cubicBezTo>
                  <a:cubicBezTo>
                    <a:pt x="11594" y="21496"/>
                    <a:pt x="11818" y="21486"/>
                    <a:pt x="12042" y="21465"/>
                  </a:cubicBezTo>
                  <a:cubicBezTo>
                    <a:pt x="16818" y="21004"/>
                    <a:pt x="19842" y="16099"/>
                    <a:pt x="18072" y="11618"/>
                  </a:cubicBezTo>
                  <a:lnTo>
                    <a:pt x="13499" y="1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4680343" y="3772715"/>
              <a:ext cx="285424" cy="247572"/>
            </a:xfrm>
            <a:custGeom>
              <a:avLst/>
              <a:gdLst/>
              <a:ahLst/>
              <a:cxnLst/>
              <a:rect l="l" t="t" r="r" b="b"/>
              <a:pathLst>
                <a:path w="20857" h="18091" extrusionOk="0">
                  <a:moveTo>
                    <a:pt x="1" y="0"/>
                  </a:moveTo>
                  <a:lnTo>
                    <a:pt x="7359" y="18090"/>
                  </a:lnTo>
                  <a:lnTo>
                    <a:pt x="20857" y="12595"/>
                  </a:lnTo>
                  <a:lnTo>
                    <a:pt x="17833" y="4905"/>
                  </a:lnTo>
                  <a:cubicBezTo>
                    <a:pt x="16652" y="1937"/>
                    <a:pt x="13794" y="0"/>
                    <a:pt x="10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4241773" y="4210538"/>
              <a:ext cx="631650" cy="31051"/>
            </a:xfrm>
            <a:custGeom>
              <a:avLst/>
              <a:gdLst/>
              <a:ahLst/>
              <a:cxnLst/>
              <a:rect l="l" t="t" r="r" b="b"/>
              <a:pathLst>
                <a:path w="46157" h="2269" extrusionOk="0">
                  <a:moveTo>
                    <a:pt x="1" y="0"/>
                  </a:moveTo>
                  <a:lnTo>
                    <a:pt x="1" y="2268"/>
                  </a:lnTo>
                  <a:lnTo>
                    <a:pt x="46157" y="2268"/>
                  </a:lnTo>
                  <a:lnTo>
                    <a:pt x="4615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4275847" y="3880974"/>
              <a:ext cx="563514" cy="360622"/>
            </a:xfrm>
            <a:custGeom>
              <a:avLst/>
              <a:gdLst/>
              <a:ahLst/>
              <a:cxnLst/>
              <a:rect l="l" t="t" r="r" b="b"/>
              <a:pathLst>
                <a:path w="41178" h="26352" extrusionOk="0">
                  <a:moveTo>
                    <a:pt x="1660" y="0"/>
                  </a:moveTo>
                  <a:cubicBezTo>
                    <a:pt x="738" y="0"/>
                    <a:pt x="0" y="738"/>
                    <a:pt x="0" y="1641"/>
                  </a:cubicBezTo>
                  <a:lnTo>
                    <a:pt x="0" y="26351"/>
                  </a:lnTo>
                  <a:lnTo>
                    <a:pt x="41177" y="26351"/>
                  </a:lnTo>
                  <a:lnTo>
                    <a:pt x="41177" y="1641"/>
                  </a:lnTo>
                  <a:cubicBezTo>
                    <a:pt x="41177" y="738"/>
                    <a:pt x="40440" y="0"/>
                    <a:pt x="39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4519606" y="4035663"/>
              <a:ext cx="74705" cy="74445"/>
            </a:xfrm>
            <a:custGeom>
              <a:avLst/>
              <a:gdLst/>
              <a:ahLst/>
              <a:cxnLst/>
              <a:rect l="l" t="t" r="r" b="b"/>
              <a:pathLst>
                <a:path w="5459" h="5440" extrusionOk="0">
                  <a:moveTo>
                    <a:pt x="2730" y="0"/>
                  </a:moveTo>
                  <a:cubicBezTo>
                    <a:pt x="1217" y="0"/>
                    <a:pt x="0" y="1217"/>
                    <a:pt x="0" y="2711"/>
                  </a:cubicBezTo>
                  <a:cubicBezTo>
                    <a:pt x="0" y="4223"/>
                    <a:pt x="1217" y="5440"/>
                    <a:pt x="2730" y="5440"/>
                  </a:cubicBezTo>
                  <a:cubicBezTo>
                    <a:pt x="4242" y="5440"/>
                    <a:pt x="5459" y="4223"/>
                    <a:pt x="5459" y="2711"/>
                  </a:cubicBezTo>
                  <a:cubicBezTo>
                    <a:pt x="5459" y="1217"/>
                    <a:pt x="4242" y="0"/>
                    <a:pt x="2730" y="0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4500175" y="3663705"/>
              <a:ext cx="103731" cy="125175"/>
            </a:xfrm>
            <a:custGeom>
              <a:avLst/>
              <a:gdLst/>
              <a:ahLst/>
              <a:cxnLst/>
              <a:rect l="l" t="t" r="r" b="b"/>
              <a:pathLst>
                <a:path w="7580" h="9147" extrusionOk="0">
                  <a:moveTo>
                    <a:pt x="1" y="0"/>
                  </a:moveTo>
                  <a:lnTo>
                    <a:pt x="1" y="9147"/>
                  </a:lnTo>
                  <a:lnTo>
                    <a:pt x="7579" y="9147"/>
                  </a:lnTo>
                  <a:lnTo>
                    <a:pt x="7579" y="0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4500175" y="3648556"/>
              <a:ext cx="103731" cy="94904"/>
            </a:xfrm>
            <a:custGeom>
              <a:avLst/>
              <a:gdLst/>
              <a:ahLst/>
              <a:cxnLst/>
              <a:rect l="l" t="t" r="r" b="b"/>
              <a:pathLst>
                <a:path w="7580" h="6935" extrusionOk="0">
                  <a:moveTo>
                    <a:pt x="7579" y="1"/>
                  </a:moveTo>
                  <a:lnTo>
                    <a:pt x="1" y="2638"/>
                  </a:lnTo>
                  <a:lnTo>
                    <a:pt x="7579" y="6934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rgbClr val="EE8D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4327574" y="3286956"/>
              <a:ext cx="447179" cy="355573"/>
            </a:xfrm>
            <a:custGeom>
              <a:avLst/>
              <a:gdLst/>
              <a:ahLst/>
              <a:cxnLst/>
              <a:rect l="l" t="t" r="r" b="b"/>
              <a:pathLst>
                <a:path w="32677" h="25983" extrusionOk="0">
                  <a:moveTo>
                    <a:pt x="16338" y="0"/>
                  </a:moveTo>
                  <a:cubicBezTo>
                    <a:pt x="7303" y="0"/>
                    <a:pt x="0" y="5809"/>
                    <a:pt x="0" y="13000"/>
                  </a:cubicBezTo>
                  <a:cubicBezTo>
                    <a:pt x="0" y="20174"/>
                    <a:pt x="7303" y="25982"/>
                    <a:pt x="16338" y="25982"/>
                  </a:cubicBezTo>
                  <a:cubicBezTo>
                    <a:pt x="25356" y="25982"/>
                    <a:pt x="32676" y="20174"/>
                    <a:pt x="32676" y="13000"/>
                  </a:cubicBezTo>
                  <a:cubicBezTo>
                    <a:pt x="32676" y="5809"/>
                    <a:pt x="25356" y="0"/>
                    <a:pt x="16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4317475" y="3325971"/>
              <a:ext cx="456526" cy="362484"/>
            </a:xfrm>
            <a:custGeom>
              <a:avLst/>
              <a:gdLst/>
              <a:ahLst/>
              <a:cxnLst/>
              <a:rect l="l" t="t" r="r" b="b"/>
              <a:pathLst>
                <a:path w="33360" h="26488" extrusionOk="0">
                  <a:moveTo>
                    <a:pt x="18059" y="0"/>
                  </a:moveTo>
                  <a:cubicBezTo>
                    <a:pt x="17656" y="0"/>
                    <a:pt x="17243" y="9"/>
                    <a:pt x="16818" y="26"/>
                  </a:cubicBezTo>
                  <a:cubicBezTo>
                    <a:pt x="3763" y="524"/>
                    <a:pt x="1550" y="8803"/>
                    <a:pt x="1550" y="8803"/>
                  </a:cubicBezTo>
                  <a:cubicBezTo>
                    <a:pt x="1550" y="8803"/>
                    <a:pt x="1" y="26487"/>
                    <a:pt x="16781" y="26487"/>
                  </a:cubicBezTo>
                  <a:cubicBezTo>
                    <a:pt x="29560" y="26487"/>
                    <a:pt x="32400" y="17581"/>
                    <a:pt x="32990" y="12159"/>
                  </a:cubicBezTo>
                  <a:cubicBezTo>
                    <a:pt x="33359" y="8637"/>
                    <a:pt x="31902" y="5170"/>
                    <a:pt x="29044" y="3068"/>
                  </a:cubicBezTo>
                  <a:cubicBezTo>
                    <a:pt x="26783" y="1407"/>
                    <a:pt x="23314" y="0"/>
                    <a:pt x="18059" y="0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4319747" y="3322030"/>
              <a:ext cx="240251" cy="167571"/>
            </a:xfrm>
            <a:custGeom>
              <a:avLst/>
              <a:gdLst/>
              <a:ahLst/>
              <a:cxnLst/>
              <a:rect l="l" t="t" r="r" b="b"/>
              <a:pathLst>
                <a:path w="17556" h="12245" extrusionOk="0">
                  <a:moveTo>
                    <a:pt x="14647" y="0"/>
                  </a:moveTo>
                  <a:cubicBezTo>
                    <a:pt x="12046" y="0"/>
                    <a:pt x="8138" y="448"/>
                    <a:pt x="4777" y="2674"/>
                  </a:cubicBezTo>
                  <a:cubicBezTo>
                    <a:pt x="1" y="5809"/>
                    <a:pt x="1328" y="12244"/>
                    <a:pt x="1328" y="12244"/>
                  </a:cubicBezTo>
                  <a:cubicBezTo>
                    <a:pt x="1328" y="12244"/>
                    <a:pt x="14200" y="10659"/>
                    <a:pt x="17556" y="203"/>
                  </a:cubicBezTo>
                  <a:cubicBezTo>
                    <a:pt x="17556" y="203"/>
                    <a:pt x="16397" y="0"/>
                    <a:pt x="14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541816" y="3320976"/>
              <a:ext cx="241003" cy="161809"/>
            </a:xfrm>
            <a:custGeom>
              <a:avLst/>
              <a:gdLst/>
              <a:ahLst/>
              <a:cxnLst/>
              <a:rect l="l" t="t" r="r" b="b"/>
              <a:pathLst>
                <a:path w="17611" h="11824" extrusionOk="0">
                  <a:moveTo>
                    <a:pt x="2990" y="1"/>
                  </a:moveTo>
                  <a:cubicBezTo>
                    <a:pt x="1182" y="1"/>
                    <a:pt x="0" y="243"/>
                    <a:pt x="0" y="243"/>
                  </a:cubicBezTo>
                  <a:cubicBezTo>
                    <a:pt x="2029" y="11049"/>
                    <a:pt x="16725" y="11824"/>
                    <a:pt x="16725" y="11824"/>
                  </a:cubicBezTo>
                  <a:cubicBezTo>
                    <a:pt x="16725" y="11824"/>
                    <a:pt x="17611" y="5628"/>
                    <a:pt x="12189" y="2401"/>
                  </a:cubicBezTo>
                  <a:cubicBezTo>
                    <a:pt x="8880" y="426"/>
                    <a:pt x="5385" y="1"/>
                    <a:pt x="29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4260699" y="3478225"/>
              <a:ext cx="113324" cy="103485"/>
            </a:xfrm>
            <a:custGeom>
              <a:avLst/>
              <a:gdLst/>
              <a:ahLst/>
              <a:cxnLst/>
              <a:rect l="l" t="t" r="r" b="b"/>
              <a:pathLst>
                <a:path w="8281" h="7562" extrusionOk="0">
                  <a:moveTo>
                    <a:pt x="4131" y="1"/>
                  </a:moveTo>
                  <a:cubicBezTo>
                    <a:pt x="1845" y="1"/>
                    <a:pt x="1" y="1697"/>
                    <a:pt x="1" y="3781"/>
                  </a:cubicBezTo>
                  <a:cubicBezTo>
                    <a:pt x="1" y="5865"/>
                    <a:pt x="1845" y="7561"/>
                    <a:pt x="4131" y="7561"/>
                  </a:cubicBezTo>
                  <a:cubicBezTo>
                    <a:pt x="6436" y="7561"/>
                    <a:pt x="8280" y="5865"/>
                    <a:pt x="8280" y="3781"/>
                  </a:cubicBezTo>
                  <a:cubicBezTo>
                    <a:pt x="8280" y="1697"/>
                    <a:pt x="6436" y="1"/>
                    <a:pt x="4131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4295279" y="3509015"/>
              <a:ext cx="35088" cy="43162"/>
            </a:xfrm>
            <a:custGeom>
              <a:avLst/>
              <a:gdLst/>
              <a:ahLst/>
              <a:cxnLst/>
              <a:rect l="l" t="t" r="r" b="b"/>
              <a:pathLst>
                <a:path w="2564" h="3154" fill="none" extrusionOk="0">
                  <a:moveTo>
                    <a:pt x="0" y="701"/>
                  </a:moveTo>
                  <a:cubicBezTo>
                    <a:pt x="0" y="701"/>
                    <a:pt x="2434" y="0"/>
                    <a:pt x="2563" y="3154"/>
                  </a:cubicBezTo>
                </a:path>
              </a:pathLst>
            </a:custGeom>
            <a:noFill/>
            <a:ln w="5525" cap="rnd" cmpd="sng">
              <a:solidFill>
                <a:srgbClr val="EE8D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4735107" y="3478225"/>
              <a:ext cx="113570" cy="103485"/>
            </a:xfrm>
            <a:custGeom>
              <a:avLst/>
              <a:gdLst/>
              <a:ahLst/>
              <a:cxnLst/>
              <a:rect l="l" t="t" r="r" b="b"/>
              <a:pathLst>
                <a:path w="8299" h="7562" extrusionOk="0">
                  <a:moveTo>
                    <a:pt x="4149" y="1"/>
                  </a:moveTo>
                  <a:cubicBezTo>
                    <a:pt x="1863" y="1"/>
                    <a:pt x="0" y="1697"/>
                    <a:pt x="0" y="3781"/>
                  </a:cubicBezTo>
                  <a:cubicBezTo>
                    <a:pt x="0" y="5865"/>
                    <a:pt x="1863" y="7561"/>
                    <a:pt x="4149" y="7561"/>
                  </a:cubicBezTo>
                  <a:cubicBezTo>
                    <a:pt x="6436" y="7561"/>
                    <a:pt x="8298" y="5865"/>
                    <a:pt x="8298" y="3781"/>
                  </a:cubicBezTo>
                  <a:cubicBezTo>
                    <a:pt x="8298" y="1697"/>
                    <a:pt x="6436" y="1"/>
                    <a:pt x="4149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4774724" y="3505484"/>
              <a:ext cx="38112" cy="43162"/>
            </a:xfrm>
            <a:custGeom>
              <a:avLst/>
              <a:gdLst/>
              <a:ahLst/>
              <a:cxnLst/>
              <a:rect l="l" t="t" r="r" b="b"/>
              <a:pathLst>
                <a:path w="2785" h="3154" fill="none" extrusionOk="0">
                  <a:moveTo>
                    <a:pt x="2785" y="701"/>
                  </a:moveTo>
                  <a:cubicBezTo>
                    <a:pt x="2785" y="701"/>
                    <a:pt x="148" y="0"/>
                    <a:pt x="0" y="3153"/>
                  </a:cubicBezTo>
                </a:path>
              </a:pathLst>
            </a:custGeom>
            <a:noFill/>
            <a:ln w="6000" cap="rnd" cmpd="sng">
              <a:solidFill>
                <a:srgbClr val="EE8D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4328080" y="3462830"/>
              <a:ext cx="40384" cy="54274"/>
            </a:xfrm>
            <a:custGeom>
              <a:avLst/>
              <a:gdLst/>
              <a:ahLst/>
              <a:cxnLst/>
              <a:rect l="l" t="t" r="r" b="b"/>
              <a:pathLst>
                <a:path w="2951" h="3966" extrusionOk="0">
                  <a:moveTo>
                    <a:pt x="2951" y="1"/>
                  </a:moveTo>
                  <a:lnTo>
                    <a:pt x="0" y="1199"/>
                  </a:lnTo>
                  <a:lnTo>
                    <a:pt x="1586" y="3965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4724502" y="3464855"/>
              <a:ext cx="49484" cy="52249"/>
            </a:xfrm>
            <a:custGeom>
              <a:avLst/>
              <a:gdLst/>
              <a:ahLst/>
              <a:cxnLst/>
              <a:rect l="l" t="t" r="r" b="b"/>
              <a:pathLst>
                <a:path w="3616" h="3818" extrusionOk="0">
                  <a:moveTo>
                    <a:pt x="1" y="0"/>
                  </a:moveTo>
                  <a:lnTo>
                    <a:pt x="2048" y="3817"/>
                  </a:lnTo>
                  <a:lnTo>
                    <a:pt x="3615" y="1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4411103" y="3514749"/>
              <a:ext cx="97162" cy="57572"/>
            </a:xfrm>
            <a:custGeom>
              <a:avLst/>
              <a:gdLst/>
              <a:ahLst/>
              <a:cxnLst/>
              <a:rect l="l" t="t" r="r" b="b"/>
              <a:pathLst>
                <a:path w="7100" h="4207" extrusionOk="0">
                  <a:moveTo>
                    <a:pt x="3273" y="1"/>
                  </a:moveTo>
                  <a:cubicBezTo>
                    <a:pt x="1318" y="1"/>
                    <a:pt x="0" y="1333"/>
                    <a:pt x="0" y="1333"/>
                  </a:cubicBezTo>
                  <a:cubicBezTo>
                    <a:pt x="0" y="1333"/>
                    <a:pt x="314" y="3528"/>
                    <a:pt x="3190" y="4081"/>
                  </a:cubicBezTo>
                  <a:cubicBezTo>
                    <a:pt x="3652" y="4169"/>
                    <a:pt x="4066" y="4206"/>
                    <a:pt x="4436" y="4206"/>
                  </a:cubicBezTo>
                  <a:cubicBezTo>
                    <a:pt x="6383" y="4206"/>
                    <a:pt x="7100" y="3177"/>
                    <a:pt x="7100" y="3177"/>
                  </a:cubicBezTo>
                  <a:cubicBezTo>
                    <a:pt x="7100" y="3177"/>
                    <a:pt x="6473" y="540"/>
                    <a:pt x="4094" y="79"/>
                  </a:cubicBezTo>
                  <a:cubicBezTo>
                    <a:pt x="3810" y="25"/>
                    <a:pt x="3536" y="1"/>
                    <a:pt x="3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4423720" y="3510219"/>
              <a:ext cx="71927" cy="66235"/>
            </a:xfrm>
            <a:custGeom>
              <a:avLst/>
              <a:gdLst/>
              <a:ahLst/>
              <a:cxnLst/>
              <a:rect l="l" t="t" r="r" b="b"/>
              <a:pathLst>
                <a:path w="5256" h="4840" extrusionOk="0">
                  <a:moveTo>
                    <a:pt x="2636" y="1"/>
                  </a:moveTo>
                  <a:cubicBezTo>
                    <a:pt x="1498" y="1"/>
                    <a:pt x="487" y="799"/>
                    <a:pt x="258" y="1959"/>
                  </a:cubicBezTo>
                  <a:cubicBezTo>
                    <a:pt x="0" y="3287"/>
                    <a:pt x="867" y="4541"/>
                    <a:pt x="2176" y="4799"/>
                  </a:cubicBezTo>
                  <a:cubicBezTo>
                    <a:pt x="2325" y="4826"/>
                    <a:pt x="2474" y="4840"/>
                    <a:pt x="2621" y="4840"/>
                  </a:cubicBezTo>
                  <a:cubicBezTo>
                    <a:pt x="3762" y="4840"/>
                    <a:pt x="4785" y="4041"/>
                    <a:pt x="4997" y="2881"/>
                  </a:cubicBezTo>
                  <a:cubicBezTo>
                    <a:pt x="5256" y="1572"/>
                    <a:pt x="4389" y="300"/>
                    <a:pt x="3080" y="41"/>
                  </a:cubicBezTo>
                  <a:cubicBezTo>
                    <a:pt x="2931" y="14"/>
                    <a:pt x="2782" y="1"/>
                    <a:pt x="26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4582691" y="3514749"/>
              <a:ext cx="97162" cy="57572"/>
            </a:xfrm>
            <a:custGeom>
              <a:avLst/>
              <a:gdLst/>
              <a:ahLst/>
              <a:cxnLst/>
              <a:rect l="l" t="t" r="r" b="b"/>
              <a:pathLst>
                <a:path w="7100" h="4207" extrusionOk="0">
                  <a:moveTo>
                    <a:pt x="3822" y="1"/>
                  </a:moveTo>
                  <a:cubicBezTo>
                    <a:pt x="3561" y="1"/>
                    <a:pt x="3288" y="25"/>
                    <a:pt x="3006" y="79"/>
                  </a:cubicBezTo>
                  <a:cubicBezTo>
                    <a:pt x="627" y="540"/>
                    <a:pt x="0" y="3177"/>
                    <a:pt x="0" y="3177"/>
                  </a:cubicBezTo>
                  <a:cubicBezTo>
                    <a:pt x="0" y="3177"/>
                    <a:pt x="704" y="4206"/>
                    <a:pt x="2647" y="4206"/>
                  </a:cubicBezTo>
                  <a:cubicBezTo>
                    <a:pt x="3016" y="4206"/>
                    <a:pt x="3429" y="4169"/>
                    <a:pt x="3891" y="4081"/>
                  </a:cubicBezTo>
                  <a:cubicBezTo>
                    <a:pt x="6786" y="3528"/>
                    <a:pt x="7100" y="1333"/>
                    <a:pt x="7100" y="1333"/>
                  </a:cubicBezTo>
                  <a:cubicBezTo>
                    <a:pt x="7100" y="1333"/>
                    <a:pt x="5767" y="1"/>
                    <a:pt x="3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4595062" y="3510219"/>
              <a:ext cx="71927" cy="66235"/>
            </a:xfrm>
            <a:custGeom>
              <a:avLst/>
              <a:gdLst/>
              <a:ahLst/>
              <a:cxnLst/>
              <a:rect l="l" t="t" r="r" b="b"/>
              <a:pathLst>
                <a:path w="5256" h="4840" extrusionOk="0">
                  <a:moveTo>
                    <a:pt x="2621" y="1"/>
                  </a:moveTo>
                  <a:cubicBezTo>
                    <a:pt x="2474" y="1"/>
                    <a:pt x="2325" y="14"/>
                    <a:pt x="2176" y="41"/>
                  </a:cubicBezTo>
                  <a:cubicBezTo>
                    <a:pt x="867" y="300"/>
                    <a:pt x="0" y="1572"/>
                    <a:pt x="258" y="2881"/>
                  </a:cubicBezTo>
                  <a:cubicBezTo>
                    <a:pt x="487" y="4041"/>
                    <a:pt x="1498" y="4840"/>
                    <a:pt x="2636" y="4840"/>
                  </a:cubicBezTo>
                  <a:cubicBezTo>
                    <a:pt x="2782" y="4840"/>
                    <a:pt x="2930" y="4826"/>
                    <a:pt x="3080" y="4799"/>
                  </a:cubicBezTo>
                  <a:cubicBezTo>
                    <a:pt x="4407" y="4541"/>
                    <a:pt x="5256" y="3287"/>
                    <a:pt x="5016" y="1959"/>
                  </a:cubicBezTo>
                  <a:cubicBezTo>
                    <a:pt x="4787" y="799"/>
                    <a:pt x="3762" y="1"/>
                    <a:pt x="26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4543581" y="3596828"/>
              <a:ext cx="11865" cy="13890"/>
            </a:xfrm>
            <a:custGeom>
              <a:avLst/>
              <a:gdLst/>
              <a:ahLst/>
              <a:cxnLst/>
              <a:rect l="l" t="t" r="r" b="b"/>
              <a:pathLst>
                <a:path w="867" h="1015" fill="none" extrusionOk="0">
                  <a:moveTo>
                    <a:pt x="0" y="1"/>
                  </a:moveTo>
                  <a:lnTo>
                    <a:pt x="0" y="996"/>
                  </a:lnTo>
                  <a:lnTo>
                    <a:pt x="867" y="1015"/>
                  </a:lnTo>
                </a:path>
              </a:pathLst>
            </a:custGeom>
            <a:noFill/>
            <a:ln w="6000" cap="rnd" cmpd="sng">
              <a:solidFill>
                <a:srgbClr val="EE8D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4348265" y="3440633"/>
              <a:ext cx="191806" cy="191793"/>
            </a:xfrm>
            <a:custGeom>
              <a:avLst/>
              <a:gdLst/>
              <a:ahLst/>
              <a:cxnLst/>
              <a:rect l="l" t="t" r="r" b="b"/>
              <a:pathLst>
                <a:path w="14016" h="14015" fill="none" extrusionOk="0">
                  <a:moveTo>
                    <a:pt x="14015" y="7007"/>
                  </a:moveTo>
                  <a:cubicBezTo>
                    <a:pt x="14015" y="10880"/>
                    <a:pt x="10880" y="14015"/>
                    <a:pt x="7008" y="14015"/>
                  </a:cubicBezTo>
                  <a:cubicBezTo>
                    <a:pt x="3135" y="14015"/>
                    <a:pt x="0" y="10880"/>
                    <a:pt x="0" y="7007"/>
                  </a:cubicBezTo>
                  <a:cubicBezTo>
                    <a:pt x="0" y="3135"/>
                    <a:pt x="3135" y="0"/>
                    <a:pt x="7008" y="0"/>
                  </a:cubicBezTo>
                  <a:cubicBezTo>
                    <a:pt x="10880" y="0"/>
                    <a:pt x="14015" y="3135"/>
                    <a:pt x="14015" y="7007"/>
                  </a:cubicBezTo>
                  <a:close/>
                </a:path>
              </a:pathLst>
            </a:custGeom>
            <a:noFill/>
            <a:ln w="8300" cap="flat" cmpd="sng">
              <a:solidFill>
                <a:srgbClr val="FB4A0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4561740" y="3440633"/>
              <a:ext cx="191560" cy="191793"/>
            </a:xfrm>
            <a:custGeom>
              <a:avLst/>
              <a:gdLst/>
              <a:ahLst/>
              <a:cxnLst/>
              <a:rect l="l" t="t" r="r" b="b"/>
              <a:pathLst>
                <a:path w="13998" h="14015" fill="none" extrusionOk="0">
                  <a:moveTo>
                    <a:pt x="13997" y="7007"/>
                  </a:moveTo>
                  <a:cubicBezTo>
                    <a:pt x="13997" y="10880"/>
                    <a:pt x="10862" y="14015"/>
                    <a:pt x="7008" y="14015"/>
                  </a:cubicBezTo>
                  <a:cubicBezTo>
                    <a:pt x="3136" y="14015"/>
                    <a:pt x="1" y="10880"/>
                    <a:pt x="1" y="7007"/>
                  </a:cubicBezTo>
                  <a:cubicBezTo>
                    <a:pt x="1" y="3135"/>
                    <a:pt x="3136" y="0"/>
                    <a:pt x="7008" y="0"/>
                  </a:cubicBezTo>
                  <a:cubicBezTo>
                    <a:pt x="10862" y="0"/>
                    <a:pt x="13997" y="3135"/>
                    <a:pt x="13997" y="7007"/>
                  </a:cubicBezTo>
                  <a:close/>
                </a:path>
              </a:pathLst>
            </a:custGeom>
            <a:noFill/>
            <a:ln w="8300" cap="flat" cmpd="sng">
              <a:solidFill>
                <a:srgbClr val="FB4A0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4540051" y="3526682"/>
              <a:ext cx="21704" cy="9853"/>
            </a:xfrm>
            <a:custGeom>
              <a:avLst/>
              <a:gdLst/>
              <a:ahLst/>
              <a:cxnLst/>
              <a:rect l="l" t="t" r="r" b="b"/>
              <a:pathLst>
                <a:path w="1586" h="720" fill="none" extrusionOk="0">
                  <a:moveTo>
                    <a:pt x="0" y="719"/>
                  </a:moveTo>
                  <a:cubicBezTo>
                    <a:pt x="0" y="719"/>
                    <a:pt x="609" y="0"/>
                    <a:pt x="1586" y="719"/>
                  </a:cubicBezTo>
                </a:path>
              </a:pathLst>
            </a:custGeom>
            <a:noFill/>
            <a:ln w="8300" cap="flat" cmpd="sng">
              <a:solidFill>
                <a:srgbClr val="FB4A0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4414374" y="3463596"/>
              <a:ext cx="84052" cy="24482"/>
            </a:xfrm>
            <a:custGeom>
              <a:avLst/>
              <a:gdLst/>
              <a:ahLst/>
              <a:cxnLst/>
              <a:rect l="l" t="t" r="r" b="b"/>
              <a:pathLst>
                <a:path w="6142" h="1789" fill="none" extrusionOk="0">
                  <a:moveTo>
                    <a:pt x="1" y="1346"/>
                  </a:moveTo>
                  <a:cubicBezTo>
                    <a:pt x="1" y="1346"/>
                    <a:pt x="2896" y="0"/>
                    <a:pt x="6141" y="1789"/>
                  </a:cubicBezTo>
                </a:path>
              </a:pathLst>
            </a:custGeom>
            <a:solidFill>
              <a:schemeClr val="accent6"/>
            </a:solidFill>
            <a:ln w="11975" cap="flat" cmpd="sng">
              <a:solidFill>
                <a:schemeClr val="accent6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4600098" y="3463596"/>
              <a:ext cx="83792" cy="24482"/>
            </a:xfrm>
            <a:custGeom>
              <a:avLst/>
              <a:gdLst/>
              <a:ahLst/>
              <a:cxnLst/>
              <a:rect l="l" t="t" r="r" b="b"/>
              <a:pathLst>
                <a:path w="6123" h="1789" fill="none" extrusionOk="0">
                  <a:moveTo>
                    <a:pt x="6123" y="1346"/>
                  </a:moveTo>
                  <a:cubicBezTo>
                    <a:pt x="6123" y="1346"/>
                    <a:pt x="3228" y="0"/>
                    <a:pt x="1" y="1789"/>
                  </a:cubicBezTo>
                </a:path>
              </a:pathLst>
            </a:custGeom>
            <a:solidFill>
              <a:schemeClr val="accent6"/>
            </a:solidFill>
            <a:ln w="11975" cap="flat" cmpd="sng">
              <a:solidFill>
                <a:schemeClr val="accent6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4511779" y="3630643"/>
              <a:ext cx="73706" cy="18187"/>
            </a:xfrm>
            <a:custGeom>
              <a:avLst/>
              <a:gdLst/>
              <a:ahLst/>
              <a:cxnLst/>
              <a:rect l="l" t="t" r="r" b="b"/>
              <a:pathLst>
                <a:path w="5386" h="1329" fill="none" extrusionOk="0">
                  <a:moveTo>
                    <a:pt x="1" y="1"/>
                  </a:moveTo>
                  <a:cubicBezTo>
                    <a:pt x="1" y="1"/>
                    <a:pt x="2343" y="1328"/>
                    <a:pt x="5385" y="1"/>
                  </a:cubicBezTo>
                </a:path>
              </a:pathLst>
            </a:custGeom>
            <a:noFill/>
            <a:ln w="6000" cap="rnd" cmpd="sng">
              <a:solidFill>
                <a:srgbClr val="EE8D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38" name="Google Shape;738;p37">
            <a:hlinkClick r:id="rId3" action="ppaction://hlinksldjump"/>
          </p:cNvPr>
          <p:cNvSpPr/>
          <p:nvPr/>
        </p:nvSpPr>
        <p:spPr>
          <a:xfrm>
            <a:off x="4131212" y="2654050"/>
            <a:ext cx="857337" cy="632928"/>
          </a:xfrm>
          <a:custGeom>
            <a:avLst/>
            <a:gdLst/>
            <a:ahLst/>
            <a:cxnLst/>
            <a:rect l="l" t="t" r="r" b="b"/>
            <a:pathLst>
              <a:path w="60164" h="44416" extrusionOk="0">
                <a:moveTo>
                  <a:pt x="6325" y="1"/>
                </a:moveTo>
                <a:cubicBezTo>
                  <a:pt x="2805" y="1"/>
                  <a:pt x="0" y="2860"/>
                  <a:pt x="0" y="6325"/>
                </a:cubicBezTo>
                <a:lnTo>
                  <a:pt x="0" y="32832"/>
                </a:lnTo>
                <a:cubicBezTo>
                  <a:pt x="0" y="36352"/>
                  <a:pt x="2805" y="39156"/>
                  <a:pt x="6325" y="39156"/>
                </a:cubicBezTo>
                <a:lnTo>
                  <a:pt x="25738" y="39156"/>
                </a:lnTo>
                <a:lnTo>
                  <a:pt x="28652" y="43556"/>
                </a:lnTo>
                <a:cubicBezTo>
                  <a:pt x="29033" y="44127"/>
                  <a:pt x="29655" y="44415"/>
                  <a:pt x="30273" y="44415"/>
                </a:cubicBezTo>
                <a:cubicBezTo>
                  <a:pt x="30906" y="44415"/>
                  <a:pt x="31535" y="44113"/>
                  <a:pt x="31897" y="43501"/>
                </a:cubicBezTo>
                <a:lnTo>
                  <a:pt x="34592" y="39156"/>
                </a:lnTo>
                <a:lnTo>
                  <a:pt x="53840" y="39156"/>
                </a:lnTo>
                <a:cubicBezTo>
                  <a:pt x="57304" y="39156"/>
                  <a:pt x="60164" y="36352"/>
                  <a:pt x="60164" y="32832"/>
                </a:cubicBezTo>
                <a:lnTo>
                  <a:pt x="60164" y="6325"/>
                </a:lnTo>
                <a:cubicBezTo>
                  <a:pt x="60164" y="2860"/>
                  <a:pt x="57304" y="1"/>
                  <a:pt x="53840" y="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Start!</a:t>
            </a:r>
            <a:endParaRPr sz="1800" b="1" dirty="0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77"/>
          <p:cNvSpPr txBox="1">
            <a:spLocks noGrp="1"/>
          </p:cNvSpPr>
          <p:nvPr>
            <p:ph type="title"/>
          </p:nvPr>
        </p:nvSpPr>
        <p:spPr>
          <a:xfrm>
            <a:off x="1540300" y="540188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</a:rPr>
              <a:t>Geolocalización</a:t>
            </a:r>
            <a:endParaRPr b="1" dirty="0">
              <a:solidFill>
                <a:schemeClr val="accent4"/>
              </a:solidFill>
            </a:endParaRPr>
          </a:p>
        </p:txBody>
      </p:sp>
      <p:grpSp>
        <p:nvGrpSpPr>
          <p:cNvPr id="2397" name="Google Shape;2397;p77"/>
          <p:cNvGrpSpPr/>
          <p:nvPr/>
        </p:nvGrpSpPr>
        <p:grpSpPr>
          <a:xfrm>
            <a:off x="6803869" y="3710141"/>
            <a:ext cx="1183614" cy="795280"/>
            <a:chOff x="4346036" y="1450636"/>
            <a:chExt cx="4056847" cy="2704266"/>
          </a:xfrm>
        </p:grpSpPr>
        <p:grpSp>
          <p:nvGrpSpPr>
            <p:cNvPr id="2398" name="Google Shape;2398;p77"/>
            <p:cNvGrpSpPr/>
            <p:nvPr/>
          </p:nvGrpSpPr>
          <p:grpSpPr>
            <a:xfrm>
              <a:off x="4346036" y="1450636"/>
              <a:ext cx="4056847" cy="2704266"/>
              <a:chOff x="238125" y="470675"/>
              <a:chExt cx="7124775" cy="4749325"/>
            </a:xfrm>
          </p:grpSpPr>
          <p:sp>
            <p:nvSpPr>
              <p:cNvPr id="2399" name="Google Shape;2399;p77"/>
              <p:cNvSpPr/>
              <p:nvPr/>
            </p:nvSpPr>
            <p:spPr>
              <a:xfrm>
                <a:off x="719875" y="470675"/>
                <a:ext cx="5661225" cy="2886075"/>
              </a:xfrm>
              <a:custGeom>
                <a:avLst/>
                <a:gdLst/>
                <a:ahLst/>
                <a:cxnLst/>
                <a:rect l="l" t="t" r="r" b="b"/>
                <a:pathLst>
                  <a:path w="226449" h="115443" extrusionOk="0">
                    <a:moveTo>
                      <a:pt x="57358" y="0"/>
                    </a:moveTo>
                    <a:cubicBezTo>
                      <a:pt x="57023" y="91"/>
                      <a:pt x="56810" y="182"/>
                      <a:pt x="56689" y="243"/>
                    </a:cubicBezTo>
                    <a:cubicBezTo>
                      <a:pt x="55625" y="760"/>
                      <a:pt x="47479" y="5502"/>
                      <a:pt x="45017" y="8176"/>
                    </a:cubicBezTo>
                    <a:cubicBezTo>
                      <a:pt x="42555" y="10851"/>
                      <a:pt x="22737" y="30882"/>
                      <a:pt x="19728" y="35380"/>
                    </a:cubicBezTo>
                    <a:cubicBezTo>
                      <a:pt x="16719" y="39879"/>
                      <a:pt x="4287" y="58846"/>
                      <a:pt x="4195" y="59271"/>
                    </a:cubicBezTo>
                    <a:cubicBezTo>
                      <a:pt x="4074" y="59697"/>
                      <a:pt x="1" y="65381"/>
                      <a:pt x="761" y="66141"/>
                    </a:cubicBezTo>
                    <a:cubicBezTo>
                      <a:pt x="1521" y="66901"/>
                      <a:pt x="30336" y="82220"/>
                      <a:pt x="32463" y="82950"/>
                    </a:cubicBezTo>
                    <a:cubicBezTo>
                      <a:pt x="34622" y="83709"/>
                      <a:pt x="58300" y="100214"/>
                      <a:pt x="64531" y="104378"/>
                    </a:cubicBezTo>
                    <a:cubicBezTo>
                      <a:pt x="70732" y="108573"/>
                      <a:pt x="78878" y="112433"/>
                      <a:pt x="87237" y="114135"/>
                    </a:cubicBezTo>
                    <a:cubicBezTo>
                      <a:pt x="90895" y="114894"/>
                      <a:pt x="93960" y="115442"/>
                      <a:pt x="96852" y="115442"/>
                    </a:cubicBezTo>
                    <a:cubicBezTo>
                      <a:pt x="100566" y="115442"/>
                      <a:pt x="103994" y="114537"/>
                      <a:pt x="108027" y="112008"/>
                    </a:cubicBezTo>
                    <a:cubicBezTo>
                      <a:pt x="115201" y="107509"/>
                      <a:pt x="120763" y="102463"/>
                      <a:pt x="123894" y="98512"/>
                    </a:cubicBezTo>
                    <a:cubicBezTo>
                      <a:pt x="126994" y="94530"/>
                      <a:pt x="138788" y="86597"/>
                      <a:pt x="140064" y="85868"/>
                    </a:cubicBezTo>
                    <a:cubicBezTo>
                      <a:pt x="141341" y="85108"/>
                      <a:pt x="168241" y="75047"/>
                      <a:pt x="172314" y="74804"/>
                    </a:cubicBezTo>
                    <a:cubicBezTo>
                      <a:pt x="176387" y="74591"/>
                      <a:pt x="197056" y="73800"/>
                      <a:pt x="197056" y="73800"/>
                    </a:cubicBezTo>
                    <a:lnTo>
                      <a:pt x="205111" y="74500"/>
                    </a:lnTo>
                    <a:cubicBezTo>
                      <a:pt x="205111" y="74500"/>
                      <a:pt x="206935" y="73466"/>
                      <a:pt x="207452" y="73101"/>
                    </a:cubicBezTo>
                    <a:cubicBezTo>
                      <a:pt x="208546" y="72311"/>
                      <a:pt x="224504" y="30426"/>
                      <a:pt x="224777" y="28481"/>
                    </a:cubicBezTo>
                    <a:cubicBezTo>
                      <a:pt x="224899" y="27599"/>
                      <a:pt x="225659" y="14164"/>
                      <a:pt x="226449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77"/>
              <p:cNvSpPr/>
              <p:nvPr/>
            </p:nvSpPr>
            <p:spPr>
              <a:xfrm>
                <a:off x="890850" y="470675"/>
                <a:ext cx="1025900" cy="388475"/>
              </a:xfrm>
              <a:custGeom>
                <a:avLst/>
                <a:gdLst/>
                <a:ahLst/>
                <a:cxnLst/>
                <a:rect l="l" t="t" r="r" b="b"/>
                <a:pathLst>
                  <a:path w="41036" h="15539" extrusionOk="0">
                    <a:moveTo>
                      <a:pt x="1" y="0"/>
                    </a:moveTo>
                    <a:cubicBezTo>
                      <a:pt x="2220" y="1641"/>
                      <a:pt x="4104" y="3131"/>
                      <a:pt x="5290" y="4195"/>
                    </a:cubicBezTo>
                    <a:cubicBezTo>
                      <a:pt x="10123" y="8632"/>
                      <a:pt x="13436" y="9575"/>
                      <a:pt x="13436" y="9575"/>
                    </a:cubicBezTo>
                    <a:cubicBezTo>
                      <a:pt x="13436" y="9575"/>
                      <a:pt x="18981" y="15538"/>
                      <a:pt x="21027" y="15538"/>
                    </a:cubicBezTo>
                    <a:cubicBezTo>
                      <a:pt x="21118" y="15538"/>
                      <a:pt x="21202" y="15526"/>
                      <a:pt x="21278" y="15502"/>
                    </a:cubicBezTo>
                    <a:cubicBezTo>
                      <a:pt x="22494" y="15137"/>
                      <a:pt x="33679" y="6049"/>
                      <a:pt x="4103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77"/>
              <p:cNvSpPr/>
              <p:nvPr/>
            </p:nvSpPr>
            <p:spPr>
              <a:xfrm>
                <a:off x="2555975" y="2784325"/>
                <a:ext cx="2517350" cy="2435675"/>
              </a:xfrm>
              <a:custGeom>
                <a:avLst/>
                <a:gdLst/>
                <a:ahLst/>
                <a:cxnLst/>
                <a:rect l="l" t="t" r="r" b="b"/>
                <a:pathLst>
                  <a:path w="100694" h="97427" extrusionOk="0">
                    <a:moveTo>
                      <a:pt x="91040" y="0"/>
                    </a:moveTo>
                    <a:cubicBezTo>
                      <a:pt x="88496" y="0"/>
                      <a:pt x="83853" y="1531"/>
                      <a:pt x="76134" y="8124"/>
                    </a:cubicBezTo>
                    <a:cubicBezTo>
                      <a:pt x="64675" y="17912"/>
                      <a:pt x="44796" y="30465"/>
                      <a:pt x="33915" y="34903"/>
                    </a:cubicBezTo>
                    <a:cubicBezTo>
                      <a:pt x="28228" y="37200"/>
                      <a:pt x="22170" y="37812"/>
                      <a:pt x="16988" y="37812"/>
                    </a:cubicBezTo>
                    <a:cubicBezTo>
                      <a:pt x="12226" y="37812"/>
                      <a:pt x="8204" y="37295"/>
                      <a:pt x="5890" y="37091"/>
                    </a:cubicBezTo>
                    <a:cubicBezTo>
                      <a:pt x="5215" y="37036"/>
                      <a:pt x="4613" y="37010"/>
                      <a:pt x="4078" y="37010"/>
                    </a:cubicBezTo>
                    <a:cubicBezTo>
                      <a:pt x="778" y="37010"/>
                      <a:pt x="1" y="38002"/>
                      <a:pt x="236" y="39310"/>
                    </a:cubicBezTo>
                    <a:cubicBezTo>
                      <a:pt x="510" y="40830"/>
                      <a:pt x="2850" y="61377"/>
                      <a:pt x="3124" y="67183"/>
                    </a:cubicBezTo>
                    <a:cubicBezTo>
                      <a:pt x="3336" y="71256"/>
                      <a:pt x="4066" y="87852"/>
                      <a:pt x="4491" y="97426"/>
                    </a:cubicBezTo>
                    <a:lnTo>
                      <a:pt x="100694" y="97426"/>
                    </a:lnTo>
                    <a:cubicBezTo>
                      <a:pt x="100451" y="95633"/>
                      <a:pt x="100238" y="93627"/>
                      <a:pt x="99995" y="91590"/>
                    </a:cubicBezTo>
                    <a:cubicBezTo>
                      <a:pt x="99174" y="84143"/>
                      <a:pt x="95162" y="25237"/>
                      <a:pt x="95162" y="23717"/>
                    </a:cubicBezTo>
                    <a:cubicBezTo>
                      <a:pt x="95162" y="22197"/>
                      <a:pt x="94493" y="1619"/>
                      <a:pt x="93368" y="677"/>
                    </a:cubicBezTo>
                    <a:cubicBezTo>
                      <a:pt x="93011" y="360"/>
                      <a:pt x="92272" y="0"/>
                      <a:pt x="9104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77"/>
              <p:cNvSpPr/>
              <p:nvPr/>
            </p:nvSpPr>
            <p:spPr>
              <a:xfrm>
                <a:off x="4977575" y="2745925"/>
                <a:ext cx="2384550" cy="2474075"/>
              </a:xfrm>
              <a:custGeom>
                <a:avLst/>
                <a:gdLst/>
                <a:ahLst/>
                <a:cxnLst/>
                <a:rect l="l" t="t" r="r" b="b"/>
                <a:pathLst>
                  <a:path w="95382" h="98963" extrusionOk="0">
                    <a:moveTo>
                      <a:pt x="14916" y="1"/>
                    </a:moveTo>
                    <a:cubicBezTo>
                      <a:pt x="12663" y="1"/>
                      <a:pt x="10734" y="94"/>
                      <a:pt x="9331" y="268"/>
                    </a:cubicBezTo>
                    <a:cubicBezTo>
                      <a:pt x="2736" y="1089"/>
                      <a:pt x="517" y="1514"/>
                      <a:pt x="243" y="2882"/>
                    </a:cubicBezTo>
                    <a:cubicBezTo>
                      <a:pt x="0" y="4067"/>
                      <a:pt x="3860" y="71546"/>
                      <a:pt x="7295" y="98962"/>
                    </a:cubicBezTo>
                    <a:lnTo>
                      <a:pt x="95382" y="98962"/>
                    </a:lnTo>
                    <a:lnTo>
                      <a:pt x="95382" y="38171"/>
                    </a:lnTo>
                    <a:cubicBezTo>
                      <a:pt x="91278" y="36317"/>
                      <a:pt x="84348" y="33065"/>
                      <a:pt x="80974" y="30633"/>
                    </a:cubicBezTo>
                    <a:cubicBezTo>
                      <a:pt x="75989" y="27046"/>
                      <a:pt x="51977" y="8687"/>
                      <a:pt x="43162" y="4554"/>
                    </a:cubicBezTo>
                    <a:cubicBezTo>
                      <a:pt x="36189" y="1295"/>
                      <a:pt x="23305" y="1"/>
                      <a:pt x="1491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77"/>
              <p:cNvSpPr/>
              <p:nvPr/>
            </p:nvSpPr>
            <p:spPr>
              <a:xfrm>
                <a:off x="5973775" y="470675"/>
                <a:ext cx="1388350" cy="2800200"/>
              </a:xfrm>
              <a:custGeom>
                <a:avLst/>
                <a:gdLst/>
                <a:ahLst/>
                <a:cxnLst/>
                <a:rect l="l" t="t" r="r" b="b"/>
                <a:pathLst>
                  <a:path w="55534" h="112008" extrusionOk="0">
                    <a:moveTo>
                      <a:pt x="20579" y="0"/>
                    </a:moveTo>
                    <a:cubicBezTo>
                      <a:pt x="19606" y="9787"/>
                      <a:pt x="17782" y="27934"/>
                      <a:pt x="17782" y="27934"/>
                    </a:cubicBezTo>
                    <a:cubicBezTo>
                      <a:pt x="17782" y="27934"/>
                      <a:pt x="15989" y="33192"/>
                      <a:pt x="15442" y="35107"/>
                    </a:cubicBezTo>
                    <a:cubicBezTo>
                      <a:pt x="14895" y="37052"/>
                      <a:pt x="1" y="73193"/>
                      <a:pt x="1" y="73193"/>
                    </a:cubicBezTo>
                    <a:lnTo>
                      <a:pt x="396" y="76111"/>
                    </a:lnTo>
                    <a:cubicBezTo>
                      <a:pt x="396" y="76111"/>
                      <a:pt x="2068" y="77053"/>
                      <a:pt x="10062" y="80943"/>
                    </a:cubicBezTo>
                    <a:cubicBezTo>
                      <a:pt x="18086" y="84804"/>
                      <a:pt x="36567" y="99546"/>
                      <a:pt x="43315" y="104530"/>
                    </a:cubicBezTo>
                    <a:cubicBezTo>
                      <a:pt x="47874" y="107874"/>
                      <a:pt x="52798" y="110579"/>
                      <a:pt x="55534" y="112008"/>
                    </a:cubicBezTo>
                    <a:lnTo>
                      <a:pt x="55534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77"/>
              <p:cNvSpPr/>
              <p:nvPr/>
            </p:nvSpPr>
            <p:spPr>
              <a:xfrm>
                <a:off x="238125" y="3273900"/>
                <a:ext cx="1105650" cy="1946100"/>
              </a:xfrm>
              <a:custGeom>
                <a:avLst/>
                <a:gdLst/>
                <a:ahLst/>
                <a:cxnLst/>
                <a:rect l="l" t="t" r="r" b="b"/>
                <a:pathLst>
                  <a:path w="44226" h="77844" extrusionOk="0">
                    <a:moveTo>
                      <a:pt x="0" y="0"/>
                    </a:moveTo>
                    <a:lnTo>
                      <a:pt x="0" y="77843"/>
                    </a:lnTo>
                    <a:lnTo>
                      <a:pt x="13222" y="77843"/>
                    </a:lnTo>
                    <a:cubicBezTo>
                      <a:pt x="18541" y="69181"/>
                      <a:pt x="26080" y="56870"/>
                      <a:pt x="26444" y="56141"/>
                    </a:cubicBezTo>
                    <a:cubicBezTo>
                      <a:pt x="26991" y="55047"/>
                      <a:pt x="44226" y="22219"/>
                      <a:pt x="44104" y="21794"/>
                    </a:cubicBezTo>
                    <a:cubicBezTo>
                      <a:pt x="43983" y="21429"/>
                      <a:pt x="9331" y="4529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77"/>
              <p:cNvSpPr/>
              <p:nvPr/>
            </p:nvSpPr>
            <p:spPr>
              <a:xfrm>
                <a:off x="238125" y="470675"/>
                <a:ext cx="11299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45199" h="62433" extrusionOk="0">
                    <a:moveTo>
                      <a:pt x="0" y="0"/>
                    </a:moveTo>
                    <a:lnTo>
                      <a:pt x="0" y="59910"/>
                    </a:lnTo>
                    <a:cubicBezTo>
                      <a:pt x="6900" y="61156"/>
                      <a:pt x="14408" y="62433"/>
                      <a:pt x="14712" y="62433"/>
                    </a:cubicBezTo>
                    <a:cubicBezTo>
                      <a:pt x="15259" y="62433"/>
                      <a:pt x="16505" y="61733"/>
                      <a:pt x="16505" y="61733"/>
                    </a:cubicBezTo>
                    <a:lnTo>
                      <a:pt x="31824" y="36900"/>
                    </a:lnTo>
                    <a:lnTo>
                      <a:pt x="42584" y="24073"/>
                    </a:lnTo>
                    <a:lnTo>
                      <a:pt x="45198" y="20608"/>
                    </a:lnTo>
                    <a:cubicBezTo>
                      <a:pt x="45016" y="19636"/>
                      <a:pt x="30791" y="8146"/>
                      <a:pt x="20547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77"/>
              <p:cNvSpPr/>
              <p:nvPr/>
            </p:nvSpPr>
            <p:spPr>
              <a:xfrm>
                <a:off x="238125" y="2396975"/>
                <a:ext cx="2315400" cy="2823025"/>
              </a:xfrm>
              <a:custGeom>
                <a:avLst/>
                <a:gdLst/>
                <a:ahLst/>
                <a:cxnLst/>
                <a:rect l="l" t="t" r="r" b="b"/>
                <a:pathLst>
                  <a:path w="92616" h="112921" extrusionOk="0">
                    <a:moveTo>
                      <a:pt x="0" y="1"/>
                    </a:moveTo>
                    <a:lnTo>
                      <a:pt x="0" y="32159"/>
                    </a:lnTo>
                    <a:cubicBezTo>
                      <a:pt x="12493" y="38542"/>
                      <a:pt x="26596" y="45473"/>
                      <a:pt x="26839" y="45564"/>
                    </a:cubicBezTo>
                    <a:cubicBezTo>
                      <a:pt x="26842" y="45564"/>
                      <a:pt x="26844" y="45565"/>
                      <a:pt x="26847" y="45565"/>
                    </a:cubicBezTo>
                    <a:cubicBezTo>
                      <a:pt x="27329" y="45565"/>
                      <a:pt x="33040" y="34804"/>
                      <a:pt x="33040" y="34804"/>
                    </a:cubicBezTo>
                    <a:lnTo>
                      <a:pt x="43800" y="40457"/>
                    </a:lnTo>
                    <a:lnTo>
                      <a:pt x="42584" y="41552"/>
                    </a:lnTo>
                    <a:lnTo>
                      <a:pt x="33314" y="36719"/>
                    </a:lnTo>
                    <a:cubicBezTo>
                      <a:pt x="33314" y="36719"/>
                      <a:pt x="28511" y="45959"/>
                      <a:pt x="28633" y="46658"/>
                    </a:cubicBezTo>
                    <a:cubicBezTo>
                      <a:pt x="28785" y="47357"/>
                      <a:pt x="44378" y="54378"/>
                      <a:pt x="44378" y="54378"/>
                    </a:cubicBezTo>
                    <a:cubicBezTo>
                      <a:pt x="44378" y="54378"/>
                      <a:pt x="49180" y="47084"/>
                      <a:pt x="49332" y="46658"/>
                    </a:cubicBezTo>
                    <a:cubicBezTo>
                      <a:pt x="49348" y="46613"/>
                      <a:pt x="49381" y="46593"/>
                      <a:pt x="49427" y="46593"/>
                    </a:cubicBezTo>
                    <a:cubicBezTo>
                      <a:pt x="49814" y="46593"/>
                      <a:pt x="51126" y="48026"/>
                      <a:pt x="51126" y="48026"/>
                    </a:cubicBezTo>
                    <a:cubicBezTo>
                      <a:pt x="51126" y="48026"/>
                      <a:pt x="31520" y="85291"/>
                      <a:pt x="29453" y="90549"/>
                    </a:cubicBezTo>
                    <a:cubicBezTo>
                      <a:pt x="28146" y="93862"/>
                      <a:pt x="21186" y="105109"/>
                      <a:pt x="16201" y="112920"/>
                    </a:cubicBezTo>
                    <a:lnTo>
                      <a:pt x="92616" y="112920"/>
                    </a:lnTo>
                    <a:lnTo>
                      <a:pt x="89090" y="60032"/>
                    </a:lnTo>
                    <a:cubicBezTo>
                      <a:pt x="89090" y="60032"/>
                      <a:pt x="88664" y="53710"/>
                      <a:pt x="87965" y="51065"/>
                    </a:cubicBezTo>
                    <a:cubicBezTo>
                      <a:pt x="86719" y="46354"/>
                      <a:pt x="76658" y="42524"/>
                      <a:pt x="71004" y="38390"/>
                    </a:cubicBezTo>
                    <a:cubicBezTo>
                      <a:pt x="65351" y="34226"/>
                      <a:pt x="47539" y="22919"/>
                      <a:pt x="42584" y="19606"/>
                    </a:cubicBezTo>
                    <a:cubicBezTo>
                      <a:pt x="37599" y="16293"/>
                      <a:pt x="13465" y="3587"/>
                      <a:pt x="1854" y="426"/>
                    </a:cubicBezTo>
                    <a:cubicBezTo>
                      <a:pt x="1246" y="274"/>
                      <a:pt x="638" y="122"/>
                      <a:pt x="0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77"/>
              <p:cNvSpPr/>
              <p:nvPr/>
            </p:nvSpPr>
            <p:spPr>
              <a:xfrm>
                <a:off x="2717650" y="470675"/>
                <a:ext cx="1041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83" extrusionOk="0">
                    <a:moveTo>
                      <a:pt x="0" y="0"/>
                    </a:moveTo>
                    <a:lnTo>
                      <a:pt x="183" y="152"/>
                    </a:lnTo>
                    <a:cubicBezTo>
                      <a:pt x="243" y="182"/>
                      <a:pt x="274" y="182"/>
                      <a:pt x="335" y="182"/>
                    </a:cubicBezTo>
                    <a:lnTo>
                      <a:pt x="3678" y="182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77"/>
              <p:cNvSpPr/>
              <p:nvPr/>
            </p:nvSpPr>
            <p:spPr>
              <a:xfrm>
                <a:off x="238125" y="470675"/>
                <a:ext cx="34200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1885" extrusionOk="0">
                    <a:moveTo>
                      <a:pt x="0" y="0"/>
                    </a:moveTo>
                    <a:lnTo>
                      <a:pt x="0" y="1885"/>
                    </a:lnTo>
                    <a:cubicBezTo>
                      <a:pt x="456" y="1246"/>
                      <a:pt x="912" y="608"/>
                      <a:pt x="13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77"/>
              <p:cNvSpPr/>
              <p:nvPr/>
            </p:nvSpPr>
            <p:spPr>
              <a:xfrm>
                <a:off x="5215400" y="470675"/>
                <a:ext cx="1165700" cy="1862500"/>
              </a:xfrm>
              <a:custGeom>
                <a:avLst/>
                <a:gdLst/>
                <a:ahLst/>
                <a:cxnLst/>
                <a:rect l="l" t="t" r="r" b="b"/>
                <a:pathLst>
                  <a:path w="46628" h="74500" extrusionOk="0">
                    <a:moveTo>
                      <a:pt x="44135" y="0"/>
                    </a:moveTo>
                    <a:lnTo>
                      <a:pt x="42342" y="22797"/>
                    </a:lnTo>
                    <a:lnTo>
                      <a:pt x="35017" y="47417"/>
                    </a:lnTo>
                    <a:lnTo>
                      <a:pt x="32463" y="47995"/>
                    </a:lnTo>
                    <a:lnTo>
                      <a:pt x="34166" y="52524"/>
                    </a:lnTo>
                    <a:lnTo>
                      <a:pt x="27266" y="70366"/>
                    </a:lnTo>
                    <a:lnTo>
                      <a:pt x="25959" y="72402"/>
                    </a:lnTo>
                    <a:lnTo>
                      <a:pt x="13527" y="72159"/>
                    </a:lnTo>
                    <a:lnTo>
                      <a:pt x="7630" y="72949"/>
                    </a:lnTo>
                    <a:lnTo>
                      <a:pt x="1" y="74469"/>
                    </a:lnTo>
                    <a:cubicBezTo>
                      <a:pt x="7448" y="74165"/>
                      <a:pt x="17235" y="73800"/>
                      <a:pt x="17235" y="73800"/>
                    </a:cubicBezTo>
                    <a:lnTo>
                      <a:pt x="25260" y="74500"/>
                    </a:lnTo>
                    <a:cubicBezTo>
                      <a:pt x="25260" y="74500"/>
                      <a:pt x="27114" y="73466"/>
                      <a:pt x="27631" y="73101"/>
                    </a:cubicBezTo>
                    <a:cubicBezTo>
                      <a:pt x="28725" y="72311"/>
                      <a:pt x="44683" y="30426"/>
                      <a:pt x="44956" y="28481"/>
                    </a:cubicBezTo>
                    <a:cubicBezTo>
                      <a:pt x="45078" y="27599"/>
                      <a:pt x="45838" y="14164"/>
                      <a:pt x="46628" y="0"/>
                    </a:cubicBez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77"/>
              <p:cNvSpPr/>
              <p:nvPr/>
            </p:nvSpPr>
            <p:spPr>
              <a:xfrm>
                <a:off x="6009500" y="1740450"/>
                <a:ext cx="223425" cy="474950"/>
              </a:xfrm>
              <a:custGeom>
                <a:avLst/>
                <a:gdLst/>
                <a:ahLst/>
                <a:cxnLst/>
                <a:rect l="l" t="t" r="r" b="b"/>
                <a:pathLst>
                  <a:path w="8937" h="18998" extrusionOk="0">
                    <a:moveTo>
                      <a:pt x="7751" y="0"/>
                    </a:moveTo>
                    <a:cubicBezTo>
                      <a:pt x="4894" y="7021"/>
                      <a:pt x="1763" y="14620"/>
                      <a:pt x="0" y="18936"/>
                    </a:cubicBezTo>
                    <a:lnTo>
                      <a:pt x="1064" y="18997"/>
                    </a:lnTo>
                    <a:lnTo>
                      <a:pt x="8937" y="1702"/>
                    </a:lnTo>
                    <a:lnTo>
                      <a:pt x="7751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77"/>
              <p:cNvSpPr/>
              <p:nvPr/>
            </p:nvSpPr>
            <p:spPr>
              <a:xfrm>
                <a:off x="6266350" y="470675"/>
                <a:ext cx="240150" cy="1115525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44621" extrusionOk="0">
                    <a:moveTo>
                      <a:pt x="8876" y="0"/>
                    </a:moveTo>
                    <a:cubicBezTo>
                      <a:pt x="7903" y="9787"/>
                      <a:pt x="6079" y="27934"/>
                      <a:pt x="6079" y="27934"/>
                    </a:cubicBezTo>
                    <a:cubicBezTo>
                      <a:pt x="6079" y="27934"/>
                      <a:pt x="4286" y="33192"/>
                      <a:pt x="3739" y="35107"/>
                    </a:cubicBezTo>
                    <a:cubicBezTo>
                      <a:pt x="3587" y="35715"/>
                      <a:pt x="2037" y="39575"/>
                      <a:pt x="0" y="44621"/>
                    </a:cubicBezTo>
                    <a:lnTo>
                      <a:pt x="669" y="44256"/>
                    </a:lnTo>
                    <a:lnTo>
                      <a:pt x="4955" y="33131"/>
                    </a:lnTo>
                    <a:lnTo>
                      <a:pt x="6292" y="31824"/>
                    </a:lnTo>
                    <a:lnTo>
                      <a:pt x="7082" y="23709"/>
                    </a:lnTo>
                    <a:lnTo>
                      <a:pt x="8116" y="23587"/>
                    </a:lnTo>
                    <a:lnTo>
                      <a:pt x="8724" y="16596"/>
                    </a:lnTo>
                    <a:lnTo>
                      <a:pt x="7781" y="16474"/>
                    </a:lnTo>
                    <a:lnTo>
                      <a:pt x="9605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77"/>
              <p:cNvSpPr/>
              <p:nvPr/>
            </p:nvSpPr>
            <p:spPr>
              <a:xfrm>
                <a:off x="238125" y="2396975"/>
                <a:ext cx="87400" cy="88950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3558" extrusionOk="0">
                    <a:moveTo>
                      <a:pt x="0" y="1"/>
                    </a:moveTo>
                    <a:lnTo>
                      <a:pt x="0" y="3435"/>
                    </a:lnTo>
                    <a:lnTo>
                      <a:pt x="2371" y="3557"/>
                    </a:lnTo>
                    <a:lnTo>
                      <a:pt x="3496" y="913"/>
                    </a:lnTo>
                    <a:cubicBezTo>
                      <a:pt x="2918" y="730"/>
                      <a:pt x="2371" y="578"/>
                      <a:pt x="1854" y="426"/>
                    </a:cubicBezTo>
                    <a:cubicBezTo>
                      <a:pt x="1246" y="274"/>
                      <a:pt x="638" y="122"/>
                      <a:pt x="0" y="1"/>
                    </a:cubicBez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77"/>
              <p:cNvSpPr/>
              <p:nvPr/>
            </p:nvSpPr>
            <p:spPr>
              <a:xfrm>
                <a:off x="982800" y="3770850"/>
                <a:ext cx="863275" cy="1199900"/>
              </a:xfrm>
              <a:custGeom>
                <a:avLst/>
                <a:gdLst/>
                <a:ahLst/>
                <a:cxnLst/>
                <a:rect l="l" t="t" r="r" b="b"/>
                <a:pathLst>
                  <a:path w="34531" h="47996" extrusionOk="0">
                    <a:moveTo>
                      <a:pt x="19545" y="1"/>
                    </a:moveTo>
                    <a:lnTo>
                      <a:pt x="1" y="39150"/>
                    </a:lnTo>
                    <a:lnTo>
                      <a:pt x="15411" y="47996"/>
                    </a:lnTo>
                    <a:lnTo>
                      <a:pt x="34530" y="46445"/>
                    </a:lnTo>
                    <a:lnTo>
                      <a:pt x="32068" y="6110"/>
                    </a:lnTo>
                    <a:lnTo>
                      <a:pt x="19545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77"/>
              <p:cNvSpPr/>
              <p:nvPr/>
            </p:nvSpPr>
            <p:spPr>
              <a:xfrm>
                <a:off x="1068675" y="3412950"/>
                <a:ext cx="181650" cy="200650"/>
              </a:xfrm>
              <a:custGeom>
                <a:avLst/>
                <a:gdLst/>
                <a:ahLst/>
                <a:cxnLst/>
                <a:rect l="l" t="t" r="r" b="b"/>
                <a:pathLst>
                  <a:path w="7266" h="8026" extrusionOk="0">
                    <a:moveTo>
                      <a:pt x="3222" y="1"/>
                    </a:moveTo>
                    <a:lnTo>
                      <a:pt x="1" y="5989"/>
                    </a:lnTo>
                    <a:lnTo>
                      <a:pt x="4165" y="8025"/>
                    </a:lnTo>
                    <a:lnTo>
                      <a:pt x="7265" y="1794"/>
                    </a:lnTo>
                    <a:lnTo>
                      <a:pt x="3222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77"/>
              <p:cNvSpPr/>
              <p:nvPr/>
            </p:nvSpPr>
            <p:spPr>
              <a:xfrm>
                <a:off x="5420575" y="4151575"/>
                <a:ext cx="1976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5046" extrusionOk="0">
                    <a:moveTo>
                      <a:pt x="7448" y="0"/>
                    </a:moveTo>
                    <a:lnTo>
                      <a:pt x="1" y="426"/>
                    </a:lnTo>
                    <a:lnTo>
                      <a:pt x="396" y="5046"/>
                    </a:lnTo>
                    <a:lnTo>
                      <a:pt x="4560" y="5046"/>
                    </a:lnTo>
                    <a:lnTo>
                      <a:pt x="7904" y="3009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77"/>
              <p:cNvSpPr/>
              <p:nvPr/>
            </p:nvSpPr>
            <p:spPr>
              <a:xfrm>
                <a:off x="6741275" y="3491225"/>
                <a:ext cx="365525" cy="483300"/>
              </a:xfrm>
              <a:custGeom>
                <a:avLst/>
                <a:gdLst/>
                <a:ahLst/>
                <a:cxnLst/>
                <a:rect l="l" t="t" r="r" b="b"/>
                <a:pathLst>
                  <a:path w="14621" h="19332" extrusionOk="0">
                    <a:moveTo>
                      <a:pt x="2159" y="0"/>
                    </a:moveTo>
                    <a:lnTo>
                      <a:pt x="1368" y="1824"/>
                    </a:lnTo>
                    <a:lnTo>
                      <a:pt x="3253" y="3040"/>
                    </a:lnTo>
                    <a:lnTo>
                      <a:pt x="0" y="10548"/>
                    </a:lnTo>
                    <a:lnTo>
                      <a:pt x="8298" y="14803"/>
                    </a:lnTo>
                    <a:lnTo>
                      <a:pt x="6779" y="17630"/>
                    </a:lnTo>
                    <a:lnTo>
                      <a:pt x="11764" y="19332"/>
                    </a:lnTo>
                    <a:lnTo>
                      <a:pt x="14621" y="12159"/>
                    </a:lnTo>
                    <a:lnTo>
                      <a:pt x="9757" y="9484"/>
                    </a:lnTo>
                    <a:lnTo>
                      <a:pt x="12007" y="4529"/>
                    </a:lnTo>
                    <a:lnTo>
                      <a:pt x="2159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77"/>
              <p:cNvSpPr/>
              <p:nvPr/>
            </p:nvSpPr>
            <p:spPr>
              <a:xfrm>
                <a:off x="3447150" y="2160650"/>
                <a:ext cx="843500" cy="833625"/>
              </a:xfrm>
              <a:custGeom>
                <a:avLst/>
                <a:gdLst/>
                <a:ahLst/>
                <a:cxnLst/>
                <a:rect l="l" t="t" r="r" b="b"/>
                <a:pathLst>
                  <a:path w="33740" h="33345" extrusionOk="0">
                    <a:moveTo>
                      <a:pt x="27326" y="1"/>
                    </a:moveTo>
                    <a:lnTo>
                      <a:pt x="0" y="17205"/>
                    </a:lnTo>
                    <a:lnTo>
                      <a:pt x="9392" y="33345"/>
                    </a:lnTo>
                    <a:lnTo>
                      <a:pt x="17113" y="23041"/>
                    </a:lnTo>
                    <a:lnTo>
                      <a:pt x="33739" y="12068"/>
                    </a:lnTo>
                    <a:lnTo>
                      <a:pt x="30943" y="7539"/>
                    </a:lnTo>
                    <a:lnTo>
                      <a:pt x="32220" y="7296"/>
                    </a:lnTo>
                    <a:lnTo>
                      <a:pt x="27326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77"/>
              <p:cNvSpPr/>
              <p:nvPr/>
            </p:nvSpPr>
            <p:spPr>
              <a:xfrm>
                <a:off x="2305775" y="2072500"/>
                <a:ext cx="254600" cy="27662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11065" extrusionOk="0">
                    <a:moveTo>
                      <a:pt x="5594" y="1"/>
                    </a:moveTo>
                    <a:lnTo>
                      <a:pt x="1" y="3679"/>
                    </a:lnTo>
                    <a:lnTo>
                      <a:pt x="2858" y="7873"/>
                    </a:lnTo>
                    <a:lnTo>
                      <a:pt x="1338" y="9120"/>
                    </a:lnTo>
                    <a:lnTo>
                      <a:pt x="2736" y="11065"/>
                    </a:lnTo>
                    <a:lnTo>
                      <a:pt x="10183" y="7539"/>
                    </a:lnTo>
                    <a:lnTo>
                      <a:pt x="5594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77"/>
              <p:cNvSpPr/>
              <p:nvPr/>
            </p:nvSpPr>
            <p:spPr>
              <a:xfrm>
                <a:off x="6996600" y="3974525"/>
                <a:ext cx="365525" cy="587400"/>
              </a:xfrm>
              <a:custGeom>
                <a:avLst/>
                <a:gdLst/>
                <a:ahLst/>
                <a:cxnLst/>
                <a:rect l="l" t="t" r="r" b="b"/>
                <a:pathLst>
                  <a:path w="14621" h="23496" extrusionOk="0">
                    <a:moveTo>
                      <a:pt x="2067" y="0"/>
                    </a:moveTo>
                    <a:lnTo>
                      <a:pt x="0" y="23496"/>
                    </a:lnTo>
                    <a:lnTo>
                      <a:pt x="13375" y="22675"/>
                    </a:lnTo>
                    <a:cubicBezTo>
                      <a:pt x="13375" y="22675"/>
                      <a:pt x="13922" y="22614"/>
                      <a:pt x="14621" y="22371"/>
                    </a:cubicBezTo>
                    <a:lnTo>
                      <a:pt x="14621" y="12493"/>
                    </a:lnTo>
                    <a:cubicBezTo>
                      <a:pt x="9727" y="6657"/>
                      <a:pt x="2067" y="0"/>
                      <a:pt x="2067" y="0"/>
                    </a:cubicBez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77"/>
              <p:cNvSpPr/>
              <p:nvPr/>
            </p:nvSpPr>
            <p:spPr>
              <a:xfrm>
                <a:off x="4880300" y="5041400"/>
                <a:ext cx="101075" cy="178600"/>
              </a:xfrm>
              <a:custGeom>
                <a:avLst/>
                <a:gdLst/>
                <a:ahLst/>
                <a:cxnLst/>
                <a:rect l="l" t="t" r="r" b="b"/>
                <a:pathLst>
                  <a:path w="4043" h="7144" extrusionOk="0">
                    <a:moveTo>
                      <a:pt x="3709" y="0"/>
                    </a:moveTo>
                    <a:lnTo>
                      <a:pt x="0" y="244"/>
                    </a:lnTo>
                    <a:lnTo>
                      <a:pt x="0" y="7143"/>
                    </a:lnTo>
                    <a:lnTo>
                      <a:pt x="4043" y="7143"/>
                    </a:lnTo>
                    <a:lnTo>
                      <a:pt x="3709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77"/>
              <p:cNvSpPr/>
              <p:nvPr/>
            </p:nvSpPr>
            <p:spPr>
              <a:xfrm>
                <a:off x="5381825" y="3066450"/>
                <a:ext cx="315375" cy="527375"/>
              </a:xfrm>
              <a:custGeom>
                <a:avLst/>
                <a:gdLst/>
                <a:ahLst/>
                <a:cxnLst/>
                <a:rect l="l" t="t" r="r" b="b"/>
                <a:pathLst>
                  <a:path w="12615" h="21095" extrusionOk="0">
                    <a:moveTo>
                      <a:pt x="11672" y="0"/>
                    </a:moveTo>
                    <a:lnTo>
                      <a:pt x="1" y="791"/>
                    </a:lnTo>
                    <a:lnTo>
                      <a:pt x="578" y="21095"/>
                    </a:lnTo>
                    <a:lnTo>
                      <a:pt x="12615" y="20335"/>
                    </a:lnTo>
                    <a:lnTo>
                      <a:pt x="11672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77"/>
              <p:cNvSpPr/>
              <p:nvPr/>
            </p:nvSpPr>
            <p:spPr>
              <a:xfrm>
                <a:off x="7019400" y="1441800"/>
                <a:ext cx="230275" cy="114775"/>
              </a:xfrm>
              <a:custGeom>
                <a:avLst/>
                <a:gdLst/>
                <a:ahLst/>
                <a:cxnLst/>
                <a:rect l="l" t="t" r="r" b="b"/>
                <a:pathLst>
                  <a:path w="9211" h="4591" extrusionOk="0">
                    <a:moveTo>
                      <a:pt x="6809" y="1"/>
                    </a:moveTo>
                    <a:lnTo>
                      <a:pt x="6140" y="760"/>
                    </a:lnTo>
                    <a:lnTo>
                      <a:pt x="5806" y="791"/>
                    </a:lnTo>
                    <a:lnTo>
                      <a:pt x="5715" y="487"/>
                    </a:lnTo>
                    <a:lnTo>
                      <a:pt x="4377" y="1490"/>
                    </a:lnTo>
                    <a:lnTo>
                      <a:pt x="578" y="1216"/>
                    </a:lnTo>
                    <a:lnTo>
                      <a:pt x="0" y="3861"/>
                    </a:lnTo>
                    <a:lnTo>
                      <a:pt x="8663" y="4590"/>
                    </a:lnTo>
                    <a:lnTo>
                      <a:pt x="9210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77"/>
              <p:cNvSpPr/>
              <p:nvPr/>
            </p:nvSpPr>
            <p:spPr>
              <a:xfrm>
                <a:off x="3847600" y="4287575"/>
                <a:ext cx="563100" cy="456725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18269" extrusionOk="0">
                    <a:moveTo>
                      <a:pt x="22250" y="1"/>
                    </a:moveTo>
                    <a:lnTo>
                      <a:pt x="5077" y="3101"/>
                    </a:lnTo>
                    <a:lnTo>
                      <a:pt x="1" y="2645"/>
                    </a:lnTo>
                    <a:lnTo>
                      <a:pt x="396" y="5867"/>
                    </a:lnTo>
                    <a:lnTo>
                      <a:pt x="4499" y="6475"/>
                    </a:lnTo>
                    <a:lnTo>
                      <a:pt x="11581" y="18269"/>
                    </a:lnTo>
                    <a:lnTo>
                      <a:pt x="13557" y="18026"/>
                    </a:lnTo>
                    <a:lnTo>
                      <a:pt x="12706" y="16323"/>
                    </a:lnTo>
                    <a:lnTo>
                      <a:pt x="13314" y="13679"/>
                    </a:lnTo>
                    <a:lnTo>
                      <a:pt x="9241" y="6901"/>
                    </a:lnTo>
                    <a:lnTo>
                      <a:pt x="22524" y="3922"/>
                    </a:lnTo>
                    <a:lnTo>
                      <a:pt x="22250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77"/>
              <p:cNvSpPr/>
              <p:nvPr/>
            </p:nvSpPr>
            <p:spPr>
              <a:xfrm>
                <a:off x="4188025" y="4153850"/>
                <a:ext cx="98050" cy="161875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6475" extrusionOk="0">
                    <a:moveTo>
                      <a:pt x="3375" y="0"/>
                    </a:moveTo>
                    <a:lnTo>
                      <a:pt x="1" y="396"/>
                    </a:lnTo>
                    <a:lnTo>
                      <a:pt x="791" y="6475"/>
                    </a:lnTo>
                    <a:lnTo>
                      <a:pt x="3922" y="5927"/>
                    </a:lnTo>
                    <a:lnTo>
                      <a:pt x="3375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77"/>
              <p:cNvSpPr/>
              <p:nvPr/>
            </p:nvSpPr>
            <p:spPr>
              <a:xfrm>
                <a:off x="5587750" y="3761750"/>
                <a:ext cx="106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3375" extrusionOk="0">
                    <a:moveTo>
                      <a:pt x="4074" y="0"/>
                    </a:moveTo>
                    <a:lnTo>
                      <a:pt x="1" y="395"/>
                    </a:lnTo>
                    <a:lnTo>
                      <a:pt x="214" y="3374"/>
                    </a:lnTo>
                    <a:lnTo>
                      <a:pt x="4256" y="3009"/>
                    </a:lnTo>
                    <a:cubicBezTo>
                      <a:pt x="4195" y="1976"/>
                      <a:pt x="4135" y="973"/>
                      <a:pt x="4074" y="0"/>
                    </a:cubicBez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77"/>
              <p:cNvSpPr/>
              <p:nvPr/>
            </p:nvSpPr>
            <p:spPr>
              <a:xfrm>
                <a:off x="5575600" y="3581650"/>
                <a:ext cx="107925" cy="104900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4196" extrusionOk="0">
                    <a:moveTo>
                      <a:pt x="4073" y="0"/>
                    </a:moveTo>
                    <a:lnTo>
                      <a:pt x="0" y="274"/>
                    </a:lnTo>
                    <a:lnTo>
                      <a:pt x="274" y="4195"/>
                    </a:lnTo>
                    <a:lnTo>
                      <a:pt x="4317" y="3891"/>
                    </a:lnTo>
                    <a:cubicBezTo>
                      <a:pt x="4256" y="2554"/>
                      <a:pt x="4165" y="1247"/>
                      <a:pt x="4073" y="0"/>
                    </a:cubicBez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77"/>
              <p:cNvSpPr/>
              <p:nvPr/>
            </p:nvSpPr>
            <p:spPr>
              <a:xfrm>
                <a:off x="3029950" y="1543625"/>
                <a:ext cx="108700" cy="11172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4469" extrusionOk="0">
                    <a:moveTo>
                      <a:pt x="2220" y="1"/>
                    </a:moveTo>
                    <a:lnTo>
                      <a:pt x="1" y="1520"/>
                    </a:lnTo>
                    <a:lnTo>
                      <a:pt x="1733" y="4469"/>
                    </a:lnTo>
                    <a:lnTo>
                      <a:pt x="4347" y="2919"/>
                    </a:lnTo>
                    <a:lnTo>
                      <a:pt x="2220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77"/>
              <p:cNvSpPr/>
              <p:nvPr/>
            </p:nvSpPr>
            <p:spPr>
              <a:xfrm>
                <a:off x="620350" y="2843025"/>
                <a:ext cx="253825" cy="283475"/>
              </a:xfrm>
              <a:custGeom>
                <a:avLst/>
                <a:gdLst/>
                <a:ahLst/>
                <a:cxnLst/>
                <a:rect l="l" t="t" r="r" b="b"/>
                <a:pathLst>
                  <a:path w="10153" h="11339" extrusionOk="0">
                    <a:moveTo>
                      <a:pt x="4255" y="1"/>
                    </a:moveTo>
                    <a:lnTo>
                      <a:pt x="0" y="8208"/>
                    </a:lnTo>
                    <a:lnTo>
                      <a:pt x="5806" y="11339"/>
                    </a:lnTo>
                    <a:lnTo>
                      <a:pt x="10152" y="2889"/>
                    </a:lnTo>
                    <a:lnTo>
                      <a:pt x="4255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77"/>
              <p:cNvSpPr/>
              <p:nvPr/>
            </p:nvSpPr>
            <p:spPr>
              <a:xfrm>
                <a:off x="3979075" y="4039100"/>
                <a:ext cx="104875" cy="317650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12706" extrusionOk="0">
                    <a:moveTo>
                      <a:pt x="3617" y="1"/>
                    </a:moveTo>
                    <a:lnTo>
                      <a:pt x="274" y="274"/>
                    </a:lnTo>
                    <a:lnTo>
                      <a:pt x="0" y="12706"/>
                    </a:lnTo>
                    <a:lnTo>
                      <a:pt x="4195" y="11946"/>
                    </a:lnTo>
                    <a:lnTo>
                      <a:pt x="3617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77"/>
              <p:cNvSpPr/>
              <p:nvPr/>
            </p:nvSpPr>
            <p:spPr>
              <a:xfrm>
                <a:off x="5979850" y="3260225"/>
                <a:ext cx="197600" cy="316125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12645" extrusionOk="0">
                    <a:moveTo>
                      <a:pt x="7904" y="0"/>
                    </a:moveTo>
                    <a:lnTo>
                      <a:pt x="7904" y="0"/>
                    </a:lnTo>
                    <a:cubicBezTo>
                      <a:pt x="5594" y="91"/>
                      <a:pt x="2767" y="304"/>
                      <a:pt x="1" y="547"/>
                    </a:cubicBezTo>
                    <a:lnTo>
                      <a:pt x="396" y="12523"/>
                    </a:lnTo>
                    <a:lnTo>
                      <a:pt x="6870" y="12645"/>
                    </a:lnTo>
                    <a:lnTo>
                      <a:pt x="7904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77"/>
              <p:cNvSpPr/>
              <p:nvPr/>
            </p:nvSpPr>
            <p:spPr>
              <a:xfrm>
                <a:off x="498750" y="1507150"/>
                <a:ext cx="375425" cy="424800"/>
              </a:xfrm>
              <a:custGeom>
                <a:avLst/>
                <a:gdLst/>
                <a:ahLst/>
                <a:cxnLst/>
                <a:rect l="l" t="t" r="r" b="b"/>
                <a:pathLst>
                  <a:path w="15017" h="16992" extrusionOk="0">
                    <a:moveTo>
                      <a:pt x="10578" y="1"/>
                    </a:moveTo>
                    <a:cubicBezTo>
                      <a:pt x="5350" y="7387"/>
                      <a:pt x="1004" y="13496"/>
                      <a:pt x="183" y="14682"/>
                    </a:cubicBezTo>
                    <a:lnTo>
                      <a:pt x="1" y="15290"/>
                    </a:lnTo>
                    <a:lnTo>
                      <a:pt x="6201" y="16992"/>
                    </a:lnTo>
                    <a:lnTo>
                      <a:pt x="15016" y="2645"/>
                    </a:lnTo>
                    <a:lnTo>
                      <a:pt x="10578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77"/>
              <p:cNvSpPr/>
              <p:nvPr/>
            </p:nvSpPr>
            <p:spPr>
              <a:xfrm>
                <a:off x="6312700" y="1650000"/>
                <a:ext cx="284225" cy="235600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9424" extrusionOk="0">
                    <a:moveTo>
                      <a:pt x="1520" y="1"/>
                    </a:moveTo>
                    <a:lnTo>
                      <a:pt x="0" y="4256"/>
                    </a:lnTo>
                    <a:cubicBezTo>
                      <a:pt x="3070" y="5715"/>
                      <a:pt x="6778" y="7448"/>
                      <a:pt x="10943" y="9424"/>
                    </a:cubicBezTo>
                    <a:lnTo>
                      <a:pt x="11368" y="5077"/>
                    </a:lnTo>
                    <a:lnTo>
                      <a:pt x="6079" y="2311"/>
                    </a:lnTo>
                    <a:lnTo>
                      <a:pt x="1520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77"/>
              <p:cNvSpPr/>
              <p:nvPr/>
            </p:nvSpPr>
            <p:spPr>
              <a:xfrm>
                <a:off x="6861325" y="1408375"/>
                <a:ext cx="54750" cy="114750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4590" extrusionOk="0">
                    <a:moveTo>
                      <a:pt x="1" y="0"/>
                    </a:moveTo>
                    <a:lnTo>
                      <a:pt x="548" y="4499"/>
                    </a:lnTo>
                    <a:lnTo>
                      <a:pt x="1734" y="4590"/>
                    </a:lnTo>
                    <a:lnTo>
                      <a:pt x="2189" y="2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77"/>
              <p:cNvSpPr/>
              <p:nvPr/>
            </p:nvSpPr>
            <p:spPr>
              <a:xfrm>
                <a:off x="6636400" y="1385575"/>
                <a:ext cx="227250" cy="134525"/>
              </a:xfrm>
              <a:custGeom>
                <a:avLst/>
                <a:gdLst/>
                <a:ahLst/>
                <a:cxnLst/>
                <a:rect l="l" t="t" r="r" b="b"/>
                <a:pathLst>
                  <a:path w="9090" h="5381" extrusionOk="0">
                    <a:moveTo>
                      <a:pt x="457" y="0"/>
                    </a:moveTo>
                    <a:lnTo>
                      <a:pt x="1" y="4620"/>
                    </a:lnTo>
                    <a:lnTo>
                      <a:pt x="5290" y="5076"/>
                    </a:lnTo>
                    <a:lnTo>
                      <a:pt x="9089" y="5380"/>
                    </a:lnTo>
                    <a:lnTo>
                      <a:pt x="8542" y="882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77"/>
              <p:cNvSpPr/>
              <p:nvPr/>
            </p:nvSpPr>
            <p:spPr>
              <a:xfrm>
                <a:off x="3028450" y="1764000"/>
                <a:ext cx="189225" cy="218875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8755" extrusionOk="0">
                    <a:moveTo>
                      <a:pt x="3769" y="0"/>
                    </a:moveTo>
                    <a:lnTo>
                      <a:pt x="0" y="2250"/>
                    </a:lnTo>
                    <a:lnTo>
                      <a:pt x="3951" y="8754"/>
                    </a:lnTo>
                    <a:lnTo>
                      <a:pt x="5258" y="7964"/>
                    </a:lnTo>
                    <a:lnTo>
                      <a:pt x="7569" y="6566"/>
                    </a:lnTo>
                    <a:lnTo>
                      <a:pt x="3769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77"/>
              <p:cNvSpPr/>
              <p:nvPr/>
            </p:nvSpPr>
            <p:spPr>
              <a:xfrm>
                <a:off x="4563425" y="1837700"/>
                <a:ext cx="205200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6354" extrusionOk="0">
                    <a:moveTo>
                      <a:pt x="5897" y="1"/>
                    </a:moveTo>
                    <a:lnTo>
                      <a:pt x="0" y="3253"/>
                    </a:lnTo>
                    <a:lnTo>
                      <a:pt x="2432" y="6353"/>
                    </a:lnTo>
                    <a:lnTo>
                      <a:pt x="8207" y="3283"/>
                    </a:lnTo>
                    <a:lnTo>
                      <a:pt x="5897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77"/>
              <p:cNvSpPr/>
              <p:nvPr/>
            </p:nvSpPr>
            <p:spPr>
              <a:xfrm>
                <a:off x="3596850" y="1887850"/>
                <a:ext cx="423275" cy="334375"/>
              </a:xfrm>
              <a:custGeom>
                <a:avLst/>
                <a:gdLst/>
                <a:ahLst/>
                <a:cxnLst/>
                <a:rect l="l" t="t" r="r" b="b"/>
                <a:pathLst>
                  <a:path w="16931" h="13375" extrusionOk="0">
                    <a:moveTo>
                      <a:pt x="13435" y="1"/>
                    </a:moveTo>
                    <a:cubicBezTo>
                      <a:pt x="10000" y="2189"/>
                      <a:pt x="5289" y="5168"/>
                      <a:pt x="0" y="8512"/>
                    </a:cubicBezTo>
                    <a:lnTo>
                      <a:pt x="3404" y="13375"/>
                    </a:lnTo>
                    <a:lnTo>
                      <a:pt x="16930" y="4986"/>
                    </a:lnTo>
                    <a:lnTo>
                      <a:pt x="13435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77"/>
              <p:cNvSpPr/>
              <p:nvPr/>
            </p:nvSpPr>
            <p:spPr>
              <a:xfrm>
                <a:off x="3688025" y="2021600"/>
                <a:ext cx="434675" cy="351100"/>
              </a:xfrm>
              <a:custGeom>
                <a:avLst/>
                <a:gdLst/>
                <a:ahLst/>
                <a:cxnLst/>
                <a:rect l="l" t="t" r="r" b="b"/>
                <a:pathLst>
                  <a:path w="17387" h="14044" extrusionOk="0">
                    <a:moveTo>
                      <a:pt x="13557" y="0"/>
                    </a:moveTo>
                    <a:lnTo>
                      <a:pt x="0" y="8420"/>
                    </a:lnTo>
                    <a:lnTo>
                      <a:pt x="3952" y="14043"/>
                    </a:lnTo>
                    <a:lnTo>
                      <a:pt x="17387" y="5472"/>
                    </a:lnTo>
                    <a:lnTo>
                      <a:pt x="13557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77"/>
              <p:cNvSpPr/>
              <p:nvPr/>
            </p:nvSpPr>
            <p:spPr>
              <a:xfrm>
                <a:off x="1249525" y="1537550"/>
                <a:ext cx="335150" cy="398200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15928" extrusionOk="0">
                    <a:moveTo>
                      <a:pt x="7691" y="0"/>
                    </a:moveTo>
                    <a:lnTo>
                      <a:pt x="1" y="10943"/>
                    </a:lnTo>
                    <a:lnTo>
                      <a:pt x="6110" y="15928"/>
                    </a:lnTo>
                    <a:lnTo>
                      <a:pt x="12980" y="8055"/>
                    </a:lnTo>
                    <a:cubicBezTo>
                      <a:pt x="12980" y="8025"/>
                      <a:pt x="13010" y="8025"/>
                      <a:pt x="13010" y="7994"/>
                    </a:cubicBezTo>
                    <a:lnTo>
                      <a:pt x="13405" y="7751"/>
                    </a:lnTo>
                    <a:lnTo>
                      <a:pt x="7691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77"/>
              <p:cNvSpPr/>
              <p:nvPr/>
            </p:nvSpPr>
            <p:spPr>
              <a:xfrm>
                <a:off x="517000" y="3643950"/>
                <a:ext cx="253050" cy="28652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1461" extrusionOk="0">
                    <a:moveTo>
                      <a:pt x="4590" y="1"/>
                    </a:moveTo>
                    <a:cubicBezTo>
                      <a:pt x="3405" y="2311"/>
                      <a:pt x="2584" y="3922"/>
                      <a:pt x="2250" y="4530"/>
                    </a:cubicBezTo>
                    <a:cubicBezTo>
                      <a:pt x="1368" y="6141"/>
                      <a:pt x="669" y="7417"/>
                      <a:pt x="0" y="8481"/>
                    </a:cubicBezTo>
                    <a:lnTo>
                      <a:pt x="6019" y="11460"/>
                    </a:lnTo>
                    <a:lnTo>
                      <a:pt x="10122" y="2676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77"/>
              <p:cNvSpPr/>
              <p:nvPr/>
            </p:nvSpPr>
            <p:spPr>
              <a:xfrm>
                <a:off x="882500" y="3798225"/>
                <a:ext cx="244700" cy="309300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12372" extrusionOk="0">
                    <a:moveTo>
                      <a:pt x="2767" y="0"/>
                    </a:moveTo>
                    <a:cubicBezTo>
                      <a:pt x="2767" y="31"/>
                      <a:pt x="2767" y="91"/>
                      <a:pt x="2736" y="152"/>
                    </a:cubicBezTo>
                    <a:lnTo>
                      <a:pt x="1" y="5593"/>
                    </a:lnTo>
                    <a:lnTo>
                      <a:pt x="1764" y="6353"/>
                    </a:lnTo>
                    <a:cubicBezTo>
                      <a:pt x="1824" y="6383"/>
                      <a:pt x="1855" y="6444"/>
                      <a:pt x="1885" y="6505"/>
                    </a:cubicBezTo>
                    <a:cubicBezTo>
                      <a:pt x="1915" y="6566"/>
                      <a:pt x="1885" y="6626"/>
                      <a:pt x="1885" y="6687"/>
                    </a:cubicBezTo>
                    <a:lnTo>
                      <a:pt x="305" y="9696"/>
                    </a:lnTo>
                    <a:lnTo>
                      <a:pt x="5685" y="12371"/>
                    </a:lnTo>
                    <a:lnTo>
                      <a:pt x="9788" y="3374"/>
                    </a:lnTo>
                    <a:lnTo>
                      <a:pt x="2767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77"/>
              <p:cNvSpPr/>
              <p:nvPr/>
            </p:nvSpPr>
            <p:spPr>
              <a:xfrm>
                <a:off x="4957800" y="2012475"/>
                <a:ext cx="332100" cy="255350"/>
              </a:xfrm>
              <a:custGeom>
                <a:avLst/>
                <a:gdLst/>
                <a:ahLst/>
                <a:cxnLst/>
                <a:rect l="l" t="t" r="r" b="b"/>
                <a:pathLst>
                  <a:path w="13284" h="10214" extrusionOk="0">
                    <a:moveTo>
                      <a:pt x="5472" y="1"/>
                    </a:moveTo>
                    <a:lnTo>
                      <a:pt x="1" y="3131"/>
                    </a:lnTo>
                    <a:lnTo>
                      <a:pt x="5502" y="10214"/>
                    </a:lnTo>
                    <a:cubicBezTo>
                      <a:pt x="8815" y="9636"/>
                      <a:pt x="11885" y="9089"/>
                      <a:pt x="13284" y="8846"/>
                    </a:cubicBez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77"/>
              <p:cNvSpPr/>
              <p:nvPr/>
            </p:nvSpPr>
            <p:spPr>
              <a:xfrm>
                <a:off x="6537625" y="2298200"/>
                <a:ext cx="139075" cy="148200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5928" extrusionOk="0">
                    <a:moveTo>
                      <a:pt x="760" y="0"/>
                    </a:moveTo>
                    <a:lnTo>
                      <a:pt x="456" y="2979"/>
                    </a:lnTo>
                    <a:cubicBezTo>
                      <a:pt x="456" y="3010"/>
                      <a:pt x="456" y="3040"/>
                      <a:pt x="456" y="3040"/>
                    </a:cubicBezTo>
                    <a:lnTo>
                      <a:pt x="0" y="4165"/>
                    </a:lnTo>
                    <a:lnTo>
                      <a:pt x="3617" y="5927"/>
                    </a:lnTo>
                    <a:lnTo>
                      <a:pt x="5563" y="2341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77"/>
              <p:cNvSpPr/>
              <p:nvPr/>
            </p:nvSpPr>
            <p:spPr>
              <a:xfrm>
                <a:off x="6928975" y="1273100"/>
                <a:ext cx="129950" cy="143650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5746" extrusionOk="0">
                    <a:moveTo>
                      <a:pt x="547" y="1"/>
                    </a:moveTo>
                    <a:lnTo>
                      <a:pt x="0" y="5259"/>
                    </a:lnTo>
                    <a:lnTo>
                      <a:pt x="4286" y="5745"/>
                    </a:lnTo>
                    <a:lnTo>
                      <a:pt x="5198" y="457"/>
                    </a:lnTo>
                    <a:lnTo>
                      <a:pt x="5046" y="426"/>
                    </a:ln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77"/>
              <p:cNvSpPr/>
              <p:nvPr/>
            </p:nvSpPr>
            <p:spPr>
              <a:xfrm>
                <a:off x="6953275" y="1113525"/>
                <a:ext cx="132250" cy="159600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6384" extrusionOk="0">
                    <a:moveTo>
                      <a:pt x="244" y="1"/>
                    </a:moveTo>
                    <a:lnTo>
                      <a:pt x="1" y="2341"/>
                    </a:lnTo>
                    <a:cubicBezTo>
                      <a:pt x="2098" y="2432"/>
                      <a:pt x="2098" y="2645"/>
                      <a:pt x="2098" y="2827"/>
                    </a:cubicBezTo>
                    <a:cubicBezTo>
                      <a:pt x="2098" y="3010"/>
                      <a:pt x="2098" y="5411"/>
                      <a:pt x="2098" y="6171"/>
                    </a:cubicBezTo>
                    <a:lnTo>
                      <a:pt x="4135" y="6353"/>
                    </a:lnTo>
                    <a:lnTo>
                      <a:pt x="4287" y="6384"/>
                    </a:lnTo>
                    <a:lnTo>
                      <a:pt x="5290" y="578"/>
                    </a:lnTo>
                    <a:cubicBezTo>
                      <a:pt x="5138" y="517"/>
                      <a:pt x="4986" y="487"/>
                      <a:pt x="4834" y="457"/>
                    </a:cubicBezTo>
                    <a:cubicBezTo>
                      <a:pt x="4195" y="365"/>
                      <a:pt x="2554" y="183"/>
                      <a:pt x="244" y="1"/>
                    </a:cubicBez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77"/>
              <p:cNvSpPr/>
              <p:nvPr/>
            </p:nvSpPr>
            <p:spPr>
              <a:xfrm>
                <a:off x="3850650" y="4047450"/>
                <a:ext cx="123875" cy="310075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12403" extrusionOk="0">
                    <a:moveTo>
                      <a:pt x="4955" y="1"/>
                    </a:moveTo>
                    <a:lnTo>
                      <a:pt x="0" y="396"/>
                    </a:lnTo>
                    <a:cubicBezTo>
                      <a:pt x="0" y="4439"/>
                      <a:pt x="91" y="8451"/>
                      <a:pt x="335" y="11794"/>
                    </a:cubicBezTo>
                    <a:cubicBezTo>
                      <a:pt x="365" y="11886"/>
                      <a:pt x="365" y="11977"/>
                      <a:pt x="365" y="12068"/>
                    </a:cubicBezTo>
                    <a:lnTo>
                      <a:pt x="4681" y="12402"/>
                    </a:lnTo>
                    <a:lnTo>
                      <a:pt x="4955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77"/>
              <p:cNvSpPr/>
              <p:nvPr/>
            </p:nvSpPr>
            <p:spPr>
              <a:xfrm>
                <a:off x="6511025" y="4751875"/>
                <a:ext cx="262950" cy="173275"/>
              </a:xfrm>
              <a:custGeom>
                <a:avLst/>
                <a:gdLst/>
                <a:ahLst/>
                <a:cxnLst/>
                <a:rect l="l" t="t" r="r" b="b"/>
                <a:pathLst>
                  <a:path w="10518" h="6931" extrusionOk="0">
                    <a:moveTo>
                      <a:pt x="10062" y="1"/>
                    </a:moveTo>
                    <a:lnTo>
                      <a:pt x="1" y="761"/>
                    </a:lnTo>
                    <a:cubicBezTo>
                      <a:pt x="153" y="2797"/>
                      <a:pt x="274" y="4864"/>
                      <a:pt x="426" y="6931"/>
                    </a:cubicBezTo>
                    <a:lnTo>
                      <a:pt x="10517" y="6232"/>
                    </a:lnTo>
                    <a:lnTo>
                      <a:pt x="10062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77"/>
              <p:cNvSpPr/>
              <p:nvPr/>
            </p:nvSpPr>
            <p:spPr>
              <a:xfrm>
                <a:off x="6522425" y="4919050"/>
                <a:ext cx="260675" cy="124650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4986" extrusionOk="0">
                    <a:moveTo>
                      <a:pt x="10092" y="1"/>
                    </a:moveTo>
                    <a:lnTo>
                      <a:pt x="0" y="700"/>
                    </a:lnTo>
                    <a:cubicBezTo>
                      <a:pt x="92" y="2159"/>
                      <a:pt x="183" y="3587"/>
                      <a:pt x="274" y="4986"/>
                    </a:cubicBezTo>
                    <a:lnTo>
                      <a:pt x="10426" y="4651"/>
                    </a:lnTo>
                    <a:lnTo>
                      <a:pt x="10092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77"/>
              <p:cNvSpPr/>
              <p:nvPr/>
            </p:nvSpPr>
            <p:spPr>
              <a:xfrm>
                <a:off x="6495075" y="2412950"/>
                <a:ext cx="127675" cy="145925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5837" extrusionOk="0">
                    <a:moveTo>
                      <a:pt x="1520" y="0"/>
                    </a:moveTo>
                    <a:lnTo>
                      <a:pt x="0" y="3556"/>
                    </a:lnTo>
                    <a:cubicBezTo>
                      <a:pt x="1064" y="4407"/>
                      <a:pt x="2128" y="5259"/>
                      <a:pt x="2888" y="5836"/>
                    </a:cubicBezTo>
                    <a:lnTo>
                      <a:pt x="5107" y="1733"/>
                    </a:lnTo>
                    <a:lnTo>
                      <a:pt x="1520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77"/>
              <p:cNvSpPr/>
              <p:nvPr/>
            </p:nvSpPr>
            <p:spPr>
              <a:xfrm>
                <a:off x="6836250" y="2591525"/>
                <a:ext cx="120100" cy="152750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6110" extrusionOk="0">
                    <a:moveTo>
                      <a:pt x="2585" y="0"/>
                    </a:moveTo>
                    <a:lnTo>
                      <a:pt x="1" y="4833"/>
                    </a:lnTo>
                    <a:lnTo>
                      <a:pt x="2250" y="6110"/>
                    </a:lnTo>
                    <a:lnTo>
                      <a:pt x="4803" y="1094"/>
                    </a:lnTo>
                    <a:lnTo>
                      <a:pt x="2585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77"/>
              <p:cNvSpPr/>
              <p:nvPr/>
            </p:nvSpPr>
            <p:spPr>
              <a:xfrm>
                <a:off x="6902375" y="2425100"/>
                <a:ext cx="242425" cy="36097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4439" extrusionOk="0">
                    <a:moveTo>
                      <a:pt x="6657" y="0"/>
                    </a:moveTo>
                    <a:lnTo>
                      <a:pt x="0" y="13010"/>
                    </a:lnTo>
                    <a:lnTo>
                      <a:pt x="2554" y="14438"/>
                    </a:lnTo>
                    <a:lnTo>
                      <a:pt x="9697" y="1976"/>
                    </a:lnTo>
                    <a:lnTo>
                      <a:pt x="6657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77"/>
              <p:cNvSpPr/>
              <p:nvPr/>
            </p:nvSpPr>
            <p:spPr>
              <a:xfrm>
                <a:off x="7150850" y="505625"/>
                <a:ext cx="135300" cy="115525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4621" extrusionOk="0">
                    <a:moveTo>
                      <a:pt x="396" y="0"/>
                    </a:moveTo>
                    <a:lnTo>
                      <a:pt x="1" y="3708"/>
                    </a:lnTo>
                    <a:lnTo>
                      <a:pt x="4834" y="4620"/>
                    </a:lnTo>
                    <a:lnTo>
                      <a:pt x="5411" y="821"/>
                    </a:lnTo>
                    <a:cubicBezTo>
                      <a:pt x="3800" y="547"/>
                      <a:pt x="2128" y="274"/>
                      <a:pt x="396" y="0"/>
                    </a:cubicBez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77"/>
              <p:cNvSpPr/>
              <p:nvPr/>
            </p:nvSpPr>
            <p:spPr>
              <a:xfrm>
                <a:off x="5422100" y="698625"/>
                <a:ext cx="266750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1369" extrusionOk="0">
                    <a:moveTo>
                      <a:pt x="1976" y="1"/>
                    </a:moveTo>
                    <a:lnTo>
                      <a:pt x="0" y="1885"/>
                    </a:lnTo>
                    <a:lnTo>
                      <a:pt x="8937" y="11369"/>
                    </a:lnTo>
                    <a:cubicBezTo>
                      <a:pt x="9514" y="10791"/>
                      <a:pt x="10092" y="10214"/>
                      <a:pt x="10669" y="9666"/>
                    </a:cubicBezTo>
                    <a:lnTo>
                      <a:pt x="1976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77"/>
              <p:cNvSpPr/>
              <p:nvPr/>
            </p:nvSpPr>
            <p:spPr>
              <a:xfrm>
                <a:off x="5248075" y="516250"/>
                <a:ext cx="215850" cy="221925"/>
              </a:xfrm>
              <a:custGeom>
                <a:avLst/>
                <a:gdLst/>
                <a:ahLst/>
                <a:cxnLst/>
                <a:rect l="l" t="t" r="r" b="b"/>
                <a:pathLst>
                  <a:path w="8634" h="8877" extrusionOk="0">
                    <a:moveTo>
                      <a:pt x="2402" y="1"/>
                    </a:moveTo>
                    <a:lnTo>
                      <a:pt x="1" y="1794"/>
                    </a:lnTo>
                    <a:lnTo>
                      <a:pt x="6658" y="8876"/>
                    </a:lnTo>
                    <a:lnTo>
                      <a:pt x="8633" y="6961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77"/>
              <p:cNvSpPr/>
              <p:nvPr/>
            </p:nvSpPr>
            <p:spPr>
              <a:xfrm>
                <a:off x="3187250" y="554250"/>
                <a:ext cx="253825" cy="256100"/>
              </a:xfrm>
              <a:custGeom>
                <a:avLst/>
                <a:gdLst/>
                <a:ahLst/>
                <a:cxnLst/>
                <a:rect l="l" t="t" r="r" b="b"/>
                <a:pathLst>
                  <a:path w="10153" h="10244" extrusionOk="0">
                    <a:moveTo>
                      <a:pt x="5867" y="1"/>
                    </a:moveTo>
                    <a:lnTo>
                      <a:pt x="1" y="4074"/>
                    </a:lnTo>
                    <a:lnTo>
                      <a:pt x="3557" y="10244"/>
                    </a:lnTo>
                    <a:lnTo>
                      <a:pt x="10153" y="5472"/>
                    </a:lnTo>
                    <a:lnTo>
                      <a:pt x="5867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77"/>
              <p:cNvSpPr/>
              <p:nvPr/>
            </p:nvSpPr>
            <p:spPr>
              <a:xfrm>
                <a:off x="4460825" y="4849900"/>
                <a:ext cx="126175" cy="188475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7539" extrusionOk="0">
                    <a:moveTo>
                      <a:pt x="4560" y="1"/>
                    </a:moveTo>
                    <a:lnTo>
                      <a:pt x="1" y="213"/>
                    </a:lnTo>
                    <a:lnTo>
                      <a:pt x="639" y="7539"/>
                    </a:lnTo>
                    <a:lnTo>
                      <a:pt x="5047" y="7235"/>
                    </a:lnTo>
                    <a:lnTo>
                      <a:pt x="4560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77"/>
              <p:cNvSpPr/>
              <p:nvPr/>
            </p:nvSpPr>
            <p:spPr>
              <a:xfrm>
                <a:off x="4404600" y="1161400"/>
                <a:ext cx="348050" cy="395175"/>
              </a:xfrm>
              <a:custGeom>
                <a:avLst/>
                <a:gdLst/>
                <a:ahLst/>
                <a:cxnLst/>
                <a:rect l="l" t="t" r="r" b="b"/>
                <a:pathLst>
                  <a:path w="13922" h="15807" extrusionOk="0">
                    <a:moveTo>
                      <a:pt x="1460" y="1"/>
                    </a:moveTo>
                    <a:lnTo>
                      <a:pt x="1" y="852"/>
                    </a:lnTo>
                    <a:lnTo>
                      <a:pt x="9636" y="13192"/>
                    </a:lnTo>
                    <a:lnTo>
                      <a:pt x="6293" y="15077"/>
                    </a:lnTo>
                    <a:lnTo>
                      <a:pt x="11825" y="15806"/>
                    </a:lnTo>
                    <a:lnTo>
                      <a:pt x="13922" y="14621"/>
                    </a:lnTo>
                    <a:lnTo>
                      <a:pt x="10609" y="12432"/>
                    </a:lnTo>
                    <a:lnTo>
                      <a:pt x="6293" y="6992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77"/>
              <p:cNvSpPr/>
              <p:nvPr/>
            </p:nvSpPr>
            <p:spPr>
              <a:xfrm>
                <a:off x="1269275" y="647725"/>
                <a:ext cx="684700" cy="683150"/>
              </a:xfrm>
              <a:custGeom>
                <a:avLst/>
                <a:gdLst/>
                <a:ahLst/>
                <a:cxnLst/>
                <a:rect l="l" t="t" r="r" b="b"/>
                <a:pathLst>
                  <a:path w="27388" h="27326" extrusionOk="0">
                    <a:moveTo>
                      <a:pt x="24196" y="0"/>
                    </a:moveTo>
                    <a:cubicBezTo>
                      <a:pt x="23740" y="395"/>
                      <a:pt x="23345" y="760"/>
                      <a:pt x="23041" y="1094"/>
                    </a:cubicBezTo>
                    <a:cubicBezTo>
                      <a:pt x="20944" y="3374"/>
                      <a:pt x="6111" y="18420"/>
                      <a:pt x="1" y="25502"/>
                    </a:cubicBezTo>
                    <a:lnTo>
                      <a:pt x="1399" y="27326"/>
                    </a:lnTo>
                    <a:lnTo>
                      <a:pt x="3800" y="23952"/>
                    </a:lnTo>
                    <a:lnTo>
                      <a:pt x="5533" y="25928"/>
                    </a:lnTo>
                    <a:lnTo>
                      <a:pt x="7448" y="24347"/>
                    </a:lnTo>
                    <a:lnTo>
                      <a:pt x="5898" y="22007"/>
                    </a:lnTo>
                    <a:lnTo>
                      <a:pt x="20275" y="9666"/>
                    </a:lnTo>
                    <a:lnTo>
                      <a:pt x="27388" y="1642"/>
                    </a:lnTo>
                    <a:lnTo>
                      <a:pt x="24196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77"/>
              <p:cNvSpPr/>
              <p:nvPr/>
            </p:nvSpPr>
            <p:spPr>
              <a:xfrm>
                <a:off x="3023125" y="2784150"/>
                <a:ext cx="1887600" cy="1100725"/>
              </a:xfrm>
              <a:custGeom>
                <a:avLst/>
                <a:gdLst/>
                <a:ahLst/>
                <a:cxnLst/>
                <a:rect l="l" t="t" r="r" b="b"/>
                <a:pathLst>
                  <a:path w="75504" h="44029" extrusionOk="0">
                    <a:moveTo>
                      <a:pt x="72350" y="0"/>
                    </a:moveTo>
                    <a:cubicBezTo>
                      <a:pt x="69973" y="0"/>
                      <a:pt x="65766" y="1336"/>
                      <a:pt x="58968" y="6855"/>
                    </a:cubicBezTo>
                    <a:lnTo>
                      <a:pt x="59272" y="9955"/>
                    </a:lnTo>
                    <a:lnTo>
                      <a:pt x="47235" y="18952"/>
                    </a:lnTo>
                    <a:lnTo>
                      <a:pt x="44986" y="17615"/>
                    </a:lnTo>
                    <a:cubicBezTo>
                      <a:pt x="38329" y="22265"/>
                      <a:pt x="31065" y="26794"/>
                      <a:pt x="24712" y="30259"/>
                    </a:cubicBezTo>
                    <a:lnTo>
                      <a:pt x="26049" y="33724"/>
                    </a:lnTo>
                    <a:lnTo>
                      <a:pt x="20061" y="38588"/>
                    </a:lnTo>
                    <a:lnTo>
                      <a:pt x="183" y="41475"/>
                    </a:lnTo>
                    <a:lnTo>
                      <a:pt x="0" y="44028"/>
                    </a:lnTo>
                    <a:lnTo>
                      <a:pt x="31338" y="40198"/>
                    </a:lnTo>
                    <a:lnTo>
                      <a:pt x="32554" y="32387"/>
                    </a:lnTo>
                    <a:lnTo>
                      <a:pt x="46354" y="22691"/>
                    </a:lnTo>
                    <a:lnTo>
                      <a:pt x="47904" y="25305"/>
                    </a:lnTo>
                    <a:lnTo>
                      <a:pt x="51339" y="22903"/>
                    </a:lnTo>
                    <a:lnTo>
                      <a:pt x="50700" y="19104"/>
                    </a:lnTo>
                    <a:lnTo>
                      <a:pt x="54500" y="15943"/>
                    </a:lnTo>
                    <a:lnTo>
                      <a:pt x="71400" y="6885"/>
                    </a:lnTo>
                    <a:lnTo>
                      <a:pt x="70427" y="5061"/>
                    </a:lnTo>
                    <a:lnTo>
                      <a:pt x="71217" y="4575"/>
                    </a:lnTo>
                    <a:lnTo>
                      <a:pt x="72798" y="7098"/>
                    </a:lnTo>
                    <a:lnTo>
                      <a:pt x="75503" y="5213"/>
                    </a:lnTo>
                    <a:cubicBezTo>
                      <a:pt x="75260" y="2721"/>
                      <a:pt x="74986" y="927"/>
                      <a:pt x="74682" y="684"/>
                    </a:cubicBezTo>
                    <a:cubicBezTo>
                      <a:pt x="74329" y="362"/>
                      <a:pt x="73587" y="0"/>
                      <a:pt x="72350" y="0"/>
                    </a:cubicBez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77"/>
              <p:cNvSpPr/>
              <p:nvPr/>
            </p:nvSpPr>
            <p:spPr>
              <a:xfrm>
                <a:off x="1765500" y="1931925"/>
                <a:ext cx="504600" cy="80855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32342" extrusionOk="0">
                    <a:moveTo>
                      <a:pt x="8086" y="1"/>
                    </a:moveTo>
                    <a:lnTo>
                      <a:pt x="0" y="4925"/>
                    </a:lnTo>
                    <a:lnTo>
                      <a:pt x="8086" y="17053"/>
                    </a:lnTo>
                    <a:lnTo>
                      <a:pt x="4924" y="18998"/>
                    </a:lnTo>
                    <a:lnTo>
                      <a:pt x="9241" y="22858"/>
                    </a:lnTo>
                    <a:lnTo>
                      <a:pt x="19058" y="32342"/>
                    </a:lnTo>
                    <a:lnTo>
                      <a:pt x="20183" y="31430"/>
                    </a:lnTo>
                    <a:lnTo>
                      <a:pt x="20183" y="27934"/>
                    </a:lnTo>
                    <a:lnTo>
                      <a:pt x="16019" y="25959"/>
                    </a:lnTo>
                    <a:lnTo>
                      <a:pt x="9453" y="13496"/>
                    </a:lnTo>
                    <a:lnTo>
                      <a:pt x="10973" y="11156"/>
                    </a:lnTo>
                    <a:lnTo>
                      <a:pt x="12919" y="13800"/>
                    </a:lnTo>
                    <a:lnTo>
                      <a:pt x="16414" y="11521"/>
                    </a:lnTo>
                    <a:lnTo>
                      <a:pt x="8086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77"/>
              <p:cNvSpPr/>
              <p:nvPr/>
            </p:nvSpPr>
            <p:spPr>
              <a:xfrm>
                <a:off x="2292850" y="1083900"/>
                <a:ext cx="297150" cy="311575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2463" extrusionOk="0">
                    <a:moveTo>
                      <a:pt x="10822" y="0"/>
                    </a:moveTo>
                    <a:lnTo>
                      <a:pt x="5168" y="3769"/>
                    </a:lnTo>
                    <a:lnTo>
                      <a:pt x="1" y="7356"/>
                    </a:lnTo>
                    <a:lnTo>
                      <a:pt x="1338" y="9392"/>
                    </a:lnTo>
                    <a:lnTo>
                      <a:pt x="3223" y="9271"/>
                    </a:lnTo>
                    <a:lnTo>
                      <a:pt x="4044" y="10669"/>
                    </a:lnTo>
                    <a:lnTo>
                      <a:pt x="5867" y="10669"/>
                    </a:lnTo>
                    <a:lnTo>
                      <a:pt x="6931" y="12462"/>
                    </a:lnTo>
                    <a:lnTo>
                      <a:pt x="11886" y="9240"/>
                    </a:lnTo>
                    <a:lnTo>
                      <a:pt x="10244" y="5289"/>
                    </a:lnTo>
                    <a:lnTo>
                      <a:pt x="11430" y="851"/>
                    </a:lnTo>
                    <a:lnTo>
                      <a:pt x="10822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77"/>
              <p:cNvSpPr/>
              <p:nvPr/>
            </p:nvSpPr>
            <p:spPr>
              <a:xfrm>
                <a:off x="1707750" y="1527675"/>
                <a:ext cx="234825" cy="249250"/>
              </a:xfrm>
              <a:custGeom>
                <a:avLst/>
                <a:gdLst/>
                <a:ahLst/>
                <a:cxnLst/>
                <a:rect l="l" t="t" r="r" b="b"/>
                <a:pathLst>
                  <a:path w="9393" h="9970" extrusionOk="0">
                    <a:moveTo>
                      <a:pt x="7478" y="0"/>
                    </a:moveTo>
                    <a:lnTo>
                      <a:pt x="0" y="5076"/>
                    </a:lnTo>
                    <a:lnTo>
                      <a:pt x="2979" y="9970"/>
                    </a:lnTo>
                    <a:lnTo>
                      <a:pt x="6231" y="8359"/>
                    </a:lnTo>
                    <a:lnTo>
                      <a:pt x="5897" y="6870"/>
                    </a:lnTo>
                    <a:lnTo>
                      <a:pt x="9393" y="4894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77"/>
              <p:cNvSpPr/>
              <p:nvPr/>
            </p:nvSpPr>
            <p:spPr>
              <a:xfrm>
                <a:off x="1145425" y="1464600"/>
                <a:ext cx="126925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5077" h="5715" extrusionOk="0">
                    <a:moveTo>
                      <a:pt x="2766" y="0"/>
                    </a:moveTo>
                    <a:lnTo>
                      <a:pt x="0" y="4073"/>
                    </a:lnTo>
                    <a:lnTo>
                      <a:pt x="2007" y="5715"/>
                    </a:lnTo>
                    <a:lnTo>
                      <a:pt x="5077" y="2007"/>
                    </a:lnTo>
                    <a:lnTo>
                      <a:pt x="2766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77"/>
              <p:cNvSpPr/>
              <p:nvPr/>
            </p:nvSpPr>
            <p:spPr>
              <a:xfrm>
                <a:off x="255600" y="1238150"/>
                <a:ext cx="221900" cy="646700"/>
              </a:xfrm>
              <a:custGeom>
                <a:avLst/>
                <a:gdLst/>
                <a:ahLst/>
                <a:cxnLst/>
                <a:rect l="l" t="t" r="r" b="b"/>
                <a:pathLst>
                  <a:path w="8876" h="25868" extrusionOk="0">
                    <a:moveTo>
                      <a:pt x="2371" y="1"/>
                    </a:moveTo>
                    <a:lnTo>
                      <a:pt x="304" y="2432"/>
                    </a:lnTo>
                    <a:lnTo>
                      <a:pt x="1945" y="9150"/>
                    </a:lnTo>
                    <a:lnTo>
                      <a:pt x="0" y="11034"/>
                    </a:lnTo>
                    <a:lnTo>
                      <a:pt x="2189" y="17387"/>
                    </a:lnTo>
                    <a:lnTo>
                      <a:pt x="3800" y="14773"/>
                    </a:lnTo>
                    <a:lnTo>
                      <a:pt x="5046" y="18116"/>
                    </a:lnTo>
                    <a:lnTo>
                      <a:pt x="4286" y="19363"/>
                    </a:lnTo>
                    <a:lnTo>
                      <a:pt x="5046" y="21186"/>
                    </a:lnTo>
                    <a:lnTo>
                      <a:pt x="3252" y="24469"/>
                    </a:lnTo>
                    <a:lnTo>
                      <a:pt x="7599" y="25867"/>
                    </a:lnTo>
                    <a:lnTo>
                      <a:pt x="7964" y="25320"/>
                    </a:lnTo>
                    <a:lnTo>
                      <a:pt x="5654" y="15989"/>
                    </a:lnTo>
                    <a:lnTo>
                      <a:pt x="8876" y="10913"/>
                    </a:lnTo>
                    <a:lnTo>
                      <a:pt x="7143" y="9271"/>
                    </a:lnTo>
                    <a:lnTo>
                      <a:pt x="6049" y="11065"/>
                    </a:lnTo>
                    <a:lnTo>
                      <a:pt x="2371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77"/>
              <p:cNvSpPr/>
              <p:nvPr/>
            </p:nvSpPr>
            <p:spPr>
              <a:xfrm>
                <a:off x="4840025" y="567925"/>
                <a:ext cx="285750" cy="242425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9697" extrusionOk="0">
                    <a:moveTo>
                      <a:pt x="8754" y="1"/>
                    </a:moveTo>
                    <a:lnTo>
                      <a:pt x="0" y="6505"/>
                    </a:lnTo>
                    <a:lnTo>
                      <a:pt x="2614" y="9697"/>
                    </a:lnTo>
                    <a:lnTo>
                      <a:pt x="11429" y="2919"/>
                    </a:lnTo>
                    <a:lnTo>
                      <a:pt x="8754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77"/>
              <p:cNvSpPr/>
              <p:nvPr/>
            </p:nvSpPr>
            <p:spPr>
              <a:xfrm>
                <a:off x="6742800" y="1653050"/>
                <a:ext cx="396675" cy="346525"/>
              </a:xfrm>
              <a:custGeom>
                <a:avLst/>
                <a:gdLst/>
                <a:ahLst/>
                <a:cxnLst/>
                <a:rect l="l" t="t" r="r" b="b"/>
                <a:pathLst>
                  <a:path w="15867" h="13861" extrusionOk="0">
                    <a:moveTo>
                      <a:pt x="608" y="1"/>
                    </a:moveTo>
                    <a:lnTo>
                      <a:pt x="0" y="7539"/>
                    </a:lnTo>
                    <a:lnTo>
                      <a:pt x="3800" y="9727"/>
                    </a:lnTo>
                    <a:lnTo>
                      <a:pt x="5046" y="3405"/>
                    </a:lnTo>
                    <a:lnTo>
                      <a:pt x="9575" y="4317"/>
                    </a:lnTo>
                    <a:lnTo>
                      <a:pt x="8481" y="12220"/>
                    </a:lnTo>
                    <a:lnTo>
                      <a:pt x="11885" y="13861"/>
                    </a:lnTo>
                    <a:lnTo>
                      <a:pt x="14104" y="9210"/>
                    </a:lnTo>
                    <a:lnTo>
                      <a:pt x="15867" y="48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77"/>
              <p:cNvSpPr/>
              <p:nvPr/>
            </p:nvSpPr>
            <p:spPr>
              <a:xfrm>
                <a:off x="7298275" y="2649275"/>
                <a:ext cx="63850" cy="320700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12828" extrusionOk="0">
                    <a:moveTo>
                      <a:pt x="2159" y="0"/>
                    </a:moveTo>
                    <a:lnTo>
                      <a:pt x="973" y="2067"/>
                    </a:lnTo>
                    <a:lnTo>
                      <a:pt x="1611" y="3556"/>
                    </a:lnTo>
                    <a:lnTo>
                      <a:pt x="0" y="7994"/>
                    </a:lnTo>
                    <a:lnTo>
                      <a:pt x="2554" y="12827"/>
                    </a:lnTo>
                    <a:lnTo>
                      <a:pt x="2554" y="274"/>
                    </a:lnTo>
                    <a:lnTo>
                      <a:pt x="2159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77"/>
              <p:cNvSpPr/>
              <p:nvPr/>
            </p:nvSpPr>
            <p:spPr>
              <a:xfrm>
                <a:off x="6535350" y="3767825"/>
                <a:ext cx="180875" cy="515225"/>
              </a:xfrm>
              <a:custGeom>
                <a:avLst/>
                <a:gdLst/>
                <a:ahLst/>
                <a:cxnLst/>
                <a:rect l="l" t="t" r="r" b="b"/>
                <a:pathLst>
                  <a:path w="7235" h="20609" extrusionOk="0">
                    <a:moveTo>
                      <a:pt x="6079" y="0"/>
                    </a:moveTo>
                    <a:lnTo>
                      <a:pt x="0" y="15593"/>
                    </a:lnTo>
                    <a:lnTo>
                      <a:pt x="1611" y="15897"/>
                    </a:lnTo>
                    <a:lnTo>
                      <a:pt x="1915" y="20609"/>
                    </a:lnTo>
                    <a:lnTo>
                      <a:pt x="7234" y="3131"/>
                    </a:lnTo>
                    <a:lnTo>
                      <a:pt x="6079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77"/>
              <p:cNvSpPr/>
              <p:nvPr/>
            </p:nvSpPr>
            <p:spPr>
              <a:xfrm>
                <a:off x="5479100" y="4850675"/>
                <a:ext cx="186950" cy="36932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14773" extrusionOk="0">
                    <a:moveTo>
                      <a:pt x="6930" y="0"/>
                    </a:moveTo>
                    <a:lnTo>
                      <a:pt x="0" y="638"/>
                    </a:lnTo>
                    <a:lnTo>
                      <a:pt x="882" y="14772"/>
                    </a:lnTo>
                    <a:lnTo>
                      <a:pt x="7478" y="14772"/>
                    </a:lnTo>
                    <a:lnTo>
                      <a:pt x="6930" y="0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77"/>
              <p:cNvSpPr/>
              <p:nvPr/>
            </p:nvSpPr>
            <p:spPr>
              <a:xfrm>
                <a:off x="1703950" y="5067225"/>
                <a:ext cx="852625" cy="152775"/>
              </a:xfrm>
              <a:custGeom>
                <a:avLst/>
                <a:gdLst/>
                <a:ahLst/>
                <a:cxnLst/>
                <a:rect l="l" t="t" r="r" b="b"/>
                <a:pathLst>
                  <a:path w="34105" h="6111" extrusionOk="0">
                    <a:moveTo>
                      <a:pt x="33557" y="1"/>
                    </a:moveTo>
                    <a:lnTo>
                      <a:pt x="17143" y="1034"/>
                    </a:lnTo>
                    <a:lnTo>
                      <a:pt x="17143" y="3405"/>
                    </a:lnTo>
                    <a:lnTo>
                      <a:pt x="10791" y="4803"/>
                    </a:lnTo>
                    <a:lnTo>
                      <a:pt x="0" y="4864"/>
                    </a:lnTo>
                    <a:lnTo>
                      <a:pt x="395" y="6110"/>
                    </a:lnTo>
                    <a:lnTo>
                      <a:pt x="34104" y="6110"/>
                    </a:lnTo>
                    <a:lnTo>
                      <a:pt x="33557" y="1"/>
                    </a:lnTo>
                    <a:close/>
                  </a:path>
                </a:pathLst>
              </a:custGeom>
              <a:solidFill>
                <a:srgbClr val="A0D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77"/>
              <p:cNvSpPr/>
              <p:nvPr/>
            </p:nvSpPr>
            <p:spPr>
              <a:xfrm>
                <a:off x="3615825" y="2127975"/>
                <a:ext cx="16037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1582" extrusionOk="0">
                    <a:moveTo>
                      <a:pt x="1" y="1"/>
                    </a:moveTo>
                    <a:lnTo>
                      <a:pt x="183" y="244"/>
                    </a:lnTo>
                    <a:lnTo>
                      <a:pt x="6171" y="1581"/>
                    </a:lnTo>
                    <a:lnTo>
                      <a:pt x="6414" y="142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77"/>
              <p:cNvSpPr/>
              <p:nvPr/>
            </p:nvSpPr>
            <p:spPr>
              <a:xfrm>
                <a:off x="3669800" y="2051225"/>
                <a:ext cx="2127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8511" h="2007" extrusionOk="0">
                    <a:moveTo>
                      <a:pt x="213" y="1"/>
                    </a:moveTo>
                    <a:cubicBezTo>
                      <a:pt x="152" y="31"/>
                      <a:pt x="61" y="92"/>
                      <a:pt x="0" y="122"/>
                    </a:cubicBezTo>
                    <a:lnTo>
                      <a:pt x="8298" y="2007"/>
                    </a:lnTo>
                    <a:lnTo>
                      <a:pt x="8511" y="1855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77"/>
              <p:cNvSpPr/>
              <p:nvPr/>
            </p:nvSpPr>
            <p:spPr>
              <a:xfrm>
                <a:off x="3653825" y="2181925"/>
                <a:ext cx="684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761" extrusionOk="0">
                    <a:moveTo>
                      <a:pt x="1" y="1"/>
                    </a:moveTo>
                    <a:lnTo>
                      <a:pt x="153" y="214"/>
                    </a:lnTo>
                    <a:lnTo>
                      <a:pt x="2524" y="761"/>
                    </a:lnTo>
                    <a:lnTo>
                      <a:pt x="2736" y="60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77"/>
              <p:cNvSpPr/>
              <p:nvPr/>
            </p:nvSpPr>
            <p:spPr>
              <a:xfrm>
                <a:off x="3722225" y="2017800"/>
                <a:ext cx="2143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8572" h="2007" extrusionOk="0">
                    <a:moveTo>
                      <a:pt x="243" y="0"/>
                    </a:moveTo>
                    <a:cubicBezTo>
                      <a:pt x="152" y="31"/>
                      <a:pt x="91" y="92"/>
                      <a:pt x="0" y="122"/>
                    </a:cubicBezTo>
                    <a:lnTo>
                      <a:pt x="8329" y="2007"/>
                    </a:lnTo>
                    <a:lnTo>
                      <a:pt x="8572" y="1855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77"/>
              <p:cNvSpPr/>
              <p:nvPr/>
            </p:nvSpPr>
            <p:spPr>
              <a:xfrm>
                <a:off x="4000350" y="2034525"/>
                <a:ext cx="4560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548" extrusionOk="0">
                    <a:moveTo>
                      <a:pt x="213" y="0"/>
                    </a:moveTo>
                    <a:lnTo>
                      <a:pt x="0" y="152"/>
                    </a:lnTo>
                    <a:lnTo>
                      <a:pt x="1824" y="547"/>
                    </a:lnTo>
                    <a:lnTo>
                      <a:pt x="1641" y="334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77"/>
              <p:cNvSpPr/>
              <p:nvPr/>
            </p:nvSpPr>
            <p:spPr>
              <a:xfrm>
                <a:off x="3946400" y="2067950"/>
                <a:ext cx="13680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1369" extrusionOk="0">
                    <a:moveTo>
                      <a:pt x="243" y="1"/>
                    </a:moveTo>
                    <a:lnTo>
                      <a:pt x="0" y="122"/>
                    </a:lnTo>
                    <a:lnTo>
                      <a:pt x="5471" y="1368"/>
                    </a:lnTo>
                    <a:lnTo>
                      <a:pt x="5319" y="112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77"/>
              <p:cNvSpPr/>
              <p:nvPr/>
            </p:nvSpPr>
            <p:spPr>
              <a:xfrm>
                <a:off x="1348325" y="1665975"/>
                <a:ext cx="2287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9150" h="2250" extrusionOk="0">
                    <a:moveTo>
                      <a:pt x="122" y="0"/>
                    </a:moveTo>
                    <a:lnTo>
                      <a:pt x="0" y="183"/>
                    </a:lnTo>
                    <a:lnTo>
                      <a:pt x="9149" y="2250"/>
                    </a:lnTo>
                    <a:lnTo>
                      <a:pt x="8997" y="2006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77"/>
              <p:cNvSpPr/>
              <p:nvPr/>
            </p:nvSpPr>
            <p:spPr>
              <a:xfrm>
                <a:off x="3088475" y="1919775"/>
                <a:ext cx="10487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1065" extrusionOk="0">
                    <a:moveTo>
                      <a:pt x="0" y="0"/>
                    </a:moveTo>
                    <a:lnTo>
                      <a:pt x="152" y="213"/>
                    </a:lnTo>
                    <a:lnTo>
                      <a:pt x="3952" y="1064"/>
                    </a:lnTo>
                    <a:lnTo>
                      <a:pt x="4195" y="9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77"/>
              <p:cNvSpPr/>
              <p:nvPr/>
            </p:nvSpPr>
            <p:spPr>
              <a:xfrm>
                <a:off x="1709275" y="1656100"/>
                <a:ext cx="15960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1551" extrusionOk="0">
                    <a:moveTo>
                      <a:pt x="0" y="0"/>
                    </a:moveTo>
                    <a:lnTo>
                      <a:pt x="122" y="213"/>
                    </a:lnTo>
                    <a:lnTo>
                      <a:pt x="6140" y="1550"/>
                    </a:lnTo>
                    <a:lnTo>
                      <a:pt x="6383" y="1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77"/>
              <p:cNvSpPr/>
              <p:nvPr/>
            </p:nvSpPr>
            <p:spPr>
              <a:xfrm>
                <a:off x="1772325" y="1760950"/>
                <a:ext cx="2967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396" extrusionOk="0">
                    <a:moveTo>
                      <a:pt x="1" y="1"/>
                    </a:moveTo>
                    <a:lnTo>
                      <a:pt x="153" y="213"/>
                    </a:lnTo>
                    <a:lnTo>
                      <a:pt x="913" y="396"/>
                    </a:lnTo>
                    <a:lnTo>
                      <a:pt x="1186" y="2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77"/>
              <p:cNvSpPr/>
              <p:nvPr/>
            </p:nvSpPr>
            <p:spPr>
              <a:xfrm>
                <a:off x="3120375" y="1972200"/>
                <a:ext cx="1827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305" extrusionOk="0">
                    <a:moveTo>
                      <a:pt x="1" y="1"/>
                    </a:moveTo>
                    <a:lnTo>
                      <a:pt x="153" y="213"/>
                    </a:lnTo>
                    <a:lnTo>
                      <a:pt x="487" y="305"/>
                    </a:lnTo>
                    <a:lnTo>
                      <a:pt x="730" y="1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77"/>
              <p:cNvSpPr/>
              <p:nvPr/>
            </p:nvSpPr>
            <p:spPr>
              <a:xfrm>
                <a:off x="1375675" y="1627225"/>
                <a:ext cx="1618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6475" h="1612" extrusionOk="0">
                    <a:moveTo>
                      <a:pt x="122" y="0"/>
                    </a:moveTo>
                    <a:lnTo>
                      <a:pt x="0" y="182"/>
                    </a:lnTo>
                    <a:lnTo>
                      <a:pt x="6475" y="1611"/>
                    </a:lnTo>
                    <a:lnTo>
                      <a:pt x="6292" y="139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77"/>
              <p:cNvSpPr/>
              <p:nvPr/>
            </p:nvSpPr>
            <p:spPr>
              <a:xfrm>
                <a:off x="1740425" y="1708525"/>
                <a:ext cx="123125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1247" extrusionOk="0">
                    <a:moveTo>
                      <a:pt x="0" y="0"/>
                    </a:moveTo>
                    <a:lnTo>
                      <a:pt x="152" y="213"/>
                    </a:lnTo>
                    <a:lnTo>
                      <a:pt x="4712" y="1247"/>
                    </a:lnTo>
                    <a:lnTo>
                      <a:pt x="4924" y="1125"/>
                    </a:lnTo>
                    <a:lnTo>
                      <a:pt x="4894" y="1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77"/>
              <p:cNvSpPr/>
              <p:nvPr/>
            </p:nvSpPr>
            <p:spPr>
              <a:xfrm>
                <a:off x="5268600" y="2319475"/>
                <a:ext cx="5017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396" extrusionOk="0">
                    <a:moveTo>
                      <a:pt x="456" y="0"/>
                    </a:moveTo>
                    <a:lnTo>
                      <a:pt x="1" y="92"/>
                    </a:lnTo>
                    <a:lnTo>
                      <a:pt x="1277" y="396"/>
                    </a:lnTo>
                    <a:cubicBezTo>
                      <a:pt x="1520" y="365"/>
                      <a:pt x="1764" y="365"/>
                      <a:pt x="2007" y="365"/>
                    </a:cubicBez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77"/>
              <p:cNvSpPr/>
              <p:nvPr/>
            </p:nvSpPr>
            <p:spPr>
              <a:xfrm>
                <a:off x="1403025" y="1588450"/>
                <a:ext cx="9425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1004" extrusionOk="0">
                    <a:moveTo>
                      <a:pt x="122" y="1"/>
                    </a:moveTo>
                    <a:lnTo>
                      <a:pt x="1" y="153"/>
                    </a:lnTo>
                    <a:lnTo>
                      <a:pt x="3770" y="1004"/>
                    </a:lnTo>
                    <a:lnTo>
                      <a:pt x="3587" y="761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77"/>
              <p:cNvSpPr/>
              <p:nvPr/>
            </p:nvSpPr>
            <p:spPr>
              <a:xfrm>
                <a:off x="1751050" y="1621125"/>
                <a:ext cx="174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673" extrusionOk="0">
                    <a:moveTo>
                      <a:pt x="214" y="1"/>
                    </a:moveTo>
                    <a:lnTo>
                      <a:pt x="1" y="153"/>
                    </a:lnTo>
                    <a:lnTo>
                      <a:pt x="6749" y="1673"/>
                    </a:lnTo>
                    <a:lnTo>
                      <a:pt x="6992" y="1521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77"/>
              <p:cNvSpPr/>
              <p:nvPr/>
            </p:nvSpPr>
            <p:spPr>
              <a:xfrm>
                <a:off x="6528500" y="2419025"/>
                <a:ext cx="48650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609" extrusionOk="0">
                    <a:moveTo>
                      <a:pt x="61" y="0"/>
                    </a:moveTo>
                    <a:lnTo>
                      <a:pt x="1" y="183"/>
                    </a:lnTo>
                    <a:lnTo>
                      <a:pt x="1946" y="608"/>
                    </a:lnTo>
                    <a:lnTo>
                      <a:pt x="1216" y="24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77"/>
              <p:cNvSpPr/>
              <p:nvPr/>
            </p:nvSpPr>
            <p:spPr>
              <a:xfrm>
                <a:off x="6855250" y="2672825"/>
                <a:ext cx="6615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761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2584" y="760"/>
                    </a:lnTo>
                    <a:lnTo>
                      <a:pt x="2645" y="57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77"/>
              <p:cNvSpPr/>
              <p:nvPr/>
            </p:nvSpPr>
            <p:spPr>
              <a:xfrm>
                <a:off x="1430375" y="1548950"/>
                <a:ext cx="266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426" extrusionOk="0">
                    <a:moveTo>
                      <a:pt x="122" y="0"/>
                    </a:moveTo>
                    <a:lnTo>
                      <a:pt x="1" y="183"/>
                    </a:lnTo>
                    <a:lnTo>
                      <a:pt x="1065" y="426"/>
                    </a:lnTo>
                    <a:lnTo>
                      <a:pt x="913" y="183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77"/>
              <p:cNvSpPr/>
              <p:nvPr/>
            </p:nvSpPr>
            <p:spPr>
              <a:xfrm>
                <a:off x="4982125" y="2073275"/>
                <a:ext cx="21127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2037" extrusionOk="0">
                    <a:moveTo>
                      <a:pt x="244" y="0"/>
                    </a:moveTo>
                    <a:lnTo>
                      <a:pt x="0" y="152"/>
                    </a:lnTo>
                    <a:lnTo>
                      <a:pt x="8450" y="2037"/>
                    </a:lnTo>
                    <a:lnTo>
                      <a:pt x="8238" y="179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77"/>
              <p:cNvSpPr/>
              <p:nvPr/>
            </p:nvSpPr>
            <p:spPr>
              <a:xfrm>
                <a:off x="4620425" y="1991200"/>
                <a:ext cx="990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214" extrusionOk="0">
                    <a:moveTo>
                      <a:pt x="0" y="1"/>
                    </a:moveTo>
                    <a:lnTo>
                      <a:pt x="152" y="213"/>
                    </a:lnTo>
                    <a:lnTo>
                      <a:pt x="395" y="9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77"/>
              <p:cNvSpPr/>
              <p:nvPr/>
            </p:nvSpPr>
            <p:spPr>
              <a:xfrm>
                <a:off x="5868150" y="2270850"/>
                <a:ext cx="47900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609" extrusionOk="0">
                    <a:moveTo>
                      <a:pt x="92" y="0"/>
                    </a:moveTo>
                    <a:lnTo>
                      <a:pt x="1" y="182"/>
                    </a:lnTo>
                    <a:lnTo>
                      <a:pt x="1825" y="608"/>
                    </a:lnTo>
                    <a:cubicBezTo>
                      <a:pt x="1855" y="547"/>
                      <a:pt x="1885" y="486"/>
                      <a:pt x="1916" y="426"/>
                    </a:cubicBez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77"/>
              <p:cNvSpPr/>
              <p:nvPr/>
            </p:nvSpPr>
            <p:spPr>
              <a:xfrm>
                <a:off x="5893225" y="2231325"/>
                <a:ext cx="4182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548" extrusionOk="0">
                    <a:moveTo>
                      <a:pt x="122" y="1"/>
                    </a:moveTo>
                    <a:lnTo>
                      <a:pt x="1" y="183"/>
                    </a:lnTo>
                    <a:lnTo>
                      <a:pt x="1581" y="548"/>
                    </a:lnTo>
                    <a:cubicBezTo>
                      <a:pt x="1612" y="487"/>
                      <a:pt x="1642" y="426"/>
                      <a:pt x="1673" y="365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77"/>
              <p:cNvSpPr/>
              <p:nvPr/>
            </p:nvSpPr>
            <p:spPr>
              <a:xfrm>
                <a:off x="4655375" y="1865050"/>
                <a:ext cx="9120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944" extrusionOk="0">
                    <a:moveTo>
                      <a:pt x="243" y="1"/>
                    </a:moveTo>
                    <a:lnTo>
                      <a:pt x="0" y="122"/>
                    </a:lnTo>
                    <a:lnTo>
                      <a:pt x="3648" y="943"/>
                    </a:lnTo>
                    <a:lnTo>
                      <a:pt x="3496" y="730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77"/>
              <p:cNvSpPr/>
              <p:nvPr/>
            </p:nvSpPr>
            <p:spPr>
              <a:xfrm>
                <a:off x="4596850" y="1896975"/>
                <a:ext cx="15277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6111" h="1460" extrusionOk="0">
                    <a:moveTo>
                      <a:pt x="244" y="0"/>
                    </a:moveTo>
                    <a:lnTo>
                      <a:pt x="1" y="152"/>
                    </a:lnTo>
                    <a:lnTo>
                      <a:pt x="5837" y="1459"/>
                    </a:lnTo>
                    <a:lnTo>
                      <a:pt x="6110" y="130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77"/>
              <p:cNvSpPr/>
              <p:nvPr/>
            </p:nvSpPr>
            <p:spPr>
              <a:xfrm>
                <a:off x="4577100" y="1936500"/>
                <a:ext cx="1125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1156" extrusionOk="0">
                    <a:moveTo>
                      <a:pt x="0" y="0"/>
                    </a:moveTo>
                    <a:lnTo>
                      <a:pt x="183" y="243"/>
                    </a:lnTo>
                    <a:lnTo>
                      <a:pt x="4256" y="1155"/>
                    </a:lnTo>
                    <a:lnTo>
                      <a:pt x="4499" y="1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77"/>
              <p:cNvSpPr/>
              <p:nvPr/>
            </p:nvSpPr>
            <p:spPr>
              <a:xfrm>
                <a:off x="6495075" y="2501075"/>
                <a:ext cx="927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1005" extrusionOk="0">
                    <a:moveTo>
                      <a:pt x="0" y="1"/>
                    </a:moveTo>
                    <a:lnTo>
                      <a:pt x="0" y="31"/>
                    </a:lnTo>
                    <a:cubicBezTo>
                      <a:pt x="91" y="123"/>
                      <a:pt x="183" y="183"/>
                      <a:pt x="274" y="275"/>
                    </a:cubicBezTo>
                    <a:lnTo>
                      <a:pt x="3617" y="1004"/>
                    </a:lnTo>
                    <a:lnTo>
                      <a:pt x="3709" y="85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77"/>
              <p:cNvSpPr/>
              <p:nvPr/>
            </p:nvSpPr>
            <p:spPr>
              <a:xfrm>
                <a:off x="5374975" y="2298200"/>
                <a:ext cx="11555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974" extrusionOk="0">
                    <a:moveTo>
                      <a:pt x="457" y="0"/>
                    </a:moveTo>
                    <a:lnTo>
                      <a:pt x="1" y="92"/>
                    </a:lnTo>
                    <a:lnTo>
                      <a:pt x="3861" y="973"/>
                    </a:lnTo>
                    <a:cubicBezTo>
                      <a:pt x="4135" y="973"/>
                      <a:pt x="4378" y="943"/>
                      <a:pt x="4621" y="943"/>
                    </a:cubicBezTo>
                    <a:lnTo>
                      <a:pt x="457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77"/>
              <p:cNvSpPr/>
              <p:nvPr/>
            </p:nvSpPr>
            <p:spPr>
              <a:xfrm>
                <a:off x="6876525" y="2632550"/>
                <a:ext cx="6615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730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2554" y="730"/>
                    </a:lnTo>
                    <a:lnTo>
                      <a:pt x="2645" y="57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77"/>
              <p:cNvSpPr/>
              <p:nvPr/>
            </p:nvSpPr>
            <p:spPr>
              <a:xfrm>
                <a:off x="3065675" y="1643175"/>
                <a:ext cx="197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335" extrusionOk="0">
                    <a:moveTo>
                      <a:pt x="0" y="0"/>
                    </a:moveTo>
                    <a:lnTo>
                      <a:pt x="152" y="244"/>
                    </a:lnTo>
                    <a:lnTo>
                      <a:pt x="548" y="335"/>
                    </a:lnTo>
                    <a:lnTo>
                      <a:pt x="791" y="1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77"/>
              <p:cNvSpPr/>
              <p:nvPr/>
            </p:nvSpPr>
            <p:spPr>
              <a:xfrm>
                <a:off x="5039125" y="2041350"/>
                <a:ext cx="10412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065" extrusionOk="0">
                    <a:moveTo>
                      <a:pt x="243" y="1"/>
                    </a:moveTo>
                    <a:lnTo>
                      <a:pt x="0" y="122"/>
                    </a:lnTo>
                    <a:lnTo>
                      <a:pt x="4164" y="1065"/>
                    </a:lnTo>
                    <a:lnTo>
                      <a:pt x="3951" y="821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77"/>
              <p:cNvSpPr/>
              <p:nvPr/>
            </p:nvSpPr>
            <p:spPr>
              <a:xfrm>
                <a:off x="5495050" y="2280725"/>
                <a:ext cx="18165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7266" h="1490" extrusionOk="0">
                    <a:moveTo>
                      <a:pt x="517" y="0"/>
                    </a:moveTo>
                    <a:lnTo>
                      <a:pt x="0" y="61"/>
                    </a:lnTo>
                    <a:lnTo>
                      <a:pt x="5928" y="1398"/>
                    </a:lnTo>
                    <a:lnTo>
                      <a:pt x="6049" y="1398"/>
                    </a:lnTo>
                    <a:lnTo>
                      <a:pt x="7265" y="149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77"/>
              <p:cNvSpPr/>
              <p:nvPr/>
            </p:nvSpPr>
            <p:spPr>
              <a:xfrm>
                <a:off x="5672100" y="2276925"/>
                <a:ext cx="20292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8117" h="1764" extrusionOk="0">
                    <a:moveTo>
                      <a:pt x="1" y="0"/>
                    </a:moveTo>
                    <a:lnTo>
                      <a:pt x="7873" y="1763"/>
                    </a:lnTo>
                    <a:cubicBezTo>
                      <a:pt x="7934" y="1702"/>
                      <a:pt x="8025" y="1672"/>
                      <a:pt x="8116" y="1611"/>
                    </a:cubicBezTo>
                    <a:lnTo>
                      <a:pt x="973" y="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77"/>
              <p:cNvSpPr/>
              <p:nvPr/>
            </p:nvSpPr>
            <p:spPr>
              <a:xfrm>
                <a:off x="1843775" y="2004125"/>
                <a:ext cx="21277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8511" h="2037" extrusionOk="0">
                    <a:moveTo>
                      <a:pt x="213" y="0"/>
                    </a:moveTo>
                    <a:lnTo>
                      <a:pt x="0" y="122"/>
                    </a:lnTo>
                    <a:lnTo>
                      <a:pt x="8511" y="2037"/>
                    </a:lnTo>
                    <a:lnTo>
                      <a:pt x="8359" y="1824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77"/>
              <p:cNvSpPr/>
              <p:nvPr/>
            </p:nvSpPr>
            <p:spPr>
              <a:xfrm>
                <a:off x="4610525" y="1446350"/>
                <a:ext cx="524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670" extrusionOk="0">
                    <a:moveTo>
                      <a:pt x="1" y="1"/>
                    </a:moveTo>
                    <a:lnTo>
                      <a:pt x="183" y="244"/>
                    </a:lnTo>
                    <a:lnTo>
                      <a:pt x="2098" y="670"/>
                    </a:lnTo>
                    <a:lnTo>
                      <a:pt x="2098" y="670"/>
                    </a:lnTo>
                    <a:lnTo>
                      <a:pt x="1916" y="4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77"/>
              <p:cNvSpPr/>
              <p:nvPr/>
            </p:nvSpPr>
            <p:spPr>
              <a:xfrm>
                <a:off x="4567975" y="1391650"/>
                <a:ext cx="5095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670" extrusionOk="0">
                    <a:moveTo>
                      <a:pt x="1" y="0"/>
                    </a:moveTo>
                    <a:lnTo>
                      <a:pt x="183" y="244"/>
                    </a:lnTo>
                    <a:lnTo>
                      <a:pt x="2037" y="669"/>
                    </a:lnTo>
                    <a:lnTo>
                      <a:pt x="2037" y="669"/>
                    </a:lnTo>
                    <a:lnTo>
                      <a:pt x="1855" y="42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77"/>
              <p:cNvSpPr/>
              <p:nvPr/>
            </p:nvSpPr>
            <p:spPr>
              <a:xfrm>
                <a:off x="4482875" y="1282225"/>
                <a:ext cx="5322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700" extrusionOk="0">
                    <a:moveTo>
                      <a:pt x="0" y="0"/>
                    </a:moveTo>
                    <a:lnTo>
                      <a:pt x="183" y="244"/>
                    </a:lnTo>
                    <a:lnTo>
                      <a:pt x="2128" y="700"/>
                    </a:lnTo>
                    <a:lnTo>
                      <a:pt x="1976" y="4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77"/>
              <p:cNvSpPr/>
              <p:nvPr/>
            </p:nvSpPr>
            <p:spPr>
              <a:xfrm>
                <a:off x="4629525" y="1497275"/>
                <a:ext cx="12312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1217" extrusionOk="0">
                    <a:moveTo>
                      <a:pt x="244" y="0"/>
                    </a:moveTo>
                    <a:lnTo>
                      <a:pt x="1" y="152"/>
                    </a:lnTo>
                    <a:lnTo>
                      <a:pt x="4864" y="1216"/>
                    </a:lnTo>
                    <a:lnTo>
                      <a:pt x="4925" y="1186"/>
                    </a:lnTo>
                    <a:lnTo>
                      <a:pt x="4591" y="97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77"/>
              <p:cNvSpPr/>
              <p:nvPr/>
            </p:nvSpPr>
            <p:spPr>
              <a:xfrm>
                <a:off x="4525425" y="1336925"/>
                <a:ext cx="494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640" extrusionOk="0">
                    <a:moveTo>
                      <a:pt x="1" y="1"/>
                    </a:moveTo>
                    <a:lnTo>
                      <a:pt x="183" y="244"/>
                    </a:lnTo>
                    <a:lnTo>
                      <a:pt x="1976" y="639"/>
                    </a:lnTo>
                    <a:lnTo>
                      <a:pt x="1794" y="39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77"/>
              <p:cNvSpPr/>
              <p:nvPr/>
            </p:nvSpPr>
            <p:spPr>
              <a:xfrm>
                <a:off x="2462325" y="1147725"/>
                <a:ext cx="995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004" extrusionOk="0">
                    <a:moveTo>
                      <a:pt x="213" y="0"/>
                    </a:moveTo>
                    <a:lnTo>
                      <a:pt x="0" y="152"/>
                    </a:lnTo>
                    <a:lnTo>
                      <a:pt x="3921" y="1004"/>
                    </a:lnTo>
                    <a:lnTo>
                      <a:pt x="3982" y="852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77"/>
              <p:cNvSpPr/>
              <p:nvPr/>
            </p:nvSpPr>
            <p:spPr>
              <a:xfrm>
                <a:off x="2513225" y="1113525"/>
                <a:ext cx="6005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670" extrusionOk="0">
                    <a:moveTo>
                      <a:pt x="214" y="1"/>
                    </a:moveTo>
                    <a:lnTo>
                      <a:pt x="1" y="153"/>
                    </a:lnTo>
                    <a:lnTo>
                      <a:pt x="2341" y="669"/>
                    </a:lnTo>
                    <a:lnTo>
                      <a:pt x="2402" y="487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77"/>
              <p:cNvSpPr/>
              <p:nvPr/>
            </p:nvSpPr>
            <p:spPr>
              <a:xfrm>
                <a:off x="4571775" y="1529950"/>
                <a:ext cx="12692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5077" h="1065" extrusionOk="0">
                    <a:moveTo>
                      <a:pt x="244" y="0"/>
                    </a:moveTo>
                    <a:lnTo>
                      <a:pt x="1" y="122"/>
                    </a:lnTo>
                    <a:lnTo>
                      <a:pt x="2949" y="791"/>
                    </a:lnTo>
                    <a:lnTo>
                      <a:pt x="5077" y="1064"/>
                    </a:lnTo>
                    <a:lnTo>
                      <a:pt x="5077" y="106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77"/>
              <p:cNvSpPr/>
              <p:nvPr/>
            </p:nvSpPr>
            <p:spPr>
              <a:xfrm>
                <a:off x="6093850" y="1643175"/>
                <a:ext cx="722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822" extrusionOk="0">
                    <a:moveTo>
                      <a:pt x="31" y="0"/>
                    </a:moveTo>
                    <a:lnTo>
                      <a:pt x="0" y="183"/>
                    </a:lnTo>
                    <a:lnTo>
                      <a:pt x="2797" y="821"/>
                    </a:lnTo>
                    <a:cubicBezTo>
                      <a:pt x="2827" y="760"/>
                      <a:pt x="2857" y="699"/>
                      <a:pt x="2888" y="639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77"/>
              <p:cNvSpPr/>
              <p:nvPr/>
            </p:nvSpPr>
            <p:spPr>
              <a:xfrm>
                <a:off x="6046725" y="1722950"/>
                <a:ext cx="87425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944" extrusionOk="0">
                    <a:moveTo>
                      <a:pt x="1" y="1"/>
                    </a:moveTo>
                    <a:lnTo>
                      <a:pt x="92" y="214"/>
                    </a:lnTo>
                    <a:lnTo>
                      <a:pt x="3435" y="943"/>
                    </a:lnTo>
                    <a:cubicBezTo>
                      <a:pt x="3435" y="882"/>
                      <a:pt x="3466" y="822"/>
                      <a:pt x="3496" y="76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77"/>
              <p:cNvSpPr/>
              <p:nvPr/>
            </p:nvSpPr>
            <p:spPr>
              <a:xfrm>
                <a:off x="6194900" y="1756400"/>
                <a:ext cx="266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426" extrusionOk="0">
                    <a:moveTo>
                      <a:pt x="92" y="0"/>
                    </a:moveTo>
                    <a:cubicBezTo>
                      <a:pt x="62" y="61"/>
                      <a:pt x="31" y="122"/>
                      <a:pt x="1" y="183"/>
                    </a:cubicBezTo>
                    <a:lnTo>
                      <a:pt x="1065" y="426"/>
                    </a:lnTo>
                    <a:lnTo>
                      <a:pt x="1065" y="426"/>
                    </a:lnTo>
                    <a:lnTo>
                      <a:pt x="913" y="183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77"/>
              <p:cNvSpPr/>
              <p:nvPr/>
            </p:nvSpPr>
            <p:spPr>
              <a:xfrm>
                <a:off x="4440325" y="1228275"/>
                <a:ext cx="593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730" extrusionOk="0">
                    <a:moveTo>
                      <a:pt x="0" y="0"/>
                    </a:moveTo>
                    <a:lnTo>
                      <a:pt x="183" y="244"/>
                    </a:lnTo>
                    <a:lnTo>
                      <a:pt x="2371" y="730"/>
                    </a:lnTo>
                    <a:lnTo>
                      <a:pt x="2219" y="4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77"/>
              <p:cNvSpPr/>
              <p:nvPr/>
            </p:nvSpPr>
            <p:spPr>
              <a:xfrm>
                <a:off x="6028500" y="1673575"/>
                <a:ext cx="121600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1277" extrusionOk="0">
                    <a:moveTo>
                      <a:pt x="0" y="0"/>
                    </a:moveTo>
                    <a:lnTo>
                      <a:pt x="91" y="213"/>
                    </a:lnTo>
                    <a:lnTo>
                      <a:pt x="4803" y="1277"/>
                    </a:lnTo>
                    <a:cubicBezTo>
                      <a:pt x="4803" y="1216"/>
                      <a:pt x="4833" y="1155"/>
                      <a:pt x="4864" y="10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77"/>
              <p:cNvSpPr/>
              <p:nvPr/>
            </p:nvSpPr>
            <p:spPr>
              <a:xfrm>
                <a:off x="6106000" y="1601375"/>
                <a:ext cx="7525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852" extrusionOk="0">
                    <a:moveTo>
                      <a:pt x="61" y="1"/>
                    </a:moveTo>
                    <a:lnTo>
                      <a:pt x="1" y="183"/>
                    </a:lnTo>
                    <a:lnTo>
                      <a:pt x="2949" y="852"/>
                    </a:lnTo>
                    <a:cubicBezTo>
                      <a:pt x="2979" y="791"/>
                      <a:pt x="3010" y="730"/>
                      <a:pt x="3010" y="669"/>
                    </a:cubicBez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77"/>
              <p:cNvSpPr/>
              <p:nvPr/>
            </p:nvSpPr>
            <p:spPr>
              <a:xfrm>
                <a:off x="6317250" y="1738150"/>
                <a:ext cx="27740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11096" h="2676" extrusionOk="0">
                    <a:moveTo>
                      <a:pt x="61" y="1"/>
                    </a:moveTo>
                    <a:lnTo>
                      <a:pt x="1" y="183"/>
                    </a:lnTo>
                    <a:lnTo>
                      <a:pt x="11095" y="2676"/>
                    </a:lnTo>
                    <a:lnTo>
                      <a:pt x="11095" y="2493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77"/>
              <p:cNvSpPr/>
              <p:nvPr/>
            </p:nvSpPr>
            <p:spPr>
              <a:xfrm>
                <a:off x="2411400" y="1181150"/>
                <a:ext cx="139100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1400" extrusionOk="0">
                    <a:moveTo>
                      <a:pt x="213" y="1"/>
                    </a:moveTo>
                    <a:lnTo>
                      <a:pt x="1" y="153"/>
                    </a:lnTo>
                    <a:lnTo>
                      <a:pt x="5502" y="1399"/>
                    </a:lnTo>
                    <a:lnTo>
                      <a:pt x="5563" y="1217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77"/>
              <p:cNvSpPr/>
              <p:nvPr/>
            </p:nvSpPr>
            <p:spPr>
              <a:xfrm>
                <a:off x="2309575" y="1292875"/>
                <a:ext cx="23332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9333" h="2250" extrusionOk="0">
                    <a:moveTo>
                      <a:pt x="1" y="0"/>
                    </a:moveTo>
                    <a:lnTo>
                      <a:pt x="153" y="243"/>
                    </a:lnTo>
                    <a:lnTo>
                      <a:pt x="9119" y="2249"/>
                    </a:lnTo>
                    <a:lnTo>
                      <a:pt x="9332" y="20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77"/>
              <p:cNvSpPr/>
              <p:nvPr/>
            </p:nvSpPr>
            <p:spPr>
              <a:xfrm>
                <a:off x="1897725" y="1970675"/>
                <a:ext cx="1200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1217" extrusionOk="0">
                    <a:moveTo>
                      <a:pt x="213" y="1"/>
                    </a:moveTo>
                    <a:lnTo>
                      <a:pt x="0" y="153"/>
                    </a:lnTo>
                    <a:lnTo>
                      <a:pt x="4803" y="1217"/>
                    </a:lnTo>
                    <a:lnTo>
                      <a:pt x="4620" y="1004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77"/>
              <p:cNvSpPr/>
              <p:nvPr/>
            </p:nvSpPr>
            <p:spPr>
              <a:xfrm>
                <a:off x="1347550" y="1891650"/>
                <a:ext cx="7830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852" extrusionOk="0">
                    <a:moveTo>
                      <a:pt x="1" y="1"/>
                    </a:moveTo>
                    <a:lnTo>
                      <a:pt x="335" y="274"/>
                    </a:lnTo>
                    <a:lnTo>
                      <a:pt x="2980" y="852"/>
                    </a:lnTo>
                    <a:lnTo>
                      <a:pt x="3131" y="7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77"/>
              <p:cNvSpPr/>
              <p:nvPr/>
            </p:nvSpPr>
            <p:spPr>
              <a:xfrm>
                <a:off x="2450925" y="1369600"/>
                <a:ext cx="4030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518" extrusionOk="0">
                    <a:moveTo>
                      <a:pt x="0" y="1"/>
                    </a:moveTo>
                    <a:lnTo>
                      <a:pt x="122" y="244"/>
                    </a:lnTo>
                    <a:lnTo>
                      <a:pt x="1398" y="518"/>
                    </a:lnTo>
                    <a:lnTo>
                      <a:pt x="1611" y="3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77"/>
              <p:cNvSpPr/>
              <p:nvPr/>
            </p:nvSpPr>
            <p:spPr>
              <a:xfrm>
                <a:off x="1789050" y="2036800"/>
                <a:ext cx="307025" cy="72200"/>
              </a:xfrm>
              <a:custGeom>
                <a:avLst/>
                <a:gdLst/>
                <a:ahLst/>
                <a:cxnLst/>
                <a:rect l="l" t="t" r="r" b="b"/>
                <a:pathLst>
                  <a:path w="12281" h="2888" extrusionOk="0">
                    <a:moveTo>
                      <a:pt x="244" y="0"/>
                    </a:moveTo>
                    <a:lnTo>
                      <a:pt x="1" y="152"/>
                    </a:lnTo>
                    <a:lnTo>
                      <a:pt x="12280" y="2888"/>
                    </a:lnTo>
                    <a:lnTo>
                      <a:pt x="12098" y="2675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77"/>
              <p:cNvSpPr/>
              <p:nvPr/>
            </p:nvSpPr>
            <p:spPr>
              <a:xfrm>
                <a:off x="1266250" y="1783750"/>
                <a:ext cx="2249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8998" h="2159" extrusionOk="0">
                    <a:moveTo>
                      <a:pt x="122" y="1"/>
                    </a:moveTo>
                    <a:lnTo>
                      <a:pt x="0" y="153"/>
                    </a:lnTo>
                    <a:lnTo>
                      <a:pt x="8876" y="2159"/>
                    </a:lnTo>
                    <a:lnTo>
                      <a:pt x="8998" y="197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77"/>
              <p:cNvSpPr/>
              <p:nvPr/>
            </p:nvSpPr>
            <p:spPr>
              <a:xfrm>
                <a:off x="1271575" y="1829350"/>
                <a:ext cx="1869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1855" extrusionOk="0">
                    <a:moveTo>
                      <a:pt x="0" y="0"/>
                    </a:moveTo>
                    <a:lnTo>
                      <a:pt x="335" y="274"/>
                    </a:lnTo>
                    <a:lnTo>
                      <a:pt x="7326" y="1854"/>
                    </a:lnTo>
                    <a:lnTo>
                      <a:pt x="7478" y="16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77"/>
              <p:cNvSpPr/>
              <p:nvPr/>
            </p:nvSpPr>
            <p:spPr>
              <a:xfrm>
                <a:off x="1293600" y="1744225"/>
                <a:ext cx="23102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2220" extrusionOk="0">
                    <a:moveTo>
                      <a:pt x="122" y="1"/>
                    </a:moveTo>
                    <a:lnTo>
                      <a:pt x="1" y="183"/>
                    </a:lnTo>
                    <a:lnTo>
                      <a:pt x="9089" y="2220"/>
                    </a:lnTo>
                    <a:lnTo>
                      <a:pt x="9241" y="2037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77"/>
              <p:cNvSpPr/>
              <p:nvPr/>
            </p:nvSpPr>
            <p:spPr>
              <a:xfrm>
                <a:off x="1817175" y="2132550"/>
                <a:ext cx="356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14256" h="3375" extrusionOk="0">
                    <a:moveTo>
                      <a:pt x="0" y="0"/>
                    </a:moveTo>
                    <a:lnTo>
                      <a:pt x="152" y="213"/>
                    </a:lnTo>
                    <a:lnTo>
                      <a:pt x="14256" y="3374"/>
                    </a:lnTo>
                    <a:lnTo>
                      <a:pt x="14256" y="3374"/>
                    </a:lnTo>
                    <a:lnTo>
                      <a:pt x="14104" y="31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77"/>
              <p:cNvSpPr/>
              <p:nvPr/>
            </p:nvSpPr>
            <p:spPr>
              <a:xfrm>
                <a:off x="1782225" y="2079350"/>
                <a:ext cx="352600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3344" extrusionOk="0">
                    <a:moveTo>
                      <a:pt x="0" y="0"/>
                    </a:moveTo>
                    <a:lnTo>
                      <a:pt x="122" y="213"/>
                    </a:lnTo>
                    <a:lnTo>
                      <a:pt x="14104" y="3344"/>
                    </a:lnTo>
                    <a:lnTo>
                      <a:pt x="13921" y="3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77"/>
              <p:cNvSpPr/>
              <p:nvPr/>
            </p:nvSpPr>
            <p:spPr>
              <a:xfrm>
                <a:off x="6840050" y="2714625"/>
                <a:ext cx="6082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700" extrusionOk="0">
                    <a:moveTo>
                      <a:pt x="1" y="0"/>
                    </a:moveTo>
                    <a:lnTo>
                      <a:pt x="548" y="304"/>
                    </a:lnTo>
                    <a:lnTo>
                      <a:pt x="2341" y="699"/>
                    </a:lnTo>
                    <a:lnTo>
                      <a:pt x="2433" y="5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77"/>
              <p:cNvSpPr/>
              <p:nvPr/>
            </p:nvSpPr>
            <p:spPr>
              <a:xfrm>
                <a:off x="1320950" y="1705475"/>
                <a:ext cx="236350" cy="56275"/>
              </a:xfrm>
              <a:custGeom>
                <a:avLst/>
                <a:gdLst/>
                <a:ahLst/>
                <a:cxnLst/>
                <a:rect l="l" t="t" r="r" b="b"/>
                <a:pathLst>
                  <a:path w="9454" h="2251" extrusionOk="0">
                    <a:moveTo>
                      <a:pt x="122" y="1"/>
                    </a:moveTo>
                    <a:lnTo>
                      <a:pt x="1" y="153"/>
                    </a:lnTo>
                    <a:lnTo>
                      <a:pt x="9302" y="2250"/>
                    </a:lnTo>
                    <a:lnTo>
                      <a:pt x="9454" y="2098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77"/>
              <p:cNvSpPr/>
              <p:nvPr/>
            </p:nvSpPr>
            <p:spPr>
              <a:xfrm>
                <a:off x="2313375" y="1249550"/>
                <a:ext cx="276625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11065" h="2645" extrusionOk="0">
                    <a:moveTo>
                      <a:pt x="213" y="0"/>
                    </a:moveTo>
                    <a:lnTo>
                      <a:pt x="1" y="152"/>
                    </a:lnTo>
                    <a:lnTo>
                      <a:pt x="11034" y="2645"/>
                    </a:lnTo>
                    <a:lnTo>
                      <a:pt x="11065" y="2614"/>
                    </a:lnTo>
                    <a:lnTo>
                      <a:pt x="11004" y="2432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77"/>
              <p:cNvSpPr/>
              <p:nvPr/>
            </p:nvSpPr>
            <p:spPr>
              <a:xfrm>
                <a:off x="2339975" y="2295925"/>
                <a:ext cx="10110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1004" extrusionOk="0">
                    <a:moveTo>
                      <a:pt x="183" y="0"/>
                    </a:moveTo>
                    <a:lnTo>
                      <a:pt x="1" y="152"/>
                    </a:lnTo>
                    <a:lnTo>
                      <a:pt x="3770" y="1003"/>
                    </a:lnTo>
                    <a:lnTo>
                      <a:pt x="4043" y="851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77"/>
              <p:cNvSpPr/>
              <p:nvPr/>
            </p:nvSpPr>
            <p:spPr>
              <a:xfrm>
                <a:off x="2362775" y="1215350"/>
                <a:ext cx="20672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8269" h="2007" extrusionOk="0">
                    <a:moveTo>
                      <a:pt x="213" y="1"/>
                    </a:moveTo>
                    <a:lnTo>
                      <a:pt x="0" y="153"/>
                    </a:lnTo>
                    <a:lnTo>
                      <a:pt x="8268" y="2007"/>
                    </a:lnTo>
                    <a:lnTo>
                      <a:pt x="8177" y="1794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77"/>
              <p:cNvSpPr/>
              <p:nvPr/>
            </p:nvSpPr>
            <p:spPr>
              <a:xfrm>
                <a:off x="3616600" y="2084675"/>
                <a:ext cx="212800" cy="49400"/>
              </a:xfrm>
              <a:custGeom>
                <a:avLst/>
                <a:gdLst/>
                <a:ahLst/>
                <a:cxnLst/>
                <a:rect l="l" t="t" r="r" b="b"/>
                <a:pathLst>
                  <a:path w="8512" h="1976" extrusionOk="0">
                    <a:moveTo>
                      <a:pt x="243" y="0"/>
                    </a:moveTo>
                    <a:cubicBezTo>
                      <a:pt x="152" y="31"/>
                      <a:pt x="91" y="91"/>
                      <a:pt x="0" y="122"/>
                    </a:cubicBezTo>
                    <a:lnTo>
                      <a:pt x="8268" y="1976"/>
                    </a:lnTo>
                    <a:lnTo>
                      <a:pt x="8511" y="182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77"/>
              <p:cNvSpPr/>
              <p:nvPr/>
            </p:nvSpPr>
            <p:spPr>
              <a:xfrm>
                <a:off x="3839250" y="2134050"/>
                <a:ext cx="239375" cy="56275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2251" extrusionOk="0">
                    <a:moveTo>
                      <a:pt x="243" y="1"/>
                    </a:moveTo>
                    <a:lnTo>
                      <a:pt x="0" y="153"/>
                    </a:lnTo>
                    <a:lnTo>
                      <a:pt x="9362" y="2250"/>
                    </a:lnTo>
                    <a:lnTo>
                      <a:pt x="9575" y="2098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77"/>
              <p:cNvSpPr/>
              <p:nvPr/>
            </p:nvSpPr>
            <p:spPr>
              <a:xfrm>
                <a:off x="2315650" y="2154575"/>
                <a:ext cx="2112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2038" extrusionOk="0">
                    <a:moveTo>
                      <a:pt x="214" y="1"/>
                    </a:moveTo>
                    <a:lnTo>
                      <a:pt x="1" y="153"/>
                    </a:lnTo>
                    <a:lnTo>
                      <a:pt x="8451" y="2037"/>
                    </a:lnTo>
                    <a:lnTo>
                      <a:pt x="8299" y="1824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77"/>
              <p:cNvSpPr/>
              <p:nvPr/>
            </p:nvSpPr>
            <p:spPr>
              <a:xfrm>
                <a:off x="6972275" y="2609000"/>
                <a:ext cx="8515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913" extrusionOk="0">
                    <a:moveTo>
                      <a:pt x="92" y="0"/>
                    </a:moveTo>
                    <a:lnTo>
                      <a:pt x="1" y="152"/>
                    </a:lnTo>
                    <a:lnTo>
                      <a:pt x="3314" y="912"/>
                    </a:lnTo>
                    <a:lnTo>
                      <a:pt x="3405" y="730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77"/>
              <p:cNvSpPr/>
              <p:nvPr/>
            </p:nvSpPr>
            <p:spPr>
              <a:xfrm>
                <a:off x="6898575" y="2592275"/>
                <a:ext cx="2282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366" extrusionOk="0">
                    <a:moveTo>
                      <a:pt x="92" y="0"/>
                    </a:moveTo>
                    <a:lnTo>
                      <a:pt x="0" y="183"/>
                    </a:lnTo>
                    <a:lnTo>
                      <a:pt x="912" y="365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77"/>
              <p:cNvSpPr/>
              <p:nvPr/>
            </p:nvSpPr>
            <p:spPr>
              <a:xfrm>
                <a:off x="6951775" y="2649275"/>
                <a:ext cx="82075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3283" h="882" extrusionOk="0">
                    <a:moveTo>
                      <a:pt x="91" y="0"/>
                    </a:moveTo>
                    <a:lnTo>
                      <a:pt x="0" y="182"/>
                    </a:lnTo>
                    <a:lnTo>
                      <a:pt x="3192" y="882"/>
                    </a:lnTo>
                    <a:lnTo>
                      <a:pt x="3283" y="730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77"/>
              <p:cNvSpPr/>
              <p:nvPr/>
            </p:nvSpPr>
            <p:spPr>
              <a:xfrm>
                <a:off x="6511025" y="2460050"/>
                <a:ext cx="9805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1035" extrusionOk="0">
                    <a:moveTo>
                      <a:pt x="61" y="1"/>
                    </a:moveTo>
                    <a:lnTo>
                      <a:pt x="1" y="183"/>
                    </a:lnTo>
                    <a:lnTo>
                      <a:pt x="3830" y="1034"/>
                    </a:lnTo>
                    <a:lnTo>
                      <a:pt x="3922" y="882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77"/>
              <p:cNvSpPr/>
              <p:nvPr/>
            </p:nvSpPr>
            <p:spPr>
              <a:xfrm>
                <a:off x="6545975" y="2377225"/>
                <a:ext cx="10642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1126" extrusionOk="0">
                    <a:moveTo>
                      <a:pt x="62" y="1"/>
                    </a:moveTo>
                    <a:lnTo>
                      <a:pt x="1" y="183"/>
                    </a:lnTo>
                    <a:lnTo>
                      <a:pt x="4165" y="1125"/>
                    </a:lnTo>
                    <a:lnTo>
                      <a:pt x="4256" y="943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77"/>
              <p:cNvSpPr/>
              <p:nvPr/>
            </p:nvSpPr>
            <p:spPr>
              <a:xfrm>
                <a:off x="6009500" y="2212325"/>
                <a:ext cx="1217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92" extrusionOk="0">
                    <a:moveTo>
                      <a:pt x="31" y="1"/>
                    </a:moveTo>
                    <a:cubicBezTo>
                      <a:pt x="31" y="1"/>
                      <a:pt x="0" y="31"/>
                      <a:pt x="0" y="61"/>
                    </a:cubicBezTo>
                    <a:lnTo>
                      <a:pt x="487" y="92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77"/>
              <p:cNvSpPr/>
              <p:nvPr/>
            </p:nvSpPr>
            <p:spPr>
              <a:xfrm>
                <a:off x="6931250" y="2689550"/>
                <a:ext cx="7980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882" extrusionOk="0">
                    <a:moveTo>
                      <a:pt x="92" y="0"/>
                    </a:moveTo>
                    <a:lnTo>
                      <a:pt x="0" y="182"/>
                    </a:lnTo>
                    <a:lnTo>
                      <a:pt x="3101" y="882"/>
                    </a:lnTo>
                    <a:lnTo>
                      <a:pt x="3192" y="699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77"/>
              <p:cNvSpPr/>
              <p:nvPr/>
            </p:nvSpPr>
            <p:spPr>
              <a:xfrm>
                <a:off x="6607525" y="2435725"/>
                <a:ext cx="23600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944" h="397" extrusionOk="0">
                    <a:moveTo>
                      <a:pt x="1" y="1"/>
                    </a:moveTo>
                    <a:lnTo>
                      <a:pt x="730" y="366"/>
                    </a:lnTo>
                    <a:lnTo>
                      <a:pt x="852" y="396"/>
                    </a:lnTo>
                    <a:lnTo>
                      <a:pt x="943" y="2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77"/>
              <p:cNvSpPr/>
              <p:nvPr/>
            </p:nvSpPr>
            <p:spPr>
              <a:xfrm>
                <a:off x="3065675" y="1554275"/>
                <a:ext cx="357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457" extrusionOk="0">
                    <a:moveTo>
                      <a:pt x="213" y="0"/>
                    </a:moveTo>
                    <a:lnTo>
                      <a:pt x="0" y="122"/>
                    </a:lnTo>
                    <a:lnTo>
                      <a:pt x="1429" y="456"/>
                    </a:lnTo>
                    <a:lnTo>
                      <a:pt x="1277" y="213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77"/>
              <p:cNvSpPr/>
              <p:nvPr/>
            </p:nvSpPr>
            <p:spPr>
              <a:xfrm>
                <a:off x="6909975" y="2730575"/>
                <a:ext cx="7830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852" extrusionOk="0">
                    <a:moveTo>
                      <a:pt x="91" y="0"/>
                    </a:moveTo>
                    <a:lnTo>
                      <a:pt x="0" y="183"/>
                    </a:lnTo>
                    <a:lnTo>
                      <a:pt x="3040" y="852"/>
                    </a:lnTo>
                    <a:lnTo>
                      <a:pt x="3131" y="669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77"/>
              <p:cNvSpPr/>
              <p:nvPr/>
            </p:nvSpPr>
            <p:spPr>
              <a:xfrm>
                <a:off x="3732850" y="2200925"/>
                <a:ext cx="24092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9637" h="2250" extrusionOk="0">
                    <a:moveTo>
                      <a:pt x="214" y="1"/>
                    </a:moveTo>
                    <a:lnTo>
                      <a:pt x="1" y="122"/>
                    </a:lnTo>
                    <a:lnTo>
                      <a:pt x="9393" y="2250"/>
                    </a:lnTo>
                    <a:lnTo>
                      <a:pt x="9636" y="2098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77"/>
              <p:cNvSpPr/>
              <p:nvPr/>
            </p:nvSpPr>
            <p:spPr>
              <a:xfrm>
                <a:off x="3691075" y="2235125"/>
                <a:ext cx="230250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9210" h="2220" extrusionOk="0">
                    <a:moveTo>
                      <a:pt x="0" y="1"/>
                    </a:moveTo>
                    <a:lnTo>
                      <a:pt x="152" y="244"/>
                    </a:lnTo>
                    <a:lnTo>
                      <a:pt x="8967" y="2219"/>
                    </a:lnTo>
                    <a:lnTo>
                      <a:pt x="9210" y="20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77"/>
              <p:cNvSpPr/>
              <p:nvPr/>
            </p:nvSpPr>
            <p:spPr>
              <a:xfrm>
                <a:off x="3728300" y="2289075"/>
                <a:ext cx="140600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1399" extrusionOk="0">
                    <a:moveTo>
                      <a:pt x="0" y="1"/>
                    </a:moveTo>
                    <a:lnTo>
                      <a:pt x="152" y="213"/>
                    </a:lnTo>
                    <a:lnTo>
                      <a:pt x="5381" y="1399"/>
                    </a:lnTo>
                    <a:lnTo>
                      <a:pt x="5624" y="12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77"/>
              <p:cNvSpPr/>
              <p:nvPr/>
            </p:nvSpPr>
            <p:spPr>
              <a:xfrm>
                <a:off x="3786050" y="2167500"/>
                <a:ext cx="2401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2250" extrusionOk="0">
                    <a:moveTo>
                      <a:pt x="244" y="0"/>
                    </a:moveTo>
                    <a:lnTo>
                      <a:pt x="1" y="152"/>
                    </a:lnTo>
                    <a:lnTo>
                      <a:pt x="9362" y="2250"/>
                    </a:lnTo>
                    <a:lnTo>
                      <a:pt x="9606" y="209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77"/>
              <p:cNvSpPr/>
              <p:nvPr/>
            </p:nvSpPr>
            <p:spPr>
              <a:xfrm>
                <a:off x="4027700" y="2221450"/>
                <a:ext cx="171750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6870" h="1703" extrusionOk="0">
                    <a:moveTo>
                      <a:pt x="213" y="0"/>
                    </a:moveTo>
                    <a:lnTo>
                      <a:pt x="0" y="152"/>
                    </a:lnTo>
                    <a:lnTo>
                      <a:pt x="6870" y="1703"/>
                    </a:lnTo>
                    <a:lnTo>
                      <a:pt x="6718" y="145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77"/>
              <p:cNvSpPr/>
              <p:nvPr/>
            </p:nvSpPr>
            <p:spPr>
              <a:xfrm>
                <a:off x="5910700" y="2190300"/>
                <a:ext cx="4182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517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1612" y="517"/>
                    </a:lnTo>
                    <a:cubicBezTo>
                      <a:pt x="1642" y="487"/>
                      <a:pt x="1673" y="426"/>
                      <a:pt x="1673" y="365"/>
                    </a:cubicBez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77"/>
              <p:cNvSpPr/>
              <p:nvPr/>
            </p:nvSpPr>
            <p:spPr>
              <a:xfrm>
                <a:off x="4080125" y="2188025"/>
                <a:ext cx="836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912" extrusionOk="0">
                    <a:moveTo>
                      <a:pt x="244" y="0"/>
                    </a:moveTo>
                    <a:lnTo>
                      <a:pt x="1" y="152"/>
                    </a:lnTo>
                    <a:lnTo>
                      <a:pt x="3344" y="912"/>
                    </a:lnTo>
                    <a:lnTo>
                      <a:pt x="3344" y="912"/>
                    </a:lnTo>
                    <a:lnTo>
                      <a:pt x="3192" y="669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77"/>
              <p:cNvSpPr/>
              <p:nvPr/>
            </p:nvSpPr>
            <p:spPr>
              <a:xfrm>
                <a:off x="5975300" y="2023875"/>
                <a:ext cx="448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548" extrusionOk="0">
                    <a:moveTo>
                      <a:pt x="61" y="1"/>
                    </a:moveTo>
                    <a:lnTo>
                      <a:pt x="1" y="183"/>
                    </a:lnTo>
                    <a:lnTo>
                      <a:pt x="1733" y="548"/>
                    </a:lnTo>
                    <a:cubicBezTo>
                      <a:pt x="1764" y="487"/>
                      <a:pt x="1794" y="426"/>
                      <a:pt x="1794" y="365"/>
                    </a:cubicBez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77"/>
              <p:cNvSpPr/>
              <p:nvPr/>
            </p:nvSpPr>
            <p:spPr>
              <a:xfrm>
                <a:off x="6417550" y="1805800"/>
                <a:ext cx="1733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6932" h="1733" extrusionOk="0">
                    <a:moveTo>
                      <a:pt x="1" y="0"/>
                    </a:moveTo>
                    <a:cubicBezTo>
                      <a:pt x="274" y="122"/>
                      <a:pt x="548" y="243"/>
                      <a:pt x="791" y="365"/>
                    </a:cubicBezTo>
                    <a:lnTo>
                      <a:pt x="6901" y="1733"/>
                    </a:lnTo>
                    <a:lnTo>
                      <a:pt x="6931" y="15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77"/>
              <p:cNvSpPr/>
              <p:nvPr/>
            </p:nvSpPr>
            <p:spPr>
              <a:xfrm>
                <a:off x="6178200" y="1798200"/>
                <a:ext cx="4332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548" extrusionOk="0">
                    <a:moveTo>
                      <a:pt x="61" y="0"/>
                    </a:moveTo>
                    <a:cubicBezTo>
                      <a:pt x="61" y="61"/>
                      <a:pt x="31" y="91"/>
                      <a:pt x="0" y="152"/>
                    </a:cubicBezTo>
                    <a:lnTo>
                      <a:pt x="1672" y="547"/>
                    </a:lnTo>
                    <a:lnTo>
                      <a:pt x="1733" y="365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77"/>
              <p:cNvSpPr/>
              <p:nvPr/>
            </p:nvSpPr>
            <p:spPr>
              <a:xfrm>
                <a:off x="6742800" y="1833150"/>
                <a:ext cx="1026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1125" extrusionOk="0">
                    <a:moveTo>
                      <a:pt x="31" y="0"/>
                    </a:moveTo>
                    <a:lnTo>
                      <a:pt x="0" y="213"/>
                    </a:lnTo>
                    <a:lnTo>
                      <a:pt x="4073" y="1125"/>
                    </a:lnTo>
                    <a:lnTo>
                      <a:pt x="4104" y="94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77"/>
              <p:cNvSpPr/>
              <p:nvPr/>
            </p:nvSpPr>
            <p:spPr>
              <a:xfrm>
                <a:off x="6064975" y="1772350"/>
                <a:ext cx="53200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639" extrusionOk="0">
                    <a:moveTo>
                      <a:pt x="0" y="1"/>
                    </a:moveTo>
                    <a:lnTo>
                      <a:pt x="91" y="213"/>
                    </a:lnTo>
                    <a:lnTo>
                      <a:pt x="2037" y="639"/>
                    </a:lnTo>
                    <a:cubicBezTo>
                      <a:pt x="2067" y="578"/>
                      <a:pt x="2098" y="517"/>
                      <a:pt x="2128" y="45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77"/>
              <p:cNvSpPr/>
              <p:nvPr/>
            </p:nvSpPr>
            <p:spPr>
              <a:xfrm>
                <a:off x="6346900" y="1655325"/>
                <a:ext cx="4180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548" extrusionOk="0">
                    <a:moveTo>
                      <a:pt x="61" y="1"/>
                    </a:moveTo>
                    <a:lnTo>
                      <a:pt x="0" y="183"/>
                    </a:lnTo>
                    <a:lnTo>
                      <a:pt x="1672" y="548"/>
                    </a:lnTo>
                    <a:lnTo>
                      <a:pt x="1003" y="213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77"/>
              <p:cNvSpPr/>
              <p:nvPr/>
            </p:nvSpPr>
            <p:spPr>
              <a:xfrm>
                <a:off x="6055100" y="1815675"/>
                <a:ext cx="463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578" extrusionOk="0">
                    <a:moveTo>
                      <a:pt x="91" y="0"/>
                    </a:moveTo>
                    <a:lnTo>
                      <a:pt x="0" y="183"/>
                    </a:lnTo>
                    <a:lnTo>
                      <a:pt x="1793" y="578"/>
                    </a:lnTo>
                    <a:cubicBezTo>
                      <a:pt x="1824" y="517"/>
                      <a:pt x="1854" y="456"/>
                      <a:pt x="1854" y="395"/>
                    </a:cubicBez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77"/>
              <p:cNvSpPr/>
              <p:nvPr/>
            </p:nvSpPr>
            <p:spPr>
              <a:xfrm>
                <a:off x="5926675" y="2148500"/>
                <a:ext cx="4332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548" extrusionOk="0">
                    <a:moveTo>
                      <a:pt x="91" y="0"/>
                    </a:moveTo>
                    <a:lnTo>
                      <a:pt x="0" y="183"/>
                    </a:lnTo>
                    <a:lnTo>
                      <a:pt x="1672" y="548"/>
                    </a:lnTo>
                    <a:cubicBezTo>
                      <a:pt x="1672" y="487"/>
                      <a:pt x="1702" y="426"/>
                      <a:pt x="1733" y="365"/>
                    </a:cubicBez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77"/>
              <p:cNvSpPr/>
              <p:nvPr/>
            </p:nvSpPr>
            <p:spPr>
              <a:xfrm>
                <a:off x="6750400" y="1745000"/>
                <a:ext cx="11172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1186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4438" y="1186"/>
                    </a:lnTo>
                    <a:lnTo>
                      <a:pt x="4468" y="1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77"/>
              <p:cNvSpPr/>
              <p:nvPr/>
            </p:nvSpPr>
            <p:spPr>
              <a:xfrm>
                <a:off x="6746600" y="1789075"/>
                <a:ext cx="1071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1156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4256" y="1155"/>
                    </a:lnTo>
                    <a:lnTo>
                      <a:pt x="4286" y="9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77"/>
              <p:cNvSpPr/>
              <p:nvPr/>
            </p:nvSpPr>
            <p:spPr>
              <a:xfrm>
                <a:off x="5959350" y="2064900"/>
                <a:ext cx="4410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579" extrusionOk="0">
                    <a:moveTo>
                      <a:pt x="61" y="1"/>
                    </a:moveTo>
                    <a:lnTo>
                      <a:pt x="0" y="183"/>
                    </a:lnTo>
                    <a:lnTo>
                      <a:pt x="1702" y="578"/>
                    </a:lnTo>
                    <a:cubicBezTo>
                      <a:pt x="1733" y="518"/>
                      <a:pt x="1763" y="457"/>
                      <a:pt x="1763" y="396"/>
                    </a:cubicBez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77"/>
              <p:cNvSpPr/>
              <p:nvPr/>
            </p:nvSpPr>
            <p:spPr>
              <a:xfrm>
                <a:off x="5943375" y="2106700"/>
                <a:ext cx="433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548" extrusionOk="0">
                    <a:moveTo>
                      <a:pt x="62" y="1"/>
                    </a:moveTo>
                    <a:lnTo>
                      <a:pt x="1" y="183"/>
                    </a:lnTo>
                    <a:lnTo>
                      <a:pt x="1673" y="548"/>
                    </a:lnTo>
                    <a:cubicBezTo>
                      <a:pt x="1703" y="517"/>
                      <a:pt x="1733" y="457"/>
                      <a:pt x="1733" y="396"/>
                    </a:cubicBez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77"/>
              <p:cNvSpPr/>
              <p:nvPr/>
            </p:nvSpPr>
            <p:spPr>
              <a:xfrm>
                <a:off x="1951675" y="1938000"/>
                <a:ext cx="2662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366" extrusionOk="0">
                    <a:moveTo>
                      <a:pt x="243" y="1"/>
                    </a:moveTo>
                    <a:lnTo>
                      <a:pt x="0" y="122"/>
                    </a:lnTo>
                    <a:lnTo>
                      <a:pt x="1064" y="366"/>
                    </a:lnTo>
                    <a:lnTo>
                      <a:pt x="1064" y="366"/>
                    </a:lnTo>
                    <a:lnTo>
                      <a:pt x="912" y="153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77"/>
              <p:cNvSpPr/>
              <p:nvPr/>
            </p:nvSpPr>
            <p:spPr>
              <a:xfrm>
                <a:off x="6039125" y="1857450"/>
                <a:ext cx="4637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579" extrusionOk="0">
                    <a:moveTo>
                      <a:pt x="62" y="1"/>
                    </a:moveTo>
                    <a:lnTo>
                      <a:pt x="1" y="153"/>
                    </a:lnTo>
                    <a:lnTo>
                      <a:pt x="1794" y="578"/>
                    </a:lnTo>
                    <a:cubicBezTo>
                      <a:pt x="1825" y="518"/>
                      <a:pt x="1825" y="457"/>
                      <a:pt x="1855" y="396"/>
                    </a:cubicBez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77"/>
              <p:cNvSpPr/>
              <p:nvPr/>
            </p:nvSpPr>
            <p:spPr>
              <a:xfrm>
                <a:off x="5991250" y="1982075"/>
                <a:ext cx="4562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579" extrusionOk="0">
                    <a:moveTo>
                      <a:pt x="62" y="1"/>
                    </a:moveTo>
                    <a:lnTo>
                      <a:pt x="1" y="183"/>
                    </a:lnTo>
                    <a:lnTo>
                      <a:pt x="1764" y="578"/>
                    </a:lnTo>
                    <a:cubicBezTo>
                      <a:pt x="1764" y="518"/>
                      <a:pt x="1794" y="457"/>
                      <a:pt x="1825" y="396"/>
                    </a:cubicBez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77"/>
              <p:cNvSpPr/>
              <p:nvPr/>
            </p:nvSpPr>
            <p:spPr>
              <a:xfrm>
                <a:off x="6023175" y="1898500"/>
                <a:ext cx="463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578" extrusionOk="0">
                    <a:moveTo>
                      <a:pt x="61" y="0"/>
                    </a:moveTo>
                    <a:lnTo>
                      <a:pt x="0" y="183"/>
                    </a:lnTo>
                    <a:lnTo>
                      <a:pt x="1794" y="578"/>
                    </a:lnTo>
                    <a:cubicBezTo>
                      <a:pt x="1794" y="517"/>
                      <a:pt x="1824" y="487"/>
                      <a:pt x="1855" y="426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77"/>
              <p:cNvSpPr/>
              <p:nvPr/>
            </p:nvSpPr>
            <p:spPr>
              <a:xfrm>
                <a:off x="6007225" y="1940300"/>
                <a:ext cx="463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578" extrusionOk="0">
                    <a:moveTo>
                      <a:pt x="61" y="0"/>
                    </a:moveTo>
                    <a:lnTo>
                      <a:pt x="0" y="182"/>
                    </a:lnTo>
                    <a:lnTo>
                      <a:pt x="1763" y="578"/>
                    </a:lnTo>
                    <a:cubicBezTo>
                      <a:pt x="1794" y="517"/>
                      <a:pt x="1824" y="456"/>
                      <a:pt x="1854" y="395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77"/>
              <p:cNvSpPr/>
              <p:nvPr/>
            </p:nvSpPr>
            <p:spPr>
              <a:xfrm>
                <a:off x="3893200" y="2101375"/>
                <a:ext cx="22800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2159" extrusionOk="0">
                    <a:moveTo>
                      <a:pt x="213" y="1"/>
                    </a:moveTo>
                    <a:lnTo>
                      <a:pt x="0" y="122"/>
                    </a:lnTo>
                    <a:lnTo>
                      <a:pt x="9119" y="2159"/>
                    </a:lnTo>
                    <a:lnTo>
                      <a:pt x="9119" y="2159"/>
                    </a:lnTo>
                    <a:lnTo>
                      <a:pt x="8937" y="1946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77"/>
              <p:cNvSpPr/>
              <p:nvPr/>
            </p:nvSpPr>
            <p:spPr>
              <a:xfrm>
                <a:off x="1164425" y="1534500"/>
                <a:ext cx="77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852" extrusionOk="0">
                    <a:moveTo>
                      <a:pt x="122" y="1"/>
                    </a:moveTo>
                    <a:lnTo>
                      <a:pt x="0" y="183"/>
                    </a:lnTo>
                    <a:lnTo>
                      <a:pt x="2949" y="852"/>
                    </a:lnTo>
                    <a:lnTo>
                      <a:pt x="3101" y="670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77"/>
              <p:cNvSpPr/>
              <p:nvPr/>
            </p:nvSpPr>
            <p:spPr>
              <a:xfrm>
                <a:off x="3057325" y="1867350"/>
                <a:ext cx="1474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5897" h="1520" extrusionOk="0">
                    <a:moveTo>
                      <a:pt x="0" y="0"/>
                    </a:moveTo>
                    <a:lnTo>
                      <a:pt x="122" y="213"/>
                    </a:lnTo>
                    <a:lnTo>
                      <a:pt x="5897" y="1520"/>
                    </a:lnTo>
                    <a:lnTo>
                      <a:pt x="5745" y="13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77"/>
              <p:cNvSpPr/>
              <p:nvPr/>
            </p:nvSpPr>
            <p:spPr>
              <a:xfrm>
                <a:off x="1191025" y="1495750"/>
                <a:ext cx="8132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883" extrusionOk="0">
                    <a:moveTo>
                      <a:pt x="122" y="1"/>
                    </a:moveTo>
                    <a:lnTo>
                      <a:pt x="0" y="153"/>
                    </a:lnTo>
                    <a:lnTo>
                      <a:pt x="3161" y="882"/>
                    </a:lnTo>
                    <a:lnTo>
                      <a:pt x="3253" y="761"/>
                    </a:lnTo>
                    <a:lnTo>
                      <a:pt x="3161" y="669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77"/>
              <p:cNvSpPr/>
              <p:nvPr/>
            </p:nvSpPr>
            <p:spPr>
              <a:xfrm>
                <a:off x="1801200" y="1587700"/>
                <a:ext cx="1299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1308" extrusionOk="0">
                    <a:moveTo>
                      <a:pt x="214" y="0"/>
                    </a:moveTo>
                    <a:lnTo>
                      <a:pt x="1" y="122"/>
                    </a:lnTo>
                    <a:lnTo>
                      <a:pt x="5199" y="1308"/>
                    </a:lnTo>
                    <a:lnTo>
                      <a:pt x="5107" y="1095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77"/>
              <p:cNvSpPr/>
              <p:nvPr/>
            </p:nvSpPr>
            <p:spPr>
              <a:xfrm>
                <a:off x="1159850" y="1578575"/>
                <a:ext cx="50200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609" extrusionOk="0">
                    <a:moveTo>
                      <a:pt x="1" y="1"/>
                    </a:moveTo>
                    <a:lnTo>
                      <a:pt x="305" y="244"/>
                    </a:lnTo>
                    <a:lnTo>
                      <a:pt x="1886" y="609"/>
                    </a:lnTo>
                    <a:lnTo>
                      <a:pt x="2007" y="4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77"/>
              <p:cNvSpPr/>
              <p:nvPr/>
            </p:nvSpPr>
            <p:spPr>
              <a:xfrm>
                <a:off x="716075" y="1570225"/>
                <a:ext cx="141375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5655" h="1399" extrusionOk="0">
                    <a:moveTo>
                      <a:pt x="92" y="0"/>
                    </a:moveTo>
                    <a:cubicBezTo>
                      <a:pt x="62" y="61"/>
                      <a:pt x="31" y="92"/>
                      <a:pt x="1" y="152"/>
                    </a:cubicBezTo>
                    <a:lnTo>
                      <a:pt x="5533" y="1399"/>
                    </a:lnTo>
                    <a:lnTo>
                      <a:pt x="5654" y="1247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77"/>
              <p:cNvSpPr/>
              <p:nvPr/>
            </p:nvSpPr>
            <p:spPr>
              <a:xfrm>
                <a:off x="412125" y="1501825"/>
                <a:ext cx="623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700" extrusionOk="0">
                    <a:moveTo>
                      <a:pt x="122" y="1"/>
                    </a:moveTo>
                    <a:lnTo>
                      <a:pt x="1" y="183"/>
                    </a:lnTo>
                    <a:lnTo>
                      <a:pt x="2402" y="700"/>
                    </a:lnTo>
                    <a:lnTo>
                      <a:pt x="2493" y="548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77"/>
              <p:cNvSpPr/>
              <p:nvPr/>
            </p:nvSpPr>
            <p:spPr>
              <a:xfrm>
                <a:off x="687975" y="1608975"/>
                <a:ext cx="14515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1430" extrusionOk="0">
                    <a:moveTo>
                      <a:pt x="122" y="1"/>
                    </a:moveTo>
                    <a:cubicBezTo>
                      <a:pt x="91" y="61"/>
                      <a:pt x="61" y="122"/>
                      <a:pt x="0" y="153"/>
                    </a:cubicBezTo>
                    <a:lnTo>
                      <a:pt x="5684" y="1429"/>
                    </a:lnTo>
                    <a:lnTo>
                      <a:pt x="5806" y="1277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77"/>
              <p:cNvSpPr/>
              <p:nvPr/>
            </p:nvSpPr>
            <p:spPr>
              <a:xfrm>
                <a:off x="743450" y="1530700"/>
                <a:ext cx="106400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4256" h="1126" extrusionOk="0">
                    <a:moveTo>
                      <a:pt x="122" y="1"/>
                    </a:moveTo>
                    <a:cubicBezTo>
                      <a:pt x="91" y="62"/>
                      <a:pt x="31" y="122"/>
                      <a:pt x="0" y="183"/>
                    </a:cubicBezTo>
                    <a:lnTo>
                      <a:pt x="4256" y="1125"/>
                    </a:lnTo>
                    <a:lnTo>
                      <a:pt x="3708" y="82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77"/>
              <p:cNvSpPr/>
              <p:nvPr/>
            </p:nvSpPr>
            <p:spPr>
              <a:xfrm>
                <a:off x="1381000" y="1266275"/>
                <a:ext cx="494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578" extrusionOk="0">
                    <a:moveTo>
                      <a:pt x="0" y="0"/>
                    </a:moveTo>
                    <a:lnTo>
                      <a:pt x="213" y="243"/>
                    </a:lnTo>
                    <a:lnTo>
                      <a:pt x="1793" y="578"/>
                    </a:lnTo>
                    <a:lnTo>
                      <a:pt x="1976" y="4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77"/>
              <p:cNvSpPr/>
              <p:nvPr/>
            </p:nvSpPr>
            <p:spPr>
              <a:xfrm>
                <a:off x="4977575" y="2116575"/>
                <a:ext cx="265225" cy="63875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2555" extrusionOk="0">
                    <a:moveTo>
                      <a:pt x="0" y="1"/>
                    </a:moveTo>
                    <a:lnTo>
                      <a:pt x="182" y="244"/>
                    </a:lnTo>
                    <a:lnTo>
                      <a:pt x="10608" y="2554"/>
                    </a:lnTo>
                    <a:lnTo>
                      <a:pt x="10395" y="23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77"/>
              <p:cNvSpPr/>
              <p:nvPr/>
            </p:nvSpPr>
            <p:spPr>
              <a:xfrm>
                <a:off x="3774650" y="1984350"/>
                <a:ext cx="215075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2008" extrusionOk="0">
                    <a:moveTo>
                      <a:pt x="244" y="1"/>
                    </a:moveTo>
                    <a:cubicBezTo>
                      <a:pt x="153" y="31"/>
                      <a:pt x="92" y="92"/>
                      <a:pt x="1" y="123"/>
                    </a:cubicBezTo>
                    <a:lnTo>
                      <a:pt x="8390" y="2007"/>
                    </a:lnTo>
                    <a:lnTo>
                      <a:pt x="8603" y="185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77"/>
              <p:cNvSpPr/>
              <p:nvPr/>
            </p:nvSpPr>
            <p:spPr>
              <a:xfrm>
                <a:off x="3036025" y="1591500"/>
                <a:ext cx="10262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4105" h="1065" extrusionOk="0">
                    <a:moveTo>
                      <a:pt x="1" y="0"/>
                    </a:moveTo>
                    <a:lnTo>
                      <a:pt x="123" y="213"/>
                    </a:lnTo>
                    <a:lnTo>
                      <a:pt x="3952" y="1064"/>
                    </a:lnTo>
                    <a:lnTo>
                      <a:pt x="4104" y="1004"/>
                    </a:lnTo>
                    <a:lnTo>
                      <a:pt x="4013" y="88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77"/>
              <p:cNvSpPr/>
              <p:nvPr/>
            </p:nvSpPr>
            <p:spPr>
              <a:xfrm>
                <a:off x="3827850" y="1950925"/>
                <a:ext cx="18012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1764" extrusionOk="0">
                    <a:moveTo>
                      <a:pt x="213" y="1"/>
                    </a:moveTo>
                    <a:cubicBezTo>
                      <a:pt x="152" y="31"/>
                      <a:pt x="61" y="92"/>
                      <a:pt x="0" y="122"/>
                    </a:cubicBezTo>
                    <a:lnTo>
                      <a:pt x="7204" y="1764"/>
                    </a:lnTo>
                    <a:lnTo>
                      <a:pt x="7022" y="1520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77"/>
              <p:cNvSpPr/>
              <p:nvPr/>
            </p:nvSpPr>
            <p:spPr>
              <a:xfrm>
                <a:off x="5062675" y="2226000"/>
                <a:ext cx="11932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1156" extrusionOk="0">
                    <a:moveTo>
                      <a:pt x="0" y="1"/>
                    </a:moveTo>
                    <a:lnTo>
                      <a:pt x="183" y="244"/>
                    </a:lnTo>
                    <a:lnTo>
                      <a:pt x="4286" y="1156"/>
                    </a:lnTo>
                    <a:cubicBezTo>
                      <a:pt x="4468" y="1125"/>
                      <a:pt x="4620" y="1095"/>
                      <a:pt x="4772" y="106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77"/>
              <p:cNvSpPr/>
              <p:nvPr/>
            </p:nvSpPr>
            <p:spPr>
              <a:xfrm>
                <a:off x="5020125" y="2171300"/>
                <a:ext cx="269775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0791" h="2554" extrusionOk="0">
                    <a:moveTo>
                      <a:pt x="0" y="0"/>
                    </a:moveTo>
                    <a:lnTo>
                      <a:pt x="183" y="243"/>
                    </a:lnTo>
                    <a:lnTo>
                      <a:pt x="10547" y="2554"/>
                    </a:lnTo>
                    <a:cubicBezTo>
                      <a:pt x="10639" y="2523"/>
                      <a:pt x="10730" y="2523"/>
                      <a:pt x="10791" y="2493"/>
                    </a:cubicBezTo>
                    <a:lnTo>
                      <a:pt x="10699" y="24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77"/>
              <p:cNvSpPr/>
              <p:nvPr/>
            </p:nvSpPr>
            <p:spPr>
              <a:xfrm>
                <a:off x="6332450" y="1697125"/>
                <a:ext cx="2105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8421" h="2068" extrusionOk="0">
                    <a:moveTo>
                      <a:pt x="61" y="0"/>
                    </a:moveTo>
                    <a:lnTo>
                      <a:pt x="1" y="183"/>
                    </a:lnTo>
                    <a:lnTo>
                      <a:pt x="8420" y="2067"/>
                    </a:lnTo>
                    <a:lnTo>
                      <a:pt x="7751" y="170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77"/>
              <p:cNvSpPr/>
              <p:nvPr/>
            </p:nvSpPr>
            <p:spPr>
              <a:xfrm>
                <a:off x="3498050" y="2555050"/>
                <a:ext cx="488625" cy="111725"/>
              </a:xfrm>
              <a:custGeom>
                <a:avLst/>
                <a:gdLst/>
                <a:ahLst/>
                <a:cxnLst/>
                <a:rect l="l" t="t" r="r" b="b"/>
                <a:pathLst>
                  <a:path w="19545" h="4469" extrusionOk="0">
                    <a:moveTo>
                      <a:pt x="244" y="0"/>
                    </a:moveTo>
                    <a:lnTo>
                      <a:pt x="1" y="152"/>
                    </a:lnTo>
                    <a:lnTo>
                      <a:pt x="19332" y="4468"/>
                    </a:lnTo>
                    <a:lnTo>
                      <a:pt x="19545" y="431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77"/>
              <p:cNvSpPr/>
              <p:nvPr/>
            </p:nvSpPr>
            <p:spPr>
              <a:xfrm>
                <a:off x="3551250" y="2521600"/>
                <a:ext cx="486350" cy="111725"/>
              </a:xfrm>
              <a:custGeom>
                <a:avLst/>
                <a:gdLst/>
                <a:ahLst/>
                <a:cxnLst/>
                <a:rect l="l" t="t" r="r" b="b"/>
                <a:pathLst>
                  <a:path w="19454" h="4469" extrusionOk="0">
                    <a:moveTo>
                      <a:pt x="213" y="1"/>
                    </a:moveTo>
                    <a:lnTo>
                      <a:pt x="0" y="153"/>
                    </a:lnTo>
                    <a:lnTo>
                      <a:pt x="19241" y="4469"/>
                    </a:lnTo>
                    <a:lnTo>
                      <a:pt x="19454" y="4317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77"/>
              <p:cNvSpPr/>
              <p:nvPr/>
            </p:nvSpPr>
            <p:spPr>
              <a:xfrm>
                <a:off x="2054250" y="2230575"/>
                <a:ext cx="7830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852" extrusionOk="0">
                    <a:moveTo>
                      <a:pt x="1" y="0"/>
                    </a:moveTo>
                    <a:lnTo>
                      <a:pt x="183" y="243"/>
                    </a:lnTo>
                    <a:lnTo>
                      <a:pt x="2919" y="851"/>
                    </a:lnTo>
                    <a:lnTo>
                      <a:pt x="3131" y="69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77"/>
              <p:cNvSpPr/>
              <p:nvPr/>
            </p:nvSpPr>
            <p:spPr>
              <a:xfrm>
                <a:off x="2368100" y="2255650"/>
                <a:ext cx="1383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1369" extrusionOk="0">
                    <a:moveTo>
                      <a:pt x="0" y="0"/>
                    </a:moveTo>
                    <a:lnTo>
                      <a:pt x="152" y="243"/>
                    </a:lnTo>
                    <a:lnTo>
                      <a:pt x="5259" y="1368"/>
                    </a:lnTo>
                    <a:lnTo>
                      <a:pt x="5532" y="12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77"/>
              <p:cNvSpPr/>
              <p:nvPr/>
            </p:nvSpPr>
            <p:spPr>
              <a:xfrm>
                <a:off x="2373400" y="2347600"/>
                <a:ext cx="307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61" extrusionOk="0">
                    <a:moveTo>
                      <a:pt x="1" y="0"/>
                    </a:moveTo>
                    <a:lnTo>
                      <a:pt x="31" y="61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77"/>
              <p:cNvSpPr/>
              <p:nvPr/>
            </p:nvSpPr>
            <p:spPr>
              <a:xfrm>
                <a:off x="2366575" y="2121150"/>
                <a:ext cx="128450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1277" extrusionOk="0">
                    <a:moveTo>
                      <a:pt x="213" y="0"/>
                    </a:moveTo>
                    <a:lnTo>
                      <a:pt x="0" y="152"/>
                    </a:lnTo>
                    <a:lnTo>
                      <a:pt x="5137" y="1277"/>
                    </a:lnTo>
                    <a:lnTo>
                      <a:pt x="4985" y="1064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77"/>
              <p:cNvSpPr/>
              <p:nvPr/>
            </p:nvSpPr>
            <p:spPr>
              <a:xfrm>
                <a:off x="2331625" y="2202450"/>
                <a:ext cx="22722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9089" h="2220" extrusionOk="0">
                    <a:moveTo>
                      <a:pt x="0" y="1"/>
                    </a:moveTo>
                    <a:lnTo>
                      <a:pt x="152" y="213"/>
                    </a:lnTo>
                    <a:lnTo>
                      <a:pt x="9088" y="2219"/>
                    </a:lnTo>
                    <a:lnTo>
                      <a:pt x="8937" y="200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77"/>
              <p:cNvSpPr/>
              <p:nvPr/>
            </p:nvSpPr>
            <p:spPr>
              <a:xfrm>
                <a:off x="6118925" y="1558825"/>
                <a:ext cx="7830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882" extrusionOk="0">
                    <a:moveTo>
                      <a:pt x="61" y="0"/>
                    </a:moveTo>
                    <a:lnTo>
                      <a:pt x="0" y="183"/>
                    </a:lnTo>
                    <a:lnTo>
                      <a:pt x="3070" y="882"/>
                    </a:lnTo>
                    <a:cubicBezTo>
                      <a:pt x="3101" y="821"/>
                      <a:pt x="3101" y="760"/>
                      <a:pt x="3131" y="700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77"/>
              <p:cNvSpPr/>
              <p:nvPr/>
            </p:nvSpPr>
            <p:spPr>
              <a:xfrm>
                <a:off x="2417475" y="2086950"/>
                <a:ext cx="4562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548" extrusionOk="0">
                    <a:moveTo>
                      <a:pt x="244" y="0"/>
                    </a:moveTo>
                    <a:lnTo>
                      <a:pt x="1" y="152"/>
                    </a:lnTo>
                    <a:lnTo>
                      <a:pt x="1825" y="548"/>
                    </a:lnTo>
                    <a:lnTo>
                      <a:pt x="1703" y="335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77"/>
              <p:cNvSpPr/>
              <p:nvPr/>
            </p:nvSpPr>
            <p:spPr>
              <a:xfrm>
                <a:off x="605150" y="1726000"/>
                <a:ext cx="15427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6171" h="1521" extrusionOk="0">
                    <a:moveTo>
                      <a:pt x="122" y="0"/>
                    </a:moveTo>
                    <a:cubicBezTo>
                      <a:pt x="61" y="61"/>
                      <a:pt x="31" y="122"/>
                      <a:pt x="0" y="183"/>
                    </a:cubicBezTo>
                    <a:lnTo>
                      <a:pt x="6049" y="1520"/>
                    </a:lnTo>
                    <a:lnTo>
                      <a:pt x="6170" y="136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77"/>
              <p:cNvSpPr/>
              <p:nvPr/>
            </p:nvSpPr>
            <p:spPr>
              <a:xfrm>
                <a:off x="356650" y="1624925"/>
                <a:ext cx="4257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548" extrusionOk="0">
                    <a:moveTo>
                      <a:pt x="1" y="1"/>
                    </a:moveTo>
                    <a:lnTo>
                      <a:pt x="92" y="214"/>
                    </a:lnTo>
                    <a:lnTo>
                      <a:pt x="1642" y="548"/>
                    </a:lnTo>
                    <a:lnTo>
                      <a:pt x="1642" y="548"/>
                    </a:lnTo>
                    <a:lnTo>
                      <a:pt x="1612" y="518"/>
                    </a:lnTo>
                    <a:lnTo>
                      <a:pt x="1703" y="3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77"/>
              <p:cNvSpPr/>
              <p:nvPr/>
            </p:nvSpPr>
            <p:spPr>
              <a:xfrm>
                <a:off x="632500" y="1687250"/>
                <a:ext cx="15125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1490" extrusionOk="0">
                    <a:moveTo>
                      <a:pt x="122" y="0"/>
                    </a:moveTo>
                    <a:cubicBezTo>
                      <a:pt x="92" y="61"/>
                      <a:pt x="61" y="92"/>
                      <a:pt x="0" y="152"/>
                    </a:cubicBezTo>
                    <a:lnTo>
                      <a:pt x="5958" y="1490"/>
                    </a:lnTo>
                    <a:lnTo>
                      <a:pt x="6049" y="1307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77"/>
              <p:cNvSpPr/>
              <p:nvPr/>
            </p:nvSpPr>
            <p:spPr>
              <a:xfrm>
                <a:off x="577775" y="1764750"/>
                <a:ext cx="15732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1582" extrusionOk="0">
                    <a:moveTo>
                      <a:pt x="122" y="1"/>
                    </a:moveTo>
                    <a:cubicBezTo>
                      <a:pt x="62" y="61"/>
                      <a:pt x="31" y="122"/>
                      <a:pt x="1" y="183"/>
                    </a:cubicBezTo>
                    <a:lnTo>
                      <a:pt x="6171" y="1581"/>
                    </a:lnTo>
                    <a:lnTo>
                      <a:pt x="6293" y="1399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77"/>
              <p:cNvSpPr/>
              <p:nvPr/>
            </p:nvSpPr>
            <p:spPr>
              <a:xfrm>
                <a:off x="1852125" y="2185725"/>
                <a:ext cx="17785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114" h="1764" extrusionOk="0">
                    <a:moveTo>
                      <a:pt x="0" y="1"/>
                    </a:moveTo>
                    <a:lnTo>
                      <a:pt x="152" y="214"/>
                    </a:lnTo>
                    <a:lnTo>
                      <a:pt x="7022" y="1764"/>
                    </a:lnTo>
                    <a:lnTo>
                      <a:pt x="7113" y="15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77"/>
              <p:cNvSpPr/>
              <p:nvPr/>
            </p:nvSpPr>
            <p:spPr>
              <a:xfrm>
                <a:off x="522300" y="1843025"/>
                <a:ext cx="16342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6537" h="1612" extrusionOk="0">
                    <a:moveTo>
                      <a:pt x="123" y="0"/>
                    </a:moveTo>
                    <a:cubicBezTo>
                      <a:pt x="62" y="61"/>
                      <a:pt x="31" y="122"/>
                      <a:pt x="1" y="183"/>
                    </a:cubicBezTo>
                    <a:lnTo>
                      <a:pt x="6445" y="1611"/>
                    </a:lnTo>
                    <a:lnTo>
                      <a:pt x="6536" y="1429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77"/>
              <p:cNvSpPr/>
              <p:nvPr/>
            </p:nvSpPr>
            <p:spPr>
              <a:xfrm>
                <a:off x="549675" y="1804275"/>
                <a:ext cx="16035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1581" extrusionOk="0">
                    <a:moveTo>
                      <a:pt x="122" y="0"/>
                    </a:moveTo>
                    <a:cubicBezTo>
                      <a:pt x="91" y="61"/>
                      <a:pt x="31" y="91"/>
                      <a:pt x="0" y="152"/>
                    </a:cubicBezTo>
                    <a:lnTo>
                      <a:pt x="6323" y="1581"/>
                    </a:lnTo>
                    <a:lnTo>
                      <a:pt x="6414" y="139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77"/>
              <p:cNvSpPr/>
              <p:nvPr/>
            </p:nvSpPr>
            <p:spPr>
              <a:xfrm>
                <a:off x="660625" y="1647725"/>
                <a:ext cx="147425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5897" h="1491" extrusionOk="0">
                    <a:moveTo>
                      <a:pt x="122" y="1"/>
                    </a:moveTo>
                    <a:cubicBezTo>
                      <a:pt x="91" y="62"/>
                      <a:pt x="30" y="122"/>
                      <a:pt x="0" y="183"/>
                    </a:cubicBezTo>
                    <a:lnTo>
                      <a:pt x="5806" y="1490"/>
                    </a:lnTo>
                    <a:lnTo>
                      <a:pt x="5897" y="1308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77"/>
              <p:cNvSpPr/>
              <p:nvPr/>
            </p:nvSpPr>
            <p:spPr>
              <a:xfrm>
                <a:off x="6289900" y="833125"/>
                <a:ext cx="699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822" extrusionOk="0">
                    <a:moveTo>
                      <a:pt x="31" y="1"/>
                    </a:moveTo>
                    <a:lnTo>
                      <a:pt x="0" y="183"/>
                    </a:lnTo>
                    <a:lnTo>
                      <a:pt x="2797" y="821"/>
                    </a:lnTo>
                    <a:lnTo>
                      <a:pt x="2797" y="609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77"/>
              <p:cNvSpPr/>
              <p:nvPr/>
            </p:nvSpPr>
            <p:spPr>
              <a:xfrm>
                <a:off x="6293700" y="789050"/>
                <a:ext cx="6840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792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2736" y="791"/>
                    </a:lnTo>
                    <a:lnTo>
                      <a:pt x="2736" y="6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77"/>
              <p:cNvSpPr/>
              <p:nvPr/>
            </p:nvSpPr>
            <p:spPr>
              <a:xfrm>
                <a:off x="5294450" y="610475"/>
                <a:ext cx="1276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339" extrusionOk="0">
                    <a:moveTo>
                      <a:pt x="0" y="1"/>
                    </a:moveTo>
                    <a:lnTo>
                      <a:pt x="213" y="244"/>
                    </a:lnTo>
                    <a:lnTo>
                      <a:pt x="5106" y="1338"/>
                    </a:lnTo>
                    <a:lnTo>
                      <a:pt x="4894" y="109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77"/>
              <p:cNvSpPr/>
              <p:nvPr/>
            </p:nvSpPr>
            <p:spPr>
              <a:xfrm>
                <a:off x="6283050" y="921275"/>
                <a:ext cx="7147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852" extrusionOk="0">
                    <a:moveTo>
                      <a:pt x="31" y="1"/>
                    </a:moveTo>
                    <a:lnTo>
                      <a:pt x="1" y="213"/>
                    </a:lnTo>
                    <a:lnTo>
                      <a:pt x="2858" y="852"/>
                    </a:lnTo>
                    <a:lnTo>
                      <a:pt x="2858" y="639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77"/>
              <p:cNvSpPr/>
              <p:nvPr/>
            </p:nvSpPr>
            <p:spPr>
              <a:xfrm>
                <a:off x="5295200" y="521575"/>
                <a:ext cx="2662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396" extrusionOk="0">
                    <a:moveTo>
                      <a:pt x="213" y="1"/>
                    </a:moveTo>
                    <a:lnTo>
                      <a:pt x="0" y="152"/>
                    </a:lnTo>
                    <a:lnTo>
                      <a:pt x="1064" y="396"/>
                    </a:lnTo>
                    <a:lnTo>
                      <a:pt x="821" y="152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77"/>
              <p:cNvSpPr/>
              <p:nvPr/>
            </p:nvSpPr>
            <p:spPr>
              <a:xfrm>
                <a:off x="5248850" y="556525"/>
                <a:ext cx="123125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1247" extrusionOk="0">
                    <a:moveTo>
                      <a:pt x="213" y="1"/>
                    </a:moveTo>
                    <a:lnTo>
                      <a:pt x="0" y="153"/>
                    </a:lnTo>
                    <a:lnTo>
                      <a:pt x="4924" y="1247"/>
                    </a:lnTo>
                    <a:lnTo>
                      <a:pt x="4712" y="1004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77"/>
              <p:cNvSpPr/>
              <p:nvPr/>
            </p:nvSpPr>
            <p:spPr>
              <a:xfrm>
                <a:off x="6280025" y="965350"/>
                <a:ext cx="7220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852" extrusionOk="0">
                    <a:moveTo>
                      <a:pt x="0" y="1"/>
                    </a:moveTo>
                    <a:lnTo>
                      <a:pt x="0" y="213"/>
                    </a:lnTo>
                    <a:lnTo>
                      <a:pt x="2888" y="852"/>
                    </a:lnTo>
                    <a:lnTo>
                      <a:pt x="2888" y="6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77"/>
              <p:cNvSpPr/>
              <p:nvPr/>
            </p:nvSpPr>
            <p:spPr>
              <a:xfrm>
                <a:off x="6296725" y="744975"/>
                <a:ext cx="6842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792" extrusionOk="0">
                    <a:moveTo>
                      <a:pt x="31" y="1"/>
                    </a:moveTo>
                    <a:lnTo>
                      <a:pt x="1" y="183"/>
                    </a:lnTo>
                    <a:lnTo>
                      <a:pt x="2706" y="791"/>
                    </a:lnTo>
                    <a:lnTo>
                      <a:pt x="2737" y="609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77"/>
              <p:cNvSpPr/>
              <p:nvPr/>
            </p:nvSpPr>
            <p:spPr>
              <a:xfrm>
                <a:off x="6286850" y="877200"/>
                <a:ext cx="707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822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2797" y="821"/>
                    </a:lnTo>
                    <a:lnTo>
                      <a:pt x="2828" y="6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77"/>
              <p:cNvSpPr/>
              <p:nvPr/>
            </p:nvSpPr>
            <p:spPr>
              <a:xfrm>
                <a:off x="5562675" y="894675"/>
                <a:ext cx="1125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1217" extrusionOk="0">
                    <a:moveTo>
                      <a:pt x="1" y="1"/>
                    </a:moveTo>
                    <a:lnTo>
                      <a:pt x="244" y="274"/>
                    </a:lnTo>
                    <a:lnTo>
                      <a:pt x="4499" y="1217"/>
                    </a:lnTo>
                    <a:lnTo>
                      <a:pt x="4256" y="9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77"/>
              <p:cNvSpPr/>
              <p:nvPr/>
            </p:nvSpPr>
            <p:spPr>
              <a:xfrm>
                <a:off x="6435025" y="1000300"/>
                <a:ext cx="3880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548" extrusionOk="0">
                    <a:moveTo>
                      <a:pt x="31" y="1"/>
                    </a:moveTo>
                    <a:cubicBezTo>
                      <a:pt x="1" y="62"/>
                      <a:pt x="1" y="122"/>
                      <a:pt x="1" y="213"/>
                    </a:cubicBezTo>
                    <a:lnTo>
                      <a:pt x="1551" y="548"/>
                    </a:lnTo>
                    <a:lnTo>
                      <a:pt x="1551" y="365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77"/>
              <p:cNvSpPr/>
              <p:nvPr/>
            </p:nvSpPr>
            <p:spPr>
              <a:xfrm>
                <a:off x="6276225" y="1010175"/>
                <a:ext cx="737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22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2918" y="822"/>
                    </a:lnTo>
                    <a:lnTo>
                      <a:pt x="2949" y="6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77"/>
              <p:cNvSpPr/>
              <p:nvPr/>
            </p:nvSpPr>
            <p:spPr>
              <a:xfrm>
                <a:off x="6256450" y="1095300"/>
                <a:ext cx="88175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973" extrusionOk="0">
                    <a:moveTo>
                      <a:pt x="62" y="0"/>
                    </a:moveTo>
                    <a:lnTo>
                      <a:pt x="1" y="183"/>
                    </a:lnTo>
                    <a:lnTo>
                      <a:pt x="3496" y="973"/>
                    </a:lnTo>
                    <a:cubicBezTo>
                      <a:pt x="3496" y="912"/>
                      <a:pt x="3496" y="851"/>
                      <a:pt x="3527" y="790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77"/>
              <p:cNvSpPr/>
              <p:nvPr/>
            </p:nvSpPr>
            <p:spPr>
              <a:xfrm>
                <a:off x="6430475" y="1044375"/>
                <a:ext cx="395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548" extrusionOk="0">
                    <a:moveTo>
                      <a:pt x="31" y="1"/>
                    </a:moveTo>
                    <a:cubicBezTo>
                      <a:pt x="31" y="61"/>
                      <a:pt x="31" y="122"/>
                      <a:pt x="1" y="183"/>
                    </a:cubicBezTo>
                    <a:lnTo>
                      <a:pt x="1581" y="548"/>
                    </a:lnTo>
                    <a:lnTo>
                      <a:pt x="1581" y="365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77"/>
              <p:cNvSpPr/>
              <p:nvPr/>
            </p:nvSpPr>
            <p:spPr>
              <a:xfrm>
                <a:off x="6422125" y="1132525"/>
                <a:ext cx="1445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05" extrusionOk="0">
                    <a:moveTo>
                      <a:pt x="0" y="1"/>
                    </a:moveTo>
                    <a:cubicBezTo>
                      <a:pt x="0" y="61"/>
                      <a:pt x="0" y="122"/>
                      <a:pt x="0" y="183"/>
                    </a:cubicBezTo>
                    <a:lnTo>
                      <a:pt x="547" y="305"/>
                    </a:lnTo>
                    <a:lnTo>
                      <a:pt x="578" y="1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77"/>
              <p:cNvSpPr/>
              <p:nvPr/>
            </p:nvSpPr>
            <p:spPr>
              <a:xfrm>
                <a:off x="6426675" y="1088450"/>
                <a:ext cx="1447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305" extrusionOk="0">
                    <a:moveTo>
                      <a:pt x="1" y="1"/>
                    </a:moveTo>
                    <a:cubicBezTo>
                      <a:pt x="1" y="61"/>
                      <a:pt x="1" y="122"/>
                      <a:pt x="1" y="183"/>
                    </a:cubicBezTo>
                    <a:lnTo>
                      <a:pt x="548" y="305"/>
                    </a:lnTo>
                    <a:lnTo>
                      <a:pt x="578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77"/>
              <p:cNvSpPr/>
              <p:nvPr/>
            </p:nvSpPr>
            <p:spPr>
              <a:xfrm>
                <a:off x="6231375" y="1179650"/>
                <a:ext cx="10262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4105" h="1095" extrusionOk="0">
                    <a:moveTo>
                      <a:pt x="62" y="0"/>
                    </a:moveTo>
                    <a:lnTo>
                      <a:pt x="1" y="182"/>
                    </a:lnTo>
                    <a:lnTo>
                      <a:pt x="4044" y="1094"/>
                    </a:lnTo>
                    <a:cubicBezTo>
                      <a:pt x="4074" y="1034"/>
                      <a:pt x="4074" y="973"/>
                      <a:pt x="4104" y="912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77"/>
              <p:cNvSpPr/>
              <p:nvPr/>
            </p:nvSpPr>
            <p:spPr>
              <a:xfrm>
                <a:off x="3207025" y="638600"/>
                <a:ext cx="234050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9362" h="2220" extrusionOk="0">
                    <a:moveTo>
                      <a:pt x="213" y="0"/>
                    </a:moveTo>
                    <a:lnTo>
                      <a:pt x="0" y="152"/>
                    </a:lnTo>
                    <a:lnTo>
                      <a:pt x="9240" y="2219"/>
                    </a:lnTo>
                    <a:lnTo>
                      <a:pt x="9362" y="2098"/>
                    </a:lnTo>
                    <a:lnTo>
                      <a:pt x="9331" y="2037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77"/>
              <p:cNvSpPr/>
              <p:nvPr/>
            </p:nvSpPr>
            <p:spPr>
              <a:xfrm>
                <a:off x="3201700" y="681150"/>
                <a:ext cx="1938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7752" h="1886" extrusionOk="0">
                    <a:moveTo>
                      <a:pt x="0" y="1"/>
                    </a:moveTo>
                    <a:lnTo>
                      <a:pt x="122" y="213"/>
                    </a:lnTo>
                    <a:lnTo>
                      <a:pt x="7538" y="1885"/>
                    </a:lnTo>
                    <a:lnTo>
                      <a:pt x="7751" y="17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77"/>
              <p:cNvSpPr/>
              <p:nvPr/>
            </p:nvSpPr>
            <p:spPr>
              <a:xfrm>
                <a:off x="3231325" y="732825"/>
                <a:ext cx="1163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1186" extrusionOk="0">
                    <a:moveTo>
                      <a:pt x="1" y="0"/>
                    </a:moveTo>
                    <a:lnTo>
                      <a:pt x="122" y="213"/>
                    </a:lnTo>
                    <a:lnTo>
                      <a:pt x="4469" y="1186"/>
                    </a:lnTo>
                    <a:lnTo>
                      <a:pt x="4651" y="10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77"/>
              <p:cNvSpPr/>
              <p:nvPr/>
            </p:nvSpPr>
            <p:spPr>
              <a:xfrm>
                <a:off x="5017825" y="594525"/>
                <a:ext cx="866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913" extrusionOk="0">
                    <a:moveTo>
                      <a:pt x="183" y="0"/>
                    </a:moveTo>
                    <a:lnTo>
                      <a:pt x="1" y="152"/>
                    </a:lnTo>
                    <a:lnTo>
                      <a:pt x="3466" y="912"/>
                    </a:lnTo>
                    <a:lnTo>
                      <a:pt x="3223" y="669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77"/>
              <p:cNvSpPr/>
              <p:nvPr/>
            </p:nvSpPr>
            <p:spPr>
              <a:xfrm>
                <a:off x="3260975" y="784500"/>
                <a:ext cx="39525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487" extrusionOk="0">
                    <a:moveTo>
                      <a:pt x="0" y="0"/>
                    </a:moveTo>
                    <a:lnTo>
                      <a:pt x="122" y="213"/>
                    </a:lnTo>
                    <a:lnTo>
                      <a:pt x="1368" y="487"/>
                    </a:lnTo>
                    <a:lnTo>
                      <a:pt x="1581" y="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77"/>
              <p:cNvSpPr/>
              <p:nvPr/>
            </p:nvSpPr>
            <p:spPr>
              <a:xfrm>
                <a:off x="3305050" y="570200"/>
                <a:ext cx="539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640" extrusionOk="0">
                    <a:moveTo>
                      <a:pt x="213" y="1"/>
                    </a:moveTo>
                    <a:lnTo>
                      <a:pt x="0" y="153"/>
                    </a:lnTo>
                    <a:lnTo>
                      <a:pt x="2158" y="639"/>
                    </a:lnTo>
                    <a:lnTo>
                      <a:pt x="2158" y="639"/>
                    </a:lnTo>
                    <a:lnTo>
                      <a:pt x="1976" y="426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77"/>
              <p:cNvSpPr/>
              <p:nvPr/>
            </p:nvSpPr>
            <p:spPr>
              <a:xfrm>
                <a:off x="6552825" y="2333900"/>
                <a:ext cx="121600" cy="31200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1248" extrusionOk="0">
                    <a:moveTo>
                      <a:pt x="31" y="1"/>
                    </a:moveTo>
                    <a:lnTo>
                      <a:pt x="0" y="183"/>
                    </a:lnTo>
                    <a:lnTo>
                      <a:pt x="4772" y="1247"/>
                    </a:lnTo>
                    <a:lnTo>
                      <a:pt x="4864" y="1065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77"/>
              <p:cNvSpPr/>
              <p:nvPr/>
            </p:nvSpPr>
            <p:spPr>
              <a:xfrm>
                <a:off x="6144000" y="1475225"/>
                <a:ext cx="843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913" extrusionOk="0">
                    <a:moveTo>
                      <a:pt x="61" y="1"/>
                    </a:moveTo>
                    <a:lnTo>
                      <a:pt x="0" y="183"/>
                    </a:lnTo>
                    <a:lnTo>
                      <a:pt x="3314" y="913"/>
                    </a:lnTo>
                    <a:cubicBezTo>
                      <a:pt x="3344" y="852"/>
                      <a:pt x="3344" y="791"/>
                      <a:pt x="3374" y="730"/>
                    </a:cubicBez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77"/>
              <p:cNvSpPr/>
              <p:nvPr/>
            </p:nvSpPr>
            <p:spPr>
              <a:xfrm>
                <a:off x="3255650" y="604400"/>
                <a:ext cx="14667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5867" h="1460" extrusionOk="0">
                    <a:moveTo>
                      <a:pt x="213" y="1"/>
                    </a:moveTo>
                    <a:lnTo>
                      <a:pt x="0" y="153"/>
                    </a:lnTo>
                    <a:lnTo>
                      <a:pt x="5867" y="1460"/>
                    </a:lnTo>
                    <a:lnTo>
                      <a:pt x="5684" y="1216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77"/>
              <p:cNvSpPr/>
              <p:nvPr/>
            </p:nvSpPr>
            <p:spPr>
              <a:xfrm>
                <a:off x="6268625" y="1053500"/>
                <a:ext cx="7830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882" extrusionOk="0">
                    <a:moveTo>
                      <a:pt x="61" y="0"/>
                    </a:moveTo>
                    <a:lnTo>
                      <a:pt x="0" y="183"/>
                    </a:lnTo>
                    <a:lnTo>
                      <a:pt x="3131" y="882"/>
                    </a:lnTo>
                    <a:lnTo>
                      <a:pt x="3131" y="669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77"/>
              <p:cNvSpPr/>
              <p:nvPr/>
            </p:nvSpPr>
            <p:spPr>
              <a:xfrm>
                <a:off x="4925125" y="663675"/>
                <a:ext cx="1337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5351" h="1308" extrusionOk="0">
                    <a:moveTo>
                      <a:pt x="183" y="0"/>
                    </a:moveTo>
                    <a:lnTo>
                      <a:pt x="1" y="152"/>
                    </a:lnTo>
                    <a:lnTo>
                      <a:pt x="5168" y="1307"/>
                    </a:lnTo>
                    <a:lnTo>
                      <a:pt x="5350" y="115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77"/>
              <p:cNvSpPr/>
              <p:nvPr/>
            </p:nvSpPr>
            <p:spPr>
              <a:xfrm>
                <a:off x="4971475" y="628725"/>
                <a:ext cx="13302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5321" h="1308" extrusionOk="0">
                    <a:moveTo>
                      <a:pt x="183" y="0"/>
                    </a:moveTo>
                    <a:lnTo>
                      <a:pt x="1" y="152"/>
                    </a:lnTo>
                    <a:lnTo>
                      <a:pt x="5107" y="1307"/>
                    </a:lnTo>
                    <a:lnTo>
                      <a:pt x="5320" y="115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77"/>
              <p:cNvSpPr/>
              <p:nvPr/>
            </p:nvSpPr>
            <p:spPr>
              <a:xfrm>
                <a:off x="4878775" y="697875"/>
                <a:ext cx="13527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1338" extrusionOk="0">
                    <a:moveTo>
                      <a:pt x="183" y="0"/>
                    </a:moveTo>
                    <a:lnTo>
                      <a:pt x="1" y="152"/>
                    </a:lnTo>
                    <a:lnTo>
                      <a:pt x="5198" y="1338"/>
                    </a:lnTo>
                    <a:lnTo>
                      <a:pt x="5411" y="118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77"/>
              <p:cNvSpPr/>
              <p:nvPr/>
            </p:nvSpPr>
            <p:spPr>
              <a:xfrm>
                <a:off x="4843050" y="733575"/>
                <a:ext cx="125425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1278" extrusionOk="0">
                    <a:moveTo>
                      <a:pt x="1" y="1"/>
                    </a:moveTo>
                    <a:lnTo>
                      <a:pt x="214" y="244"/>
                    </a:lnTo>
                    <a:lnTo>
                      <a:pt x="4834" y="1277"/>
                    </a:lnTo>
                    <a:lnTo>
                      <a:pt x="5016" y="11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77"/>
              <p:cNvSpPr/>
              <p:nvPr/>
            </p:nvSpPr>
            <p:spPr>
              <a:xfrm>
                <a:off x="6244300" y="1137850"/>
                <a:ext cx="97300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1065" extrusionOk="0">
                    <a:moveTo>
                      <a:pt x="31" y="0"/>
                    </a:moveTo>
                    <a:lnTo>
                      <a:pt x="1" y="183"/>
                    </a:lnTo>
                    <a:lnTo>
                      <a:pt x="3861" y="1064"/>
                    </a:lnTo>
                    <a:cubicBezTo>
                      <a:pt x="3861" y="973"/>
                      <a:pt x="3891" y="912"/>
                      <a:pt x="3891" y="851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77"/>
              <p:cNvSpPr/>
              <p:nvPr/>
            </p:nvSpPr>
            <p:spPr>
              <a:xfrm>
                <a:off x="4887900" y="789050"/>
                <a:ext cx="3572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57" extrusionOk="0">
                    <a:moveTo>
                      <a:pt x="0" y="1"/>
                    </a:moveTo>
                    <a:lnTo>
                      <a:pt x="183" y="244"/>
                    </a:lnTo>
                    <a:lnTo>
                      <a:pt x="1247" y="457"/>
                    </a:lnTo>
                    <a:lnTo>
                      <a:pt x="1429" y="30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77"/>
              <p:cNvSpPr/>
              <p:nvPr/>
            </p:nvSpPr>
            <p:spPr>
              <a:xfrm>
                <a:off x="6169075" y="1390900"/>
                <a:ext cx="90450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973" extrusionOk="0">
                    <a:moveTo>
                      <a:pt x="31" y="0"/>
                    </a:moveTo>
                    <a:lnTo>
                      <a:pt x="0" y="182"/>
                    </a:lnTo>
                    <a:lnTo>
                      <a:pt x="3557" y="973"/>
                    </a:lnTo>
                    <a:cubicBezTo>
                      <a:pt x="3557" y="912"/>
                      <a:pt x="3587" y="851"/>
                      <a:pt x="3618" y="79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77"/>
              <p:cNvSpPr/>
              <p:nvPr/>
            </p:nvSpPr>
            <p:spPr>
              <a:xfrm>
                <a:off x="6206300" y="1263975"/>
                <a:ext cx="9882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1065" extrusionOk="0">
                    <a:moveTo>
                      <a:pt x="62" y="1"/>
                    </a:moveTo>
                    <a:lnTo>
                      <a:pt x="1" y="183"/>
                    </a:lnTo>
                    <a:lnTo>
                      <a:pt x="3892" y="1065"/>
                    </a:lnTo>
                    <a:cubicBezTo>
                      <a:pt x="3892" y="1004"/>
                      <a:pt x="3922" y="943"/>
                      <a:pt x="3952" y="882"/>
                    </a:cubicBez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77"/>
              <p:cNvSpPr/>
              <p:nvPr/>
            </p:nvSpPr>
            <p:spPr>
              <a:xfrm>
                <a:off x="6219225" y="1222200"/>
                <a:ext cx="10032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065" extrusionOk="0">
                    <a:moveTo>
                      <a:pt x="31" y="0"/>
                    </a:moveTo>
                    <a:lnTo>
                      <a:pt x="1" y="183"/>
                    </a:lnTo>
                    <a:lnTo>
                      <a:pt x="3952" y="1064"/>
                    </a:lnTo>
                    <a:cubicBezTo>
                      <a:pt x="3982" y="1003"/>
                      <a:pt x="4013" y="942"/>
                      <a:pt x="4013" y="882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77"/>
              <p:cNvSpPr/>
              <p:nvPr/>
            </p:nvSpPr>
            <p:spPr>
              <a:xfrm>
                <a:off x="6156150" y="1432675"/>
                <a:ext cx="88175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944" extrusionOk="0">
                    <a:moveTo>
                      <a:pt x="62" y="1"/>
                    </a:moveTo>
                    <a:lnTo>
                      <a:pt x="1" y="183"/>
                    </a:lnTo>
                    <a:lnTo>
                      <a:pt x="3435" y="943"/>
                    </a:lnTo>
                    <a:cubicBezTo>
                      <a:pt x="3466" y="882"/>
                      <a:pt x="3496" y="852"/>
                      <a:pt x="3527" y="791"/>
                    </a:cubicBez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77"/>
              <p:cNvSpPr/>
              <p:nvPr/>
            </p:nvSpPr>
            <p:spPr>
              <a:xfrm>
                <a:off x="3765525" y="2342275"/>
                <a:ext cx="5017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609" extrusionOk="0">
                    <a:moveTo>
                      <a:pt x="1" y="0"/>
                    </a:moveTo>
                    <a:lnTo>
                      <a:pt x="153" y="243"/>
                    </a:lnTo>
                    <a:lnTo>
                      <a:pt x="1794" y="608"/>
                    </a:lnTo>
                    <a:lnTo>
                      <a:pt x="2007" y="4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77"/>
              <p:cNvSpPr/>
              <p:nvPr/>
            </p:nvSpPr>
            <p:spPr>
              <a:xfrm>
                <a:off x="6802825" y="1402275"/>
                <a:ext cx="4790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427" extrusionOk="0">
                    <a:moveTo>
                      <a:pt x="0" y="1"/>
                    </a:moveTo>
                    <a:lnTo>
                      <a:pt x="1915" y="427"/>
                    </a:lnTo>
                    <a:lnTo>
                      <a:pt x="1915" y="427"/>
                    </a:lnTo>
                    <a:lnTo>
                      <a:pt x="1885" y="214"/>
                    </a:lnTo>
                    <a:lnTo>
                      <a:pt x="1703" y="1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77"/>
              <p:cNvSpPr/>
              <p:nvPr/>
            </p:nvSpPr>
            <p:spPr>
              <a:xfrm>
                <a:off x="5508725" y="837700"/>
                <a:ext cx="115525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1247" extrusionOk="0">
                    <a:moveTo>
                      <a:pt x="1" y="0"/>
                    </a:moveTo>
                    <a:lnTo>
                      <a:pt x="244" y="274"/>
                    </a:lnTo>
                    <a:lnTo>
                      <a:pt x="4621" y="1246"/>
                    </a:lnTo>
                    <a:lnTo>
                      <a:pt x="4408" y="10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77"/>
              <p:cNvSpPr/>
              <p:nvPr/>
            </p:nvSpPr>
            <p:spPr>
              <a:xfrm>
                <a:off x="6645525" y="1406850"/>
                <a:ext cx="210525" cy="52450"/>
              </a:xfrm>
              <a:custGeom>
                <a:avLst/>
                <a:gdLst/>
                <a:ahLst/>
                <a:cxnLst/>
                <a:rect l="l" t="t" r="r" b="b"/>
                <a:pathLst>
                  <a:path w="8421" h="2098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8420" y="2098"/>
                    </a:lnTo>
                    <a:lnTo>
                      <a:pt x="8420" y="2098"/>
                    </a:lnTo>
                    <a:lnTo>
                      <a:pt x="8390" y="188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77"/>
              <p:cNvSpPr/>
              <p:nvPr/>
            </p:nvSpPr>
            <p:spPr>
              <a:xfrm>
                <a:off x="6359800" y="1343775"/>
                <a:ext cx="122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75" extrusionOk="0">
                    <a:moveTo>
                      <a:pt x="62" y="1"/>
                    </a:moveTo>
                    <a:cubicBezTo>
                      <a:pt x="62" y="61"/>
                      <a:pt x="31" y="122"/>
                      <a:pt x="1" y="183"/>
                    </a:cubicBezTo>
                    <a:lnTo>
                      <a:pt x="426" y="274"/>
                    </a:lnTo>
                    <a:lnTo>
                      <a:pt x="487" y="92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77"/>
              <p:cNvSpPr/>
              <p:nvPr/>
            </p:nvSpPr>
            <p:spPr>
              <a:xfrm>
                <a:off x="6310425" y="567925"/>
                <a:ext cx="646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761" extrusionOk="0">
                    <a:moveTo>
                      <a:pt x="30" y="1"/>
                    </a:moveTo>
                    <a:lnTo>
                      <a:pt x="0" y="213"/>
                    </a:lnTo>
                    <a:lnTo>
                      <a:pt x="2553" y="761"/>
                    </a:lnTo>
                    <a:cubicBezTo>
                      <a:pt x="2553" y="700"/>
                      <a:pt x="2584" y="639"/>
                      <a:pt x="2584" y="578"/>
                    </a:cubicBez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77"/>
              <p:cNvSpPr/>
              <p:nvPr/>
            </p:nvSpPr>
            <p:spPr>
              <a:xfrm>
                <a:off x="6373475" y="1301225"/>
                <a:ext cx="1522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5" extrusionOk="0">
                    <a:moveTo>
                      <a:pt x="31" y="0"/>
                    </a:moveTo>
                    <a:lnTo>
                      <a:pt x="1" y="183"/>
                    </a:lnTo>
                    <a:lnTo>
                      <a:pt x="518" y="304"/>
                    </a:lnTo>
                    <a:lnTo>
                      <a:pt x="609" y="12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77"/>
              <p:cNvSpPr/>
              <p:nvPr/>
            </p:nvSpPr>
            <p:spPr>
              <a:xfrm>
                <a:off x="6314225" y="523850"/>
                <a:ext cx="630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761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2492" y="761"/>
                    </a:lnTo>
                    <a:cubicBezTo>
                      <a:pt x="2523" y="700"/>
                      <a:pt x="2523" y="639"/>
                      <a:pt x="2523" y="57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77"/>
              <p:cNvSpPr/>
              <p:nvPr/>
            </p:nvSpPr>
            <p:spPr>
              <a:xfrm>
                <a:off x="6872725" y="1502600"/>
                <a:ext cx="3347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517" extrusionOk="0">
                    <a:moveTo>
                      <a:pt x="1" y="0"/>
                    </a:moveTo>
                    <a:lnTo>
                      <a:pt x="31" y="213"/>
                    </a:lnTo>
                    <a:lnTo>
                      <a:pt x="1308" y="517"/>
                    </a:lnTo>
                    <a:lnTo>
                      <a:pt x="1338" y="3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77"/>
              <p:cNvSpPr/>
              <p:nvPr/>
            </p:nvSpPr>
            <p:spPr>
              <a:xfrm>
                <a:off x="6317250" y="479775"/>
                <a:ext cx="6235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761" extrusionOk="0">
                    <a:moveTo>
                      <a:pt x="31" y="1"/>
                    </a:moveTo>
                    <a:lnTo>
                      <a:pt x="1" y="183"/>
                    </a:lnTo>
                    <a:lnTo>
                      <a:pt x="2493" y="761"/>
                    </a:lnTo>
                    <a:lnTo>
                      <a:pt x="2493" y="548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77"/>
              <p:cNvSpPr/>
              <p:nvPr/>
            </p:nvSpPr>
            <p:spPr>
              <a:xfrm>
                <a:off x="6300525" y="700900"/>
                <a:ext cx="6690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792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2676" y="791"/>
                    </a:lnTo>
                    <a:cubicBezTo>
                      <a:pt x="2676" y="730"/>
                      <a:pt x="2676" y="639"/>
                      <a:pt x="2676" y="57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77"/>
              <p:cNvSpPr/>
              <p:nvPr/>
            </p:nvSpPr>
            <p:spPr>
              <a:xfrm>
                <a:off x="6307375" y="612000"/>
                <a:ext cx="64625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791" extrusionOk="0">
                    <a:moveTo>
                      <a:pt x="0" y="1"/>
                    </a:moveTo>
                    <a:lnTo>
                      <a:pt x="0" y="213"/>
                    </a:lnTo>
                    <a:lnTo>
                      <a:pt x="2584" y="791"/>
                    </a:lnTo>
                    <a:lnTo>
                      <a:pt x="2584" y="5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77"/>
              <p:cNvSpPr/>
              <p:nvPr/>
            </p:nvSpPr>
            <p:spPr>
              <a:xfrm>
                <a:off x="6303575" y="656075"/>
                <a:ext cx="66125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791" extrusionOk="0">
                    <a:moveTo>
                      <a:pt x="31" y="1"/>
                    </a:moveTo>
                    <a:lnTo>
                      <a:pt x="1" y="213"/>
                    </a:lnTo>
                    <a:lnTo>
                      <a:pt x="2645" y="791"/>
                    </a:lnTo>
                    <a:cubicBezTo>
                      <a:pt x="2645" y="730"/>
                      <a:pt x="2645" y="669"/>
                      <a:pt x="2645" y="608"/>
                    </a:cubicBez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77"/>
              <p:cNvSpPr/>
              <p:nvPr/>
            </p:nvSpPr>
            <p:spPr>
              <a:xfrm>
                <a:off x="6640975" y="1450925"/>
                <a:ext cx="220375" cy="54725"/>
              </a:xfrm>
              <a:custGeom>
                <a:avLst/>
                <a:gdLst/>
                <a:ahLst/>
                <a:cxnLst/>
                <a:rect l="l" t="t" r="r" b="b"/>
                <a:pathLst>
                  <a:path w="8815" h="2189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8815" y="2189"/>
                    </a:lnTo>
                    <a:lnTo>
                      <a:pt x="8785" y="19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77"/>
              <p:cNvSpPr/>
              <p:nvPr/>
            </p:nvSpPr>
            <p:spPr>
              <a:xfrm>
                <a:off x="6194150" y="1306550"/>
                <a:ext cx="95775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034" extrusionOk="0">
                    <a:moveTo>
                      <a:pt x="31" y="0"/>
                    </a:moveTo>
                    <a:lnTo>
                      <a:pt x="1" y="183"/>
                    </a:lnTo>
                    <a:lnTo>
                      <a:pt x="3770" y="1034"/>
                    </a:lnTo>
                    <a:cubicBezTo>
                      <a:pt x="3800" y="973"/>
                      <a:pt x="3800" y="912"/>
                      <a:pt x="3830" y="851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77"/>
              <p:cNvSpPr/>
              <p:nvPr/>
            </p:nvSpPr>
            <p:spPr>
              <a:xfrm>
                <a:off x="5470725" y="698625"/>
                <a:ext cx="2300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92" h="62" extrusionOk="0">
                    <a:moveTo>
                      <a:pt x="31" y="1"/>
                    </a:moveTo>
                    <a:lnTo>
                      <a:pt x="1" y="31"/>
                    </a:lnTo>
                    <a:lnTo>
                      <a:pt x="92" y="61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77"/>
              <p:cNvSpPr/>
              <p:nvPr/>
            </p:nvSpPr>
            <p:spPr>
              <a:xfrm>
                <a:off x="5432750" y="732075"/>
                <a:ext cx="90450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973" extrusionOk="0">
                    <a:moveTo>
                      <a:pt x="182" y="0"/>
                    </a:moveTo>
                    <a:lnTo>
                      <a:pt x="0" y="152"/>
                    </a:lnTo>
                    <a:lnTo>
                      <a:pt x="3617" y="973"/>
                    </a:lnTo>
                    <a:lnTo>
                      <a:pt x="3404" y="73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77"/>
              <p:cNvSpPr/>
              <p:nvPr/>
            </p:nvSpPr>
            <p:spPr>
              <a:xfrm>
                <a:off x="6414525" y="1175850"/>
                <a:ext cx="175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335" extrusionOk="0">
                    <a:moveTo>
                      <a:pt x="61" y="0"/>
                    </a:moveTo>
                    <a:cubicBezTo>
                      <a:pt x="61" y="61"/>
                      <a:pt x="31" y="122"/>
                      <a:pt x="0" y="182"/>
                    </a:cubicBezTo>
                    <a:lnTo>
                      <a:pt x="699" y="334"/>
                    </a:lnTo>
                    <a:lnTo>
                      <a:pt x="699" y="15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77"/>
              <p:cNvSpPr/>
              <p:nvPr/>
            </p:nvSpPr>
            <p:spPr>
              <a:xfrm>
                <a:off x="5348400" y="667475"/>
                <a:ext cx="1132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1156" extrusionOk="0">
                    <a:moveTo>
                      <a:pt x="0" y="0"/>
                    </a:moveTo>
                    <a:lnTo>
                      <a:pt x="213" y="244"/>
                    </a:lnTo>
                    <a:lnTo>
                      <a:pt x="4347" y="1155"/>
                    </a:lnTo>
                    <a:lnTo>
                      <a:pt x="4529" y="10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77"/>
              <p:cNvSpPr/>
              <p:nvPr/>
            </p:nvSpPr>
            <p:spPr>
              <a:xfrm>
                <a:off x="5455525" y="781450"/>
                <a:ext cx="118575" cy="312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1248" extrusionOk="0">
                    <a:moveTo>
                      <a:pt x="1" y="1"/>
                    </a:moveTo>
                    <a:lnTo>
                      <a:pt x="214" y="244"/>
                    </a:lnTo>
                    <a:lnTo>
                      <a:pt x="4743" y="1247"/>
                    </a:lnTo>
                    <a:lnTo>
                      <a:pt x="4530" y="10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77"/>
              <p:cNvSpPr/>
              <p:nvPr/>
            </p:nvSpPr>
            <p:spPr>
              <a:xfrm>
                <a:off x="5401575" y="724475"/>
                <a:ext cx="22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335" extrusionOk="0">
                    <a:moveTo>
                      <a:pt x="1" y="0"/>
                    </a:moveTo>
                    <a:lnTo>
                      <a:pt x="244" y="243"/>
                    </a:lnTo>
                    <a:lnTo>
                      <a:pt x="730" y="334"/>
                    </a:lnTo>
                    <a:lnTo>
                      <a:pt x="882" y="18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77"/>
              <p:cNvSpPr/>
              <p:nvPr/>
            </p:nvSpPr>
            <p:spPr>
              <a:xfrm>
                <a:off x="6400850" y="1217625"/>
                <a:ext cx="2660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427" extrusionOk="0">
                    <a:moveTo>
                      <a:pt x="61" y="1"/>
                    </a:moveTo>
                    <a:cubicBezTo>
                      <a:pt x="31" y="62"/>
                      <a:pt x="0" y="122"/>
                      <a:pt x="0" y="183"/>
                    </a:cubicBezTo>
                    <a:lnTo>
                      <a:pt x="1064" y="426"/>
                    </a:lnTo>
                    <a:lnTo>
                      <a:pt x="1064" y="244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77"/>
              <p:cNvSpPr/>
              <p:nvPr/>
            </p:nvSpPr>
            <p:spPr>
              <a:xfrm>
                <a:off x="5616625" y="951675"/>
                <a:ext cx="4867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609" extrusionOk="0">
                    <a:moveTo>
                      <a:pt x="1" y="0"/>
                    </a:moveTo>
                    <a:lnTo>
                      <a:pt x="214" y="244"/>
                    </a:lnTo>
                    <a:lnTo>
                      <a:pt x="1794" y="608"/>
                    </a:lnTo>
                    <a:cubicBezTo>
                      <a:pt x="1825" y="548"/>
                      <a:pt x="1885" y="487"/>
                      <a:pt x="1946" y="45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77"/>
              <p:cNvSpPr/>
              <p:nvPr/>
            </p:nvSpPr>
            <p:spPr>
              <a:xfrm>
                <a:off x="6328650" y="1426600"/>
                <a:ext cx="1142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75" extrusionOk="0">
                    <a:moveTo>
                      <a:pt x="61" y="1"/>
                    </a:moveTo>
                    <a:cubicBezTo>
                      <a:pt x="61" y="61"/>
                      <a:pt x="31" y="122"/>
                      <a:pt x="1" y="183"/>
                    </a:cubicBezTo>
                    <a:lnTo>
                      <a:pt x="396" y="274"/>
                    </a:lnTo>
                    <a:lnTo>
                      <a:pt x="456" y="92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77"/>
              <p:cNvSpPr/>
              <p:nvPr/>
            </p:nvSpPr>
            <p:spPr>
              <a:xfrm>
                <a:off x="6181225" y="1348325"/>
                <a:ext cx="9350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1004" extrusionOk="0">
                    <a:moveTo>
                      <a:pt x="62" y="1"/>
                    </a:moveTo>
                    <a:lnTo>
                      <a:pt x="1" y="183"/>
                    </a:lnTo>
                    <a:lnTo>
                      <a:pt x="3679" y="1004"/>
                    </a:lnTo>
                    <a:cubicBezTo>
                      <a:pt x="3709" y="943"/>
                      <a:pt x="3709" y="882"/>
                      <a:pt x="3739" y="822"/>
                    </a:cubicBez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77"/>
              <p:cNvSpPr/>
              <p:nvPr/>
            </p:nvSpPr>
            <p:spPr>
              <a:xfrm>
                <a:off x="6344600" y="1384800"/>
                <a:ext cx="1142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75" extrusionOk="0">
                    <a:moveTo>
                      <a:pt x="92" y="1"/>
                    </a:moveTo>
                    <a:cubicBezTo>
                      <a:pt x="62" y="62"/>
                      <a:pt x="31" y="122"/>
                      <a:pt x="1" y="183"/>
                    </a:cubicBezTo>
                    <a:lnTo>
                      <a:pt x="396" y="274"/>
                    </a:lnTo>
                    <a:lnTo>
                      <a:pt x="457" y="92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77"/>
              <p:cNvSpPr/>
              <p:nvPr/>
            </p:nvSpPr>
            <p:spPr>
              <a:xfrm>
                <a:off x="6862100" y="1410650"/>
                <a:ext cx="532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670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2128" y="669"/>
                    </a:lnTo>
                    <a:lnTo>
                      <a:pt x="2128" y="4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77"/>
              <p:cNvSpPr/>
              <p:nvPr/>
            </p:nvSpPr>
            <p:spPr>
              <a:xfrm>
                <a:off x="6930475" y="1381000"/>
                <a:ext cx="10717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1156" extrusionOk="0">
                    <a:moveTo>
                      <a:pt x="31" y="1"/>
                    </a:moveTo>
                    <a:lnTo>
                      <a:pt x="1" y="183"/>
                    </a:lnTo>
                    <a:lnTo>
                      <a:pt x="4256" y="1156"/>
                    </a:lnTo>
                    <a:lnTo>
                      <a:pt x="4287" y="974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77"/>
              <p:cNvSpPr/>
              <p:nvPr/>
            </p:nvSpPr>
            <p:spPr>
              <a:xfrm>
                <a:off x="6386400" y="1259425"/>
                <a:ext cx="357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487" extrusionOk="0">
                    <a:moveTo>
                      <a:pt x="61" y="1"/>
                    </a:moveTo>
                    <a:cubicBezTo>
                      <a:pt x="61" y="61"/>
                      <a:pt x="31" y="122"/>
                      <a:pt x="1" y="183"/>
                    </a:cubicBezTo>
                    <a:lnTo>
                      <a:pt x="1277" y="487"/>
                    </a:lnTo>
                    <a:lnTo>
                      <a:pt x="1429" y="305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77"/>
              <p:cNvSpPr/>
              <p:nvPr/>
            </p:nvSpPr>
            <p:spPr>
              <a:xfrm>
                <a:off x="6867425" y="1457000"/>
                <a:ext cx="4332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578" extrusionOk="0">
                    <a:moveTo>
                      <a:pt x="0" y="0"/>
                    </a:moveTo>
                    <a:lnTo>
                      <a:pt x="31" y="183"/>
                    </a:lnTo>
                    <a:lnTo>
                      <a:pt x="1702" y="578"/>
                    </a:lnTo>
                    <a:lnTo>
                      <a:pt x="1733" y="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77"/>
              <p:cNvSpPr/>
              <p:nvPr/>
            </p:nvSpPr>
            <p:spPr>
              <a:xfrm>
                <a:off x="6580175" y="4238950"/>
                <a:ext cx="1522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5" extrusionOk="0">
                    <a:moveTo>
                      <a:pt x="1" y="1"/>
                    </a:moveTo>
                    <a:lnTo>
                      <a:pt x="31" y="183"/>
                    </a:lnTo>
                    <a:lnTo>
                      <a:pt x="578" y="305"/>
                    </a:lnTo>
                    <a:lnTo>
                      <a:pt x="608" y="1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77"/>
              <p:cNvSpPr/>
              <p:nvPr/>
            </p:nvSpPr>
            <p:spPr>
              <a:xfrm>
                <a:off x="3536050" y="2743500"/>
                <a:ext cx="286500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1460" h="2706" extrusionOk="0">
                    <a:moveTo>
                      <a:pt x="0" y="0"/>
                    </a:moveTo>
                    <a:lnTo>
                      <a:pt x="122" y="213"/>
                    </a:lnTo>
                    <a:lnTo>
                      <a:pt x="11338" y="2705"/>
                    </a:lnTo>
                    <a:lnTo>
                      <a:pt x="11460" y="2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77"/>
              <p:cNvSpPr/>
              <p:nvPr/>
            </p:nvSpPr>
            <p:spPr>
              <a:xfrm>
                <a:off x="5390175" y="3384075"/>
                <a:ext cx="301700" cy="72975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2919" extrusionOk="0">
                    <a:moveTo>
                      <a:pt x="1" y="1"/>
                    </a:moveTo>
                    <a:lnTo>
                      <a:pt x="1" y="213"/>
                    </a:lnTo>
                    <a:lnTo>
                      <a:pt x="12068" y="2919"/>
                    </a:lnTo>
                    <a:lnTo>
                      <a:pt x="12068" y="27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77"/>
              <p:cNvSpPr/>
              <p:nvPr/>
            </p:nvSpPr>
            <p:spPr>
              <a:xfrm>
                <a:off x="3505650" y="2691050"/>
                <a:ext cx="345775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13831" h="3284" extrusionOk="0">
                    <a:moveTo>
                      <a:pt x="1" y="1"/>
                    </a:moveTo>
                    <a:lnTo>
                      <a:pt x="122" y="244"/>
                    </a:lnTo>
                    <a:lnTo>
                      <a:pt x="13709" y="3284"/>
                    </a:lnTo>
                    <a:lnTo>
                      <a:pt x="13831" y="31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77"/>
              <p:cNvSpPr/>
              <p:nvPr/>
            </p:nvSpPr>
            <p:spPr>
              <a:xfrm>
                <a:off x="3475250" y="2639375"/>
                <a:ext cx="4096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3801" extrusionOk="0">
                    <a:moveTo>
                      <a:pt x="1" y="1"/>
                    </a:moveTo>
                    <a:lnTo>
                      <a:pt x="122" y="214"/>
                    </a:lnTo>
                    <a:lnTo>
                      <a:pt x="16141" y="3800"/>
                    </a:lnTo>
                    <a:lnTo>
                      <a:pt x="16384" y="364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77"/>
              <p:cNvSpPr/>
              <p:nvPr/>
            </p:nvSpPr>
            <p:spPr>
              <a:xfrm>
                <a:off x="3596075" y="2846825"/>
                <a:ext cx="1679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1673" extrusionOk="0">
                    <a:moveTo>
                      <a:pt x="1" y="1"/>
                    </a:moveTo>
                    <a:lnTo>
                      <a:pt x="122" y="244"/>
                    </a:lnTo>
                    <a:lnTo>
                      <a:pt x="6596" y="1673"/>
                    </a:lnTo>
                    <a:lnTo>
                      <a:pt x="6718" y="15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77"/>
              <p:cNvSpPr/>
              <p:nvPr/>
            </p:nvSpPr>
            <p:spPr>
              <a:xfrm>
                <a:off x="3656875" y="2950950"/>
                <a:ext cx="48650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609" extrusionOk="0">
                    <a:moveTo>
                      <a:pt x="0" y="0"/>
                    </a:moveTo>
                    <a:lnTo>
                      <a:pt x="122" y="243"/>
                    </a:lnTo>
                    <a:lnTo>
                      <a:pt x="1824" y="608"/>
                    </a:lnTo>
                    <a:lnTo>
                      <a:pt x="1946" y="4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77"/>
              <p:cNvSpPr/>
              <p:nvPr/>
            </p:nvSpPr>
            <p:spPr>
              <a:xfrm>
                <a:off x="4342300" y="3150800"/>
                <a:ext cx="737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761" extrusionOk="0">
                    <a:moveTo>
                      <a:pt x="213" y="0"/>
                    </a:moveTo>
                    <a:lnTo>
                      <a:pt x="0" y="152"/>
                    </a:lnTo>
                    <a:lnTo>
                      <a:pt x="2705" y="760"/>
                    </a:lnTo>
                    <a:lnTo>
                      <a:pt x="2949" y="639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77"/>
              <p:cNvSpPr/>
              <p:nvPr/>
            </p:nvSpPr>
            <p:spPr>
              <a:xfrm>
                <a:off x="4534550" y="2922825"/>
                <a:ext cx="238625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9545" h="2220" extrusionOk="0">
                    <a:moveTo>
                      <a:pt x="183" y="1"/>
                    </a:moveTo>
                    <a:cubicBezTo>
                      <a:pt x="122" y="31"/>
                      <a:pt x="61" y="92"/>
                      <a:pt x="0" y="153"/>
                    </a:cubicBezTo>
                    <a:lnTo>
                      <a:pt x="9301" y="2219"/>
                    </a:lnTo>
                    <a:lnTo>
                      <a:pt x="9545" y="2098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77"/>
              <p:cNvSpPr/>
              <p:nvPr/>
            </p:nvSpPr>
            <p:spPr>
              <a:xfrm>
                <a:off x="3626475" y="2899275"/>
                <a:ext cx="1087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125" extrusionOk="0">
                    <a:moveTo>
                      <a:pt x="0" y="0"/>
                    </a:moveTo>
                    <a:lnTo>
                      <a:pt x="122" y="213"/>
                    </a:lnTo>
                    <a:lnTo>
                      <a:pt x="4225" y="1125"/>
                    </a:lnTo>
                    <a:lnTo>
                      <a:pt x="4347" y="9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77"/>
              <p:cNvSpPr/>
              <p:nvPr/>
            </p:nvSpPr>
            <p:spPr>
              <a:xfrm>
                <a:off x="4435750" y="3081650"/>
                <a:ext cx="99575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973" extrusionOk="0">
                    <a:moveTo>
                      <a:pt x="183" y="0"/>
                    </a:moveTo>
                    <a:lnTo>
                      <a:pt x="1" y="152"/>
                    </a:lnTo>
                    <a:lnTo>
                      <a:pt x="3740" y="973"/>
                    </a:lnTo>
                    <a:lnTo>
                      <a:pt x="3983" y="851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77"/>
              <p:cNvSpPr/>
              <p:nvPr/>
            </p:nvSpPr>
            <p:spPr>
              <a:xfrm>
                <a:off x="5387900" y="3293650"/>
                <a:ext cx="299425" cy="71450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858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11977" y="2858"/>
                    </a:lnTo>
                    <a:lnTo>
                      <a:pt x="11977" y="267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77"/>
              <p:cNvSpPr/>
              <p:nvPr/>
            </p:nvSpPr>
            <p:spPr>
              <a:xfrm>
                <a:off x="4388650" y="3115825"/>
                <a:ext cx="8740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883" extrusionOk="0">
                    <a:moveTo>
                      <a:pt x="213" y="1"/>
                    </a:moveTo>
                    <a:lnTo>
                      <a:pt x="0" y="153"/>
                    </a:lnTo>
                    <a:lnTo>
                      <a:pt x="3222" y="882"/>
                    </a:lnTo>
                    <a:lnTo>
                      <a:pt x="3496" y="761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77"/>
              <p:cNvSpPr/>
              <p:nvPr/>
            </p:nvSpPr>
            <p:spPr>
              <a:xfrm>
                <a:off x="4501875" y="3004900"/>
                <a:ext cx="15275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1490" extrusionOk="0">
                    <a:moveTo>
                      <a:pt x="0" y="0"/>
                    </a:moveTo>
                    <a:lnTo>
                      <a:pt x="31" y="183"/>
                    </a:lnTo>
                    <a:lnTo>
                      <a:pt x="5836" y="1490"/>
                    </a:lnTo>
                    <a:lnTo>
                      <a:pt x="6110" y="13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77"/>
              <p:cNvSpPr/>
              <p:nvPr/>
            </p:nvSpPr>
            <p:spPr>
              <a:xfrm>
                <a:off x="4498075" y="2958550"/>
                <a:ext cx="2158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2068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8359" y="2067"/>
                    </a:lnTo>
                    <a:lnTo>
                      <a:pt x="8633" y="19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77"/>
              <p:cNvSpPr/>
              <p:nvPr/>
            </p:nvSpPr>
            <p:spPr>
              <a:xfrm>
                <a:off x="4482125" y="3046700"/>
                <a:ext cx="11247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095" extrusionOk="0">
                    <a:moveTo>
                      <a:pt x="182" y="0"/>
                    </a:moveTo>
                    <a:lnTo>
                      <a:pt x="0" y="152"/>
                    </a:lnTo>
                    <a:lnTo>
                      <a:pt x="4255" y="1094"/>
                    </a:lnTo>
                    <a:lnTo>
                      <a:pt x="4499" y="973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77"/>
              <p:cNvSpPr/>
              <p:nvPr/>
            </p:nvSpPr>
            <p:spPr>
              <a:xfrm>
                <a:off x="5386375" y="3248050"/>
                <a:ext cx="299425" cy="7147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859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11977" y="2858"/>
                    </a:lnTo>
                    <a:lnTo>
                      <a:pt x="11977" y="2858"/>
                    </a:lnTo>
                    <a:lnTo>
                      <a:pt x="11946" y="267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77"/>
              <p:cNvSpPr/>
              <p:nvPr/>
            </p:nvSpPr>
            <p:spPr>
              <a:xfrm>
                <a:off x="3565675" y="2795175"/>
                <a:ext cx="227250" cy="54725"/>
              </a:xfrm>
              <a:custGeom>
                <a:avLst/>
                <a:gdLst/>
                <a:ahLst/>
                <a:cxnLst/>
                <a:rect l="l" t="t" r="r" b="b"/>
                <a:pathLst>
                  <a:path w="9090" h="2189" extrusionOk="0">
                    <a:moveTo>
                      <a:pt x="1" y="0"/>
                    </a:moveTo>
                    <a:lnTo>
                      <a:pt x="153" y="213"/>
                    </a:lnTo>
                    <a:lnTo>
                      <a:pt x="8968" y="2189"/>
                    </a:lnTo>
                    <a:lnTo>
                      <a:pt x="9089" y="20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77"/>
              <p:cNvSpPr/>
              <p:nvPr/>
            </p:nvSpPr>
            <p:spPr>
              <a:xfrm>
                <a:off x="4831675" y="2942575"/>
                <a:ext cx="2890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427" extrusionOk="0">
                    <a:moveTo>
                      <a:pt x="0" y="1"/>
                    </a:moveTo>
                    <a:lnTo>
                      <a:pt x="152" y="244"/>
                    </a:lnTo>
                    <a:lnTo>
                      <a:pt x="942" y="426"/>
                    </a:lnTo>
                    <a:lnTo>
                      <a:pt x="1155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77"/>
              <p:cNvSpPr/>
              <p:nvPr/>
            </p:nvSpPr>
            <p:spPr>
              <a:xfrm>
                <a:off x="5382575" y="3111275"/>
                <a:ext cx="296400" cy="71450"/>
              </a:xfrm>
              <a:custGeom>
                <a:avLst/>
                <a:gdLst/>
                <a:ahLst/>
                <a:cxnLst/>
                <a:rect l="l" t="t" r="r" b="b"/>
                <a:pathLst>
                  <a:path w="11856" h="2858" extrusionOk="0">
                    <a:moveTo>
                      <a:pt x="1" y="1"/>
                    </a:moveTo>
                    <a:lnTo>
                      <a:pt x="1" y="213"/>
                    </a:lnTo>
                    <a:lnTo>
                      <a:pt x="11855" y="2858"/>
                    </a:lnTo>
                    <a:lnTo>
                      <a:pt x="11855" y="264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77"/>
              <p:cNvSpPr/>
              <p:nvPr/>
            </p:nvSpPr>
            <p:spPr>
              <a:xfrm>
                <a:off x="4632575" y="2854425"/>
                <a:ext cx="2766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11065" h="2585" extrusionOk="0">
                    <a:moveTo>
                      <a:pt x="244" y="1"/>
                    </a:moveTo>
                    <a:cubicBezTo>
                      <a:pt x="183" y="62"/>
                      <a:pt x="92" y="92"/>
                      <a:pt x="0" y="153"/>
                    </a:cubicBezTo>
                    <a:lnTo>
                      <a:pt x="10852" y="2585"/>
                    </a:lnTo>
                    <a:lnTo>
                      <a:pt x="11064" y="2433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77"/>
              <p:cNvSpPr/>
              <p:nvPr/>
            </p:nvSpPr>
            <p:spPr>
              <a:xfrm>
                <a:off x="5384100" y="3156875"/>
                <a:ext cx="297150" cy="71450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2858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11885" y="2858"/>
                    </a:lnTo>
                    <a:lnTo>
                      <a:pt x="11885" y="26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77"/>
              <p:cNvSpPr/>
              <p:nvPr/>
            </p:nvSpPr>
            <p:spPr>
              <a:xfrm>
                <a:off x="3447150" y="2588475"/>
                <a:ext cx="488625" cy="112500"/>
              </a:xfrm>
              <a:custGeom>
                <a:avLst/>
                <a:gdLst/>
                <a:ahLst/>
                <a:cxnLst/>
                <a:rect l="l" t="t" r="r" b="b"/>
                <a:pathLst>
                  <a:path w="19545" h="4500" extrusionOk="0">
                    <a:moveTo>
                      <a:pt x="152" y="0"/>
                    </a:moveTo>
                    <a:lnTo>
                      <a:pt x="0" y="92"/>
                    </a:lnTo>
                    <a:lnTo>
                      <a:pt x="61" y="183"/>
                    </a:lnTo>
                    <a:lnTo>
                      <a:pt x="19301" y="4499"/>
                    </a:lnTo>
                    <a:lnTo>
                      <a:pt x="19544" y="4347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77"/>
              <p:cNvSpPr/>
              <p:nvPr/>
            </p:nvSpPr>
            <p:spPr>
              <a:xfrm>
                <a:off x="375650" y="1674325"/>
                <a:ext cx="33475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487" extrusionOk="0">
                    <a:moveTo>
                      <a:pt x="1" y="1"/>
                    </a:moveTo>
                    <a:lnTo>
                      <a:pt x="92" y="213"/>
                    </a:lnTo>
                    <a:lnTo>
                      <a:pt x="1338" y="487"/>
                    </a:lnTo>
                    <a:lnTo>
                      <a:pt x="1308" y="2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77"/>
              <p:cNvSpPr/>
              <p:nvPr/>
            </p:nvSpPr>
            <p:spPr>
              <a:xfrm>
                <a:off x="5384875" y="3202475"/>
                <a:ext cx="298650" cy="71450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2858" extrusionOk="0">
                    <a:moveTo>
                      <a:pt x="0" y="0"/>
                    </a:moveTo>
                    <a:lnTo>
                      <a:pt x="30" y="182"/>
                    </a:lnTo>
                    <a:lnTo>
                      <a:pt x="11946" y="2857"/>
                    </a:lnTo>
                    <a:lnTo>
                      <a:pt x="11915" y="26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77"/>
              <p:cNvSpPr/>
              <p:nvPr/>
            </p:nvSpPr>
            <p:spPr>
              <a:xfrm>
                <a:off x="498750" y="1882525"/>
                <a:ext cx="1626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612" extrusionOk="0">
                    <a:moveTo>
                      <a:pt x="62" y="1"/>
                    </a:moveTo>
                    <a:lnTo>
                      <a:pt x="1" y="183"/>
                    </a:lnTo>
                    <a:lnTo>
                      <a:pt x="6384" y="1612"/>
                    </a:lnTo>
                    <a:lnTo>
                      <a:pt x="6505" y="1460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77"/>
              <p:cNvSpPr/>
              <p:nvPr/>
            </p:nvSpPr>
            <p:spPr>
              <a:xfrm>
                <a:off x="5986700" y="3472975"/>
                <a:ext cx="17025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1704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6809" y="1703"/>
                    </a:lnTo>
                    <a:lnTo>
                      <a:pt x="6809" y="15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77"/>
              <p:cNvSpPr/>
              <p:nvPr/>
            </p:nvSpPr>
            <p:spPr>
              <a:xfrm>
                <a:off x="5420575" y="4162200"/>
                <a:ext cx="19532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7813" h="1855" extrusionOk="0">
                    <a:moveTo>
                      <a:pt x="1" y="1"/>
                    </a:moveTo>
                    <a:lnTo>
                      <a:pt x="1" y="92"/>
                    </a:lnTo>
                    <a:lnTo>
                      <a:pt x="7812" y="1855"/>
                    </a:lnTo>
                    <a:lnTo>
                      <a:pt x="7782" y="1642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77"/>
              <p:cNvSpPr/>
              <p:nvPr/>
            </p:nvSpPr>
            <p:spPr>
              <a:xfrm>
                <a:off x="5988225" y="3517825"/>
                <a:ext cx="165675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6627" h="1703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596" y="1702"/>
                    </a:lnTo>
                    <a:lnTo>
                      <a:pt x="6627" y="1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77"/>
              <p:cNvSpPr/>
              <p:nvPr/>
            </p:nvSpPr>
            <p:spPr>
              <a:xfrm>
                <a:off x="5391700" y="3429675"/>
                <a:ext cx="302475" cy="72975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2919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12098" y="2918"/>
                    </a:lnTo>
                    <a:lnTo>
                      <a:pt x="12098" y="270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77"/>
              <p:cNvSpPr/>
              <p:nvPr/>
            </p:nvSpPr>
            <p:spPr>
              <a:xfrm>
                <a:off x="5982150" y="3336200"/>
                <a:ext cx="18620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1855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7417" y="1855"/>
                    </a:lnTo>
                    <a:lnTo>
                      <a:pt x="7447" y="16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77"/>
              <p:cNvSpPr/>
              <p:nvPr/>
            </p:nvSpPr>
            <p:spPr>
              <a:xfrm>
                <a:off x="4295950" y="3185750"/>
                <a:ext cx="6917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730" extrusionOk="0">
                    <a:moveTo>
                      <a:pt x="213" y="0"/>
                    </a:moveTo>
                    <a:lnTo>
                      <a:pt x="0" y="152"/>
                    </a:lnTo>
                    <a:lnTo>
                      <a:pt x="2584" y="730"/>
                    </a:lnTo>
                    <a:lnTo>
                      <a:pt x="2766" y="578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77"/>
              <p:cNvSpPr/>
              <p:nvPr/>
            </p:nvSpPr>
            <p:spPr>
              <a:xfrm>
                <a:off x="5983650" y="3381800"/>
                <a:ext cx="180900" cy="44850"/>
              </a:xfrm>
              <a:custGeom>
                <a:avLst/>
                <a:gdLst/>
                <a:ahLst/>
                <a:cxnLst/>
                <a:rect l="l" t="t" r="r" b="b"/>
                <a:pathLst>
                  <a:path w="7236" h="1794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7235" y="1794"/>
                    </a:lnTo>
                    <a:lnTo>
                      <a:pt x="7235" y="1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77"/>
              <p:cNvSpPr/>
              <p:nvPr/>
            </p:nvSpPr>
            <p:spPr>
              <a:xfrm>
                <a:off x="5985175" y="3427400"/>
                <a:ext cx="1755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023" h="1764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7022" y="1763"/>
                    </a:lnTo>
                    <a:lnTo>
                      <a:pt x="7022" y="15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77"/>
              <p:cNvSpPr/>
              <p:nvPr/>
            </p:nvSpPr>
            <p:spPr>
              <a:xfrm>
                <a:off x="5989750" y="3563400"/>
                <a:ext cx="47125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427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942" y="427"/>
                    </a:lnTo>
                    <a:lnTo>
                      <a:pt x="1885" y="4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77"/>
              <p:cNvSpPr/>
              <p:nvPr/>
            </p:nvSpPr>
            <p:spPr>
              <a:xfrm>
                <a:off x="6556625" y="4098375"/>
                <a:ext cx="775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852" extrusionOk="0">
                    <a:moveTo>
                      <a:pt x="61" y="0"/>
                    </a:moveTo>
                    <a:lnTo>
                      <a:pt x="0" y="183"/>
                    </a:lnTo>
                    <a:lnTo>
                      <a:pt x="3070" y="852"/>
                    </a:lnTo>
                    <a:lnTo>
                      <a:pt x="3101" y="669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77"/>
              <p:cNvSpPr/>
              <p:nvPr/>
            </p:nvSpPr>
            <p:spPr>
              <a:xfrm>
                <a:off x="6540650" y="4139400"/>
                <a:ext cx="805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913" extrusionOk="0">
                    <a:moveTo>
                      <a:pt x="62" y="1"/>
                    </a:moveTo>
                    <a:lnTo>
                      <a:pt x="1" y="183"/>
                    </a:lnTo>
                    <a:lnTo>
                      <a:pt x="3193" y="913"/>
                    </a:lnTo>
                    <a:lnTo>
                      <a:pt x="3223" y="730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77"/>
              <p:cNvSpPr/>
              <p:nvPr/>
            </p:nvSpPr>
            <p:spPr>
              <a:xfrm>
                <a:off x="6577125" y="4192600"/>
                <a:ext cx="3120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457" extrusionOk="0">
                    <a:moveTo>
                      <a:pt x="1" y="1"/>
                    </a:moveTo>
                    <a:lnTo>
                      <a:pt x="31" y="213"/>
                    </a:lnTo>
                    <a:lnTo>
                      <a:pt x="1217" y="456"/>
                    </a:lnTo>
                    <a:lnTo>
                      <a:pt x="1247" y="2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77"/>
              <p:cNvSpPr/>
              <p:nvPr/>
            </p:nvSpPr>
            <p:spPr>
              <a:xfrm>
                <a:off x="3028450" y="1817175"/>
                <a:ext cx="1459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5836" h="1460" extrusionOk="0">
                    <a:moveTo>
                      <a:pt x="243" y="1"/>
                    </a:moveTo>
                    <a:lnTo>
                      <a:pt x="0" y="123"/>
                    </a:lnTo>
                    <a:lnTo>
                      <a:pt x="30" y="153"/>
                    </a:lnTo>
                    <a:lnTo>
                      <a:pt x="5836" y="1460"/>
                    </a:lnTo>
                    <a:lnTo>
                      <a:pt x="5836" y="1460"/>
                    </a:lnTo>
                    <a:lnTo>
                      <a:pt x="5714" y="1217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77"/>
              <p:cNvSpPr/>
              <p:nvPr/>
            </p:nvSpPr>
            <p:spPr>
              <a:xfrm>
                <a:off x="5577125" y="3607475"/>
                <a:ext cx="10412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126" extrusionOk="0">
                    <a:moveTo>
                      <a:pt x="0" y="1"/>
                    </a:moveTo>
                    <a:lnTo>
                      <a:pt x="31" y="183"/>
                    </a:lnTo>
                    <a:lnTo>
                      <a:pt x="4164" y="1126"/>
                    </a:lnTo>
                    <a:cubicBezTo>
                      <a:pt x="4164" y="1034"/>
                      <a:pt x="4164" y="974"/>
                      <a:pt x="4134" y="91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77"/>
              <p:cNvSpPr/>
              <p:nvPr/>
            </p:nvSpPr>
            <p:spPr>
              <a:xfrm>
                <a:off x="5393975" y="3520850"/>
                <a:ext cx="254600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10184" h="2311" extrusionOk="0">
                    <a:moveTo>
                      <a:pt x="1" y="1"/>
                    </a:moveTo>
                    <a:lnTo>
                      <a:pt x="1" y="214"/>
                    </a:lnTo>
                    <a:lnTo>
                      <a:pt x="9484" y="2311"/>
                    </a:lnTo>
                    <a:lnTo>
                      <a:pt x="10183" y="228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77"/>
              <p:cNvSpPr/>
              <p:nvPr/>
            </p:nvSpPr>
            <p:spPr>
              <a:xfrm>
                <a:off x="3657625" y="3584700"/>
                <a:ext cx="17480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733" extrusionOk="0">
                    <a:moveTo>
                      <a:pt x="1" y="0"/>
                    </a:moveTo>
                    <a:lnTo>
                      <a:pt x="92" y="213"/>
                    </a:lnTo>
                    <a:lnTo>
                      <a:pt x="6961" y="1733"/>
                    </a:lnTo>
                    <a:lnTo>
                      <a:pt x="6992" y="15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77"/>
              <p:cNvSpPr/>
              <p:nvPr/>
            </p:nvSpPr>
            <p:spPr>
              <a:xfrm>
                <a:off x="5580150" y="3653075"/>
                <a:ext cx="10337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1065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3891" y="1065"/>
                    </a:lnTo>
                    <a:lnTo>
                      <a:pt x="4135" y="1034"/>
                    </a:lnTo>
                    <a:cubicBezTo>
                      <a:pt x="4135" y="1004"/>
                      <a:pt x="4135" y="973"/>
                      <a:pt x="4135" y="91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77"/>
              <p:cNvSpPr/>
              <p:nvPr/>
            </p:nvSpPr>
            <p:spPr>
              <a:xfrm>
                <a:off x="5651575" y="3582400"/>
                <a:ext cx="2662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75" extrusionOk="0">
                    <a:moveTo>
                      <a:pt x="670" y="1"/>
                    </a:moveTo>
                    <a:lnTo>
                      <a:pt x="1" y="31"/>
                    </a:lnTo>
                    <a:lnTo>
                      <a:pt x="1065" y="274"/>
                    </a:lnTo>
                    <a:cubicBezTo>
                      <a:pt x="1065" y="214"/>
                      <a:pt x="1065" y="153"/>
                      <a:pt x="1065" y="92"/>
                    </a:cubicBezTo>
                    <a:lnTo>
                      <a:pt x="67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77"/>
              <p:cNvSpPr/>
              <p:nvPr/>
            </p:nvSpPr>
            <p:spPr>
              <a:xfrm>
                <a:off x="3576325" y="3703225"/>
                <a:ext cx="235575" cy="56275"/>
              </a:xfrm>
              <a:custGeom>
                <a:avLst/>
                <a:gdLst/>
                <a:ahLst/>
                <a:cxnLst/>
                <a:rect l="l" t="t" r="r" b="b"/>
                <a:pathLst>
                  <a:path w="9423" h="2251" extrusionOk="0">
                    <a:moveTo>
                      <a:pt x="183" y="1"/>
                    </a:moveTo>
                    <a:lnTo>
                      <a:pt x="0" y="153"/>
                    </a:lnTo>
                    <a:lnTo>
                      <a:pt x="9393" y="2250"/>
                    </a:lnTo>
                    <a:lnTo>
                      <a:pt x="9423" y="2068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77"/>
              <p:cNvSpPr/>
              <p:nvPr/>
            </p:nvSpPr>
            <p:spPr>
              <a:xfrm>
                <a:off x="5424375" y="4206275"/>
                <a:ext cx="1672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612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6445" y="1612"/>
                    </a:lnTo>
                    <a:lnTo>
                      <a:pt x="6688" y="149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77"/>
              <p:cNvSpPr/>
              <p:nvPr/>
            </p:nvSpPr>
            <p:spPr>
              <a:xfrm>
                <a:off x="3533000" y="3738175"/>
                <a:ext cx="246225" cy="56275"/>
              </a:xfrm>
              <a:custGeom>
                <a:avLst/>
                <a:gdLst/>
                <a:ahLst/>
                <a:cxnLst/>
                <a:rect l="l" t="t" r="r" b="b"/>
                <a:pathLst>
                  <a:path w="9849" h="2251" extrusionOk="0">
                    <a:moveTo>
                      <a:pt x="183" y="1"/>
                    </a:moveTo>
                    <a:lnTo>
                      <a:pt x="1" y="153"/>
                    </a:lnTo>
                    <a:lnTo>
                      <a:pt x="9271" y="2250"/>
                    </a:lnTo>
                    <a:lnTo>
                      <a:pt x="9849" y="2159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77"/>
              <p:cNvSpPr/>
              <p:nvPr/>
            </p:nvSpPr>
            <p:spPr>
              <a:xfrm>
                <a:off x="3641675" y="3536825"/>
                <a:ext cx="211275" cy="49400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1976" extrusionOk="0">
                    <a:moveTo>
                      <a:pt x="274" y="0"/>
                    </a:moveTo>
                    <a:cubicBezTo>
                      <a:pt x="183" y="61"/>
                      <a:pt x="92" y="91"/>
                      <a:pt x="0" y="152"/>
                    </a:cubicBezTo>
                    <a:lnTo>
                      <a:pt x="8238" y="1976"/>
                    </a:lnTo>
                    <a:lnTo>
                      <a:pt x="8450" y="185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77"/>
              <p:cNvSpPr/>
              <p:nvPr/>
            </p:nvSpPr>
            <p:spPr>
              <a:xfrm>
                <a:off x="3663700" y="3631800"/>
                <a:ext cx="1619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6476" h="1612" extrusionOk="0">
                    <a:moveTo>
                      <a:pt x="183" y="1"/>
                    </a:moveTo>
                    <a:lnTo>
                      <a:pt x="1" y="153"/>
                    </a:lnTo>
                    <a:lnTo>
                      <a:pt x="6445" y="1612"/>
                    </a:lnTo>
                    <a:lnTo>
                      <a:pt x="6475" y="1429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77"/>
              <p:cNvSpPr/>
              <p:nvPr/>
            </p:nvSpPr>
            <p:spPr>
              <a:xfrm>
                <a:off x="5571800" y="4152325"/>
                <a:ext cx="3650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366" extrusionOk="0">
                    <a:moveTo>
                      <a:pt x="700" y="1"/>
                    </a:moveTo>
                    <a:lnTo>
                      <a:pt x="0" y="31"/>
                    </a:lnTo>
                    <a:lnTo>
                      <a:pt x="1459" y="365"/>
                    </a:lnTo>
                    <a:lnTo>
                      <a:pt x="1429" y="183"/>
                    </a:lnTo>
                    <a:lnTo>
                      <a:pt x="70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77"/>
              <p:cNvSpPr/>
              <p:nvPr/>
            </p:nvSpPr>
            <p:spPr>
              <a:xfrm>
                <a:off x="3620400" y="3667525"/>
                <a:ext cx="1983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934" h="1916" extrusionOk="0">
                    <a:moveTo>
                      <a:pt x="183" y="0"/>
                    </a:moveTo>
                    <a:lnTo>
                      <a:pt x="0" y="152"/>
                    </a:lnTo>
                    <a:lnTo>
                      <a:pt x="7903" y="1915"/>
                    </a:lnTo>
                    <a:lnTo>
                      <a:pt x="7934" y="1733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77"/>
              <p:cNvSpPr/>
              <p:nvPr/>
            </p:nvSpPr>
            <p:spPr>
              <a:xfrm>
                <a:off x="4205500" y="3390150"/>
                <a:ext cx="395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518" extrusionOk="0">
                    <a:moveTo>
                      <a:pt x="1" y="1"/>
                    </a:moveTo>
                    <a:lnTo>
                      <a:pt x="123" y="244"/>
                    </a:lnTo>
                    <a:lnTo>
                      <a:pt x="1369" y="518"/>
                    </a:lnTo>
                    <a:lnTo>
                      <a:pt x="1582" y="3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77"/>
              <p:cNvSpPr/>
              <p:nvPr/>
            </p:nvSpPr>
            <p:spPr>
              <a:xfrm>
                <a:off x="6653875" y="3848375"/>
                <a:ext cx="5777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700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2281" y="699"/>
                    </a:lnTo>
                    <a:lnTo>
                      <a:pt x="2311" y="517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77"/>
              <p:cNvSpPr/>
              <p:nvPr/>
            </p:nvSpPr>
            <p:spPr>
              <a:xfrm>
                <a:off x="6670600" y="3807325"/>
                <a:ext cx="35750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488" extrusionOk="0">
                    <a:moveTo>
                      <a:pt x="61" y="1"/>
                    </a:moveTo>
                    <a:lnTo>
                      <a:pt x="1" y="183"/>
                    </a:lnTo>
                    <a:lnTo>
                      <a:pt x="1429" y="487"/>
                    </a:lnTo>
                    <a:lnTo>
                      <a:pt x="1368" y="275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77"/>
              <p:cNvSpPr/>
              <p:nvPr/>
            </p:nvSpPr>
            <p:spPr>
              <a:xfrm>
                <a:off x="6637925" y="3890175"/>
                <a:ext cx="608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730" extrusionOk="0">
                    <a:moveTo>
                      <a:pt x="61" y="0"/>
                    </a:moveTo>
                    <a:lnTo>
                      <a:pt x="1" y="182"/>
                    </a:lnTo>
                    <a:lnTo>
                      <a:pt x="2402" y="730"/>
                    </a:lnTo>
                    <a:lnTo>
                      <a:pt x="2432" y="547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77"/>
              <p:cNvSpPr/>
              <p:nvPr/>
            </p:nvSpPr>
            <p:spPr>
              <a:xfrm>
                <a:off x="6621975" y="3931950"/>
                <a:ext cx="6385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731" extrusionOk="0">
                    <a:moveTo>
                      <a:pt x="61" y="1"/>
                    </a:moveTo>
                    <a:lnTo>
                      <a:pt x="0" y="183"/>
                    </a:lnTo>
                    <a:lnTo>
                      <a:pt x="2523" y="730"/>
                    </a:lnTo>
                    <a:lnTo>
                      <a:pt x="2554" y="548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77"/>
              <p:cNvSpPr/>
              <p:nvPr/>
            </p:nvSpPr>
            <p:spPr>
              <a:xfrm>
                <a:off x="4074050" y="3271625"/>
                <a:ext cx="228000" cy="54725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2189" extrusionOk="0">
                    <a:moveTo>
                      <a:pt x="213" y="0"/>
                    </a:moveTo>
                    <a:cubicBezTo>
                      <a:pt x="152" y="61"/>
                      <a:pt x="61" y="122"/>
                      <a:pt x="1" y="152"/>
                    </a:cubicBezTo>
                    <a:lnTo>
                      <a:pt x="9119" y="2189"/>
                    </a:lnTo>
                    <a:lnTo>
                      <a:pt x="9089" y="2006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77"/>
              <p:cNvSpPr/>
              <p:nvPr/>
            </p:nvSpPr>
            <p:spPr>
              <a:xfrm>
                <a:off x="4581650" y="2887875"/>
                <a:ext cx="21887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8755" h="2129" extrusionOk="0">
                    <a:moveTo>
                      <a:pt x="214" y="0"/>
                    </a:moveTo>
                    <a:cubicBezTo>
                      <a:pt x="153" y="61"/>
                      <a:pt x="62" y="122"/>
                      <a:pt x="1" y="152"/>
                    </a:cubicBezTo>
                    <a:lnTo>
                      <a:pt x="8755" y="2128"/>
                    </a:lnTo>
                    <a:lnTo>
                      <a:pt x="8633" y="1885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77"/>
              <p:cNvSpPr/>
              <p:nvPr/>
            </p:nvSpPr>
            <p:spPr>
              <a:xfrm>
                <a:off x="6605250" y="3973000"/>
                <a:ext cx="676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91" extrusionOk="0">
                    <a:moveTo>
                      <a:pt x="61" y="0"/>
                    </a:moveTo>
                    <a:lnTo>
                      <a:pt x="1" y="183"/>
                    </a:lnTo>
                    <a:lnTo>
                      <a:pt x="2675" y="790"/>
                    </a:lnTo>
                    <a:lnTo>
                      <a:pt x="2706" y="608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77"/>
              <p:cNvSpPr/>
              <p:nvPr/>
            </p:nvSpPr>
            <p:spPr>
              <a:xfrm>
                <a:off x="5392475" y="3475275"/>
                <a:ext cx="303975" cy="72975"/>
              </a:xfrm>
              <a:custGeom>
                <a:avLst/>
                <a:gdLst/>
                <a:ahLst/>
                <a:cxnLst/>
                <a:rect l="l" t="t" r="r" b="b"/>
                <a:pathLst>
                  <a:path w="12159" h="2919" extrusionOk="0">
                    <a:moveTo>
                      <a:pt x="0" y="0"/>
                    </a:moveTo>
                    <a:lnTo>
                      <a:pt x="30" y="213"/>
                    </a:lnTo>
                    <a:lnTo>
                      <a:pt x="12158" y="2918"/>
                    </a:lnTo>
                    <a:lnTo>
                      <a:pt x="12128" y="27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77"/>
              <p:cNvSpPr/>
              <p:nvPr/>
            </p:nvSpPr>
            <p:spPr>
              <a:xfrm>
                <a:off x="6686550" y="3767825"/>
                <a:ext cx="15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62" h="92" extrusionOk="0">
                    <a:moveTo>
                      <a:pt x="31" y="0"/>
                    </a:moveTo>
                    <a:lnTo>
                      <a:pt x="1" y="92"/>
                    </a:lnTo>
                    <a:lnTo>
                      <a:pt x="62" y="9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77"/>
              <p:cNvSpPr/>
              <p:nvPr/>
            </p:nvSpPr>
            <p:spPr>
              <a:xfrm>
                <a:off x="5388675" y="3338475"/>
                <a:ext cx="300925" cy="72975"/>
              </a:xfrm>
              <a:custGeom>
                <a:avLst/>
                <a:gdLst/>
                <a:ahLst/>
                <a:cxnLst/>
                <a:rect l="l" t="t" r="r" b="b"/>
                <a:pathLst>
                  <a:path w="12037" h="2919" extrusionOk="0">
                    <a:moveTo>
                      <a:pt x="0" y="1"/>
                    </a:moveTo>
                    <a:lnTo>
                      <a:pt x="30" y="214"/>
                    </a:lnTo>
                    <a:lnTo>
                      <a:pt x="12037" y="2919"/>
                    </a:lnTo>
                    <a:lnTo>
                      <a:pt x="12037" y="270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77"/>
              <p:cNvSpPr/>
              <p:nvPr/>
            </p:nvSpPr>
            <p:spPr>
              <a:xfrm>
                <a:off x="6589300" y="4014775"/>
                <a:ext cx="707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822" extrusionOk="0">
                    <a:moveTo>
                      <a:pt x="61" y="1"/>
                    </a:moveTo>
                    <a:lnTo>
                      <a:pt x="0" y="183"/>
                    </a:lnTo>
                    <a:lnTo>
                      <a:pt x="2797" y="822"/>
                    </a:lnTo>
                    <a:lnTo>
                      <a:pt x="2827" y="639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77"/>
              <p:cNvSpPr/>
              <p:nvPr/>
            </p:nvSpPr>
            <p:spPr>
              <a:xfrm>
                <a:off x="5655375" y="3764025"/>
                <a:ext cx="3422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366" extrusionOk="0">
                    <a:moveTo>
                      <a:pt x="609" y="0"/>
                    </a:moveTo>
                    <a:lnTo>
                      <a:pt x="1" y="61"/>
                    </a:lnTo>
                    <a:lnTo>
                      <a:pt x="1369" y="365"/>
                    </a:lnTo>
                    <a:cubicBezTo>
                      <a:pt x="1369" y="274"/>
                      <a:pt x="1369" y="213"/>
                      <a:pt x="1369" y="152"/>
                    </a:cubicBez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77"/>
              <p:cNvSpPr/>
              <p:nvPr/>
            </p:nvSpPr>
            <p:spPr>
              <a:xfrm>
                <a:off x="4023150" y="3305800"/>
                <a:ext cx="27130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10852" h="2524" extrusionOk="0">
                    <a:moveTo>
                      <a:pt x="243" y="1"/>
                    </a:moveTo>
                    <a:cubicBezTo>
                      <a:pt x="152" y="31"/>
                      <a:pt x="91" y="92"/>
                      <a:pt x="0" y="153"/>
                    </a:cubicBezTo>
                    <a:lnTo>
                      <a:pt x="10638" y="2524"/>
                    </a:lnTo>
                    <a:lnTo>
                      <a:pt x="10851" y="2372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77"/>
              <p:cNvSpPr/>
              <p:nvPr/>
            </p:nvSpPr>
            <p:spPr>
              <a:xfrm>
                <a:off x="5589275" y="3790625"/>
                <a:ext cx="10337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1125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4134" y="1125"/>
                    </a:lnTo>
                    <a:cubicBezTo>
                      <a:pt x="4134" y="1064"/>
                      <a:pt x="4134" y="1003"/>
                      <a:pt x="4134" y="94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77"/>
              <p:cNvSpPr/>
              <p:nvPr/>
            </p:nvSpPr>
            <p:spPr>
              <a:xfrm>
                <a:off x="6572575" y="4056575"/>
                <a:ext cx="745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822" extrusionOk="0">
                    <a:moveTo>
                      <a:pt x="92" y="1"/>
                    </a:moveTo>
                    <a:lnTo>
                      <a:pt x="1" y="183"/>
                    </a:lnTo>
                    <a:lnTo>
                      <a:pt x="2949" y="821"/>
                    </a:lnTo>
                    <a:lnTo>
                      <a:pt x="2979" y="639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77"/>
              <p:cNvSpPr/>
              <p:nvPr/>
            </p:nvSpPr>
            <p:spPr>
              <a:xfrm>
                <a:off x="5592325" y="3836225"/>
                <a:ext cx="304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335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08" y="334"/>
                    </a:lnTo>
                    <a:lnTo>
                      <a:pt x="1216" y="3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77"/>
              <p:cNvSpPr/>
              <p:nvPr/>
            </p:nvSpPr>
            <p:spPr>
              <a:xfrm>
                <a:off x="5395500" y="3566450"/>
                <a:ext cx="9502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883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3131" y="882"/>
                    </a:lnTo>
                    <a:lnTo>
                      <a:pt x="3800" y="85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77"/>
              <p:cNvSpPr/>
              <p:nvPr/>
            </p:nvSpPr>
            <p:spPr>
              <a:xfrm>
                <a:off x="7004200" y="4469200"/>
                <a:ext cx="324500" cy="73725"/>
              </a:xfrm>
              <a:custGeom>
                <a:avLst/>
                <a:gdLst/>
                <a:ahLst/>
                <a:cxnLst/>
                <a:rect l="l" t="t" r="r" b="b"/>
                <a:pathLst>
                  <a:path w="12980" h="2949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12280" y="2949"/>
                    </a:lnTo>
                    <a:lnTo>
                      <a:pt x="12979" y="29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77"/>
              <p:cNvSpPr/>
              <p:nvPr/>
            </p:nvSpPr>
            <p:spPr>
              <a:xfrm>
                <a:off x="6057375" y="3266300"/>
                <a:ext cx="117800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1095" extrusionOk="0">
                    <a:moveTo>
                      <a:pt x="639" y="0"/>
                    </a:moveTo>
                    <a:cubicBezTo>
                      <a:pt x="426" y="0"/>
                      <a:pt x="213" y="31"/>
                      <a:pt x="0" y="31"/>
                    </a:cubicBezTo>
                    <a:lnTo>
                      <a:pt x="4712" y="1095"/>
                    </a:lnTo>
                    <a:lnTo>
                      <a:pt x="4712" y="912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77"/>
              <p:cNvSpPr/>
              <p:nvPr/>
            </p:nvSpPr>
            <p:spPr>
              <a:xfrm>
                <a:off x="6996600" y="4558100"/>
                <a:ext cx="15225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3" extrusionOk="0">
                    <a:moveTo>
                      <a:pt x="0" y="1"/>
                    </a:moveTo>
                    <a:lnTo>
                      <a:pt x="0" y="153"/>
                    </a:lnTo>
                    <a:lnTo>
                      <a:pt x="608" y="1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77"/>
              <p:cNvSpPr/>
              <p:nvPr/>
            </p:nvSpPr>
            <p:spPr>
              <a:xfrm>
                <a:off x="5428175" y="4251875"/>
                <a:ext cx="108700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034" extrusionOk="0">
                    <a:moveTo>
                      <a:pt x="1" y="0"/>
                    </a:moveTo>
                    <a:lnTo>
                      <a:pt x="31" y="213"/>
                    </a:lnTo>
                    <a:lnTo>
                      <a:pt x="3709" y="1034"/>
                    </a:lnTo>
                    <a:lnTo>
                      <a:pt x="4256" y="1034"/>
                    </a:lnTo>
                    <a:lnTo>
                      <a:pt x="4347" y="9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77"/>
              <p:cNvSpPr/>
              <p:nvPr/>
            </p:nvSpPr>
            <p:spPr>
              <a:xfrm>
                <a:off x="7008000" y="4425125"/>
                <a:ext cx="3541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14165" h="3345" extrusionOk="0">
                    <a:moveTo>
                      <a:pt x="31" y="1"/>
                    </a:moveTo>
                    <a:lnTo>
                      <a:pt x="0" y="183"/>
                    </a:lnTo>
                    <a:lnTo>
                      <a:pt x="14165" y="3344"/>
                    </a:lnTo>
                    <a:lnTo>
                      <a:pt x="14165" y="3162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77"/>
              <p:cNvSpPr/>
              <p:nvPr/>
            </p:nvSpPr>
            <p:spPr>
              <a:xfrm>
                <a:off x="7019400" y="4292150"/>
                <a:ext cx="342725" cy="81325"/>
              </a:xfrm>
              <a:custGeom>
                <a:avLst/>
                <a:gdLst/>
                <a:ahLst/>
                <a:cxnLst/>
                <a:rect l="l" t="t" r="r" b="b"/>
                <a:pathLst>
                  <a:path w="13709" h="3253" extrusionOk="0">
                    <a:moveTo>
                      <a:pt x="31" y="0"/>
                    </a:moveTo>
                    <a:lnTo>
                      <a:pt x="0" y="183"/>
                    </a:lnTo>
                    <a:lnTo>
                      <a:pt x="13709" y="3253"/>
                    </a:lnTo>
                    <a:lnTo>
                      <a:pt x="13709" y="304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77"/>
              <p:cNvSpPr/>
              <p:nvPr/>
            </p:nvSpPr>
            <p:spPr>
              <a:xfrm>
                <a:off x="7011800" y="4380300"/>
                <a:ext cx="35032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14013" h="3344" extrusionOk="0">
                    <a:moveTo>
                      <a:pt x="31" y="0"/>
                    </a:moveTo>
                    <a:lnTo>
                      <a:pt x="0" y="213"/>
                    </a:lnTo>
                    <a:lnTo>
                      <a:pt x="14013" y="3344"/>
                    </a:lnTo>
                    <a:lnTo>
                      <a:pt x="14013" y="3131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77"/>
              <p:cNvSpPr/>
              <p:nvPr/>
            </p:nvSpPr>
            <p:spPr>
              <a:xfrm>
                <a:off x="7015600" y="4336225"/>
                <a:ext cx="346525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13861" h="3284" extrusionOk="0">
                    <a:moveTo>
                      <a:pt x="31" y="0"/>
                    </a:moveTo>
                    <a:lnTo>
                      <a:pt x="0" y="183"/>
                    </a:lnTo>
                    <a:lnTo>
                      <a:pt x="13861" y="3283"/>
                    </a:lnTo>
                    <a:lnTo>
                      <a:pt x="13861" y="3101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77"/>
              <p:cNvSpPr/>
              <p:nvPr/>
            </p:nvSpPr>
            <p:spPr>
              <a:xfrm>
                <a:off x="6511775" y="4769350"/>
                <a:ext cx="25612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10245" h="2342" extrusionOk="0">
                    <a:moveTo>
                      <a:pt x="670" y="1"/>
                    </a:moveTo>
                    <a:lnTo>
                      <a:pt x="1" y="62"/>
                    </a:lnTo>
                    <a:lnTo>
                      <a:pt x="10244" y="2341"/>
                    </a:lnTo>
                    <a:lnTo>
                      <a:pt x="10244" y="2159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77"/>
              <p:cNvSpPr/>
              <p:nvPr/>
            </p:nvSpPr>
            <p:spPr>
              <a:xfrm>
                <a:off x="3180425" y="3796700"/>
                <a:ext cx="20670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8268" h="1825" extrusionOk="0">
                    <a:moveTo>
                      <a:pt x="517" y="0"/>
                    </a:moveTo>
                    <a:lnTo>
                      <a:pt x="0" y="92"/>
                    </a:lnTo>
                    <a:lnTo>
                      <a:pt x="7721" y="1824"/>
                    </a:lnTo>
                    <a:lnTo>
                      <a:pt x="8268" y="1733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77"/>
              <p:cNvSpPr/>
              <p:nvPr/>
            </p:nvSpPr>
            <p:spPr>
              <a:xfrm>
                <a:off x="4197925" y="4160675"/>
                <a:ext cx="7675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761" extrusionOk="0">
                    <a:moveTo>
                      <a:pt x="608" y="1"/>
                    </a:moveTo>
                    <a:lnTo>
                      <a:pt x="0" y="62"/>
                    </a:lnTo>
                    <a:lnTo>
                      <a:pt x="3070" y="761"/>
                    </a:lnTo>
                    <a:lnTo>
                      <a:pt x="3040" y="548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77"/>
              <p:cNvSpPr/>
              <p:nvPr/>
            </p:nvSpPr>
            <p:spPr>
              <a:xfrm>
                <a:off x="6663000" y="4757950"/>
                <a:ext cx="10185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974" extrusionOk="0">
                    <a:moveTo>
                      <a:pt x="639" y="1"/>
                    </a:moveTo>
                    <a:lnTo>
                      <a:pt x="1" y="62"/>
                    </a:lnTo>
                    <a:lnTo>
                      <a:pt x="4074" y="973"/>
                    </a:lnTo>
                    <a:lnTo>
                      <a:pt x="4074" y="761"/>
                    </a:lnTo>
                    <a:lnTo>
                      <a:pt x="639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77"/>
              <p:cNvSpPr/>
              <p:nvPr/>
            </p:nvSpPr>
            <p:spPr>
              <a:xfrm>
                <a:off x="6514075" y="4811900"/>
                <a:ext cx="257625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10305" h="2494" extrusionOk="0">
                    <a:moveTo>
                      <a:pt x="0" y="1"/>
                    </a:moveTo>
                    <a:cubicBezTo>
                      <a:pt x="0" y="62"/>
                      <a:pt x="0" y="123"/>
                      <a:pt x="0" y="183"/>
                    </a:cubicBezTo>
                    <a:lnTo>
                      <a:pt x="10304" y="2493"/>
                    </a:lnTo>
                    <a:lnTo>
                      <a:pt x="10274" y="22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77"/>
              <p:cNvSpPr/>
              <p:nvPr/>
            </p:nvSpPr>
            <p:spPr>
              <a:xfrm>
                <a:off x="7023950" y="4247325"/>
                <a:ext cx="338175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3222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13527" y="3222"/>
                    </a:lnTo>
                    <a:lnTo>
                      <a:pt x="13527" y="304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77"/>
              <p:cNvSpPr/>
              <p:nvPr/>
            </p:nvSpPr>
            <p:spPr>
              <a:xfrm>
                <a:off x="3985150" y="4064950"/>
                <a:ext cx="86650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973" extrusionOk="0">
                    <a:moveTo>
                      <a:pt x="0" y="0"/>
                    </a:moveTo>
                    <a:lnTo>
                      <a:pt x="0" y="182"/>
                    </a:lnTo>
                    <a:lnTo>
                      <a:pt x="3465" y="973"/>
                    </a:lnTo>
                    <a:lnTo>
                      <a:pt x="3465" y="7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77"/>
              <p:cNvSpPr/>
              <p:nvPr/>
            </p:nvSpPr>
            <p:spPr>
              <a:xfrm>
                <a:off x="3058075" y="3814925"/>
                <a:ext cx="198350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7934" h="1734" extrusionOk="0">
                    <a:moveTo>
                      <a:pt x="517" y="1"/>
                    </a:moveTo>
                    <a:lnTo>
                      <a:pt x="0" y="62"/>
                    </a:lnTo>
                    <a:lnTo>
                      <a:pt x="7387" y="1733"/>
                    </a:lnTo>
                    <a:lnTo>
                      <a:pt x="7934" y="1642"/>
                    </a:lnTo>
                    <a:lnTo>
                      <a:pt x="517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77"/>
              <p:cNvSpPr/>
              <p:nvPr/>
            </p:nvSpPr>
            <p:spPr>
              <a:xfrm>
                <a:off x="4056575" y="4039100"/>
                <a:ext cx="1295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53" extrusionOk="0">
                    <a:moveTo>
                      <a:pt x="517" y="1"/>
                    </a:moveTo>
                    <a:lnTo>
                      <a:pt x="0" y="31"/>
                    </a:lnTo>
                    <a:lnTo>
                      <a:pt x="517" y="153"/>
                    </a:lnTo>
                    <a:lnTo>
                      <a:pt x="517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77"/>
              <p:cNvSpPr/>
              <p:nvPr/>
            </p:nvSpPr>
            <p:spPr>
              <a:xfrm>
                <a:off x="7027750" y="4203250"/>
                <a:ext cx="33057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13223" h="3162" extrusionOk="0">
                    <a:moveTo>
                      <a:pt x="1" y="0"/>
                    </a:moveTo>
                    <a:lnTo>
                      <a:pt x="1" y="182"/>
                    </a:lnTo>
                    <a:lnTo>
                      <a:pt x="13223" y="3161"/>
                    </a:lnTo>
                    <a:cubicBezTo>
                      <a:pt x="13132" y="3070"/>
                      <a:pt x="13071" y="2979"/>
                      <a:pt x="13010" y="291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77"/>
              <p:cNvSpPr/>
              <p:nvPr/>
            </p:nvSpPr>
            <p:spPr>
              <a:xfrm>
                <a:off x="6766350" y="3692600"/>
                <a:ext cx="2743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10974" h="2645" extrusionOk="0">
                    <a:moveTo>
                      <a:pt x="61" y="0"/>
                    </a:moveTo>
                    <a:lnTo>
                      <a:pt x="0" y="183"/>
                    </a:lnTo>
                    <a:lnTo>
                      <a:pt x="10973" y="2645"/>
                    </a:lnTo>
                    <a:lnTo>
                      <a:pt x="10365" y="231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77"/>
              <p:cNvSpPr/>
              <p:nvPr/>
            </p:nvSpPr>
            <p:spPr>
              <a:xfrm>
                <a:off x="6783825" y="3651550"/>
                <a:ext cx="2143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068" extrusionOk="0">
                    <a:moveTo>
                      <a:pt x="92" y="1"/>
                    </a:moveTo>
                    <a:lnTo>
                      <a:pt x="1" y="183"/>
                    </a:lnTo>
                    <a:lnTo>
                      <a:pt x="8481" y="2068"/>
                    </a:lnTo>
                    <a:lnTo>
                      <a:pt x="8572" y="1916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77"/>
              <p:cNvSpPr/>
              <p:nvPr/>
            </p:nvSpPr>
            <p:spPr>
              <a:xfrm>
                <a:off x="6517100" y="4857500"/>
                <a:ext cx="231025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2129" extrusionOk="0">
                    <a:moveTo>
                      <a:pt x="1" y="1"/>
                    </a:moveTo>
                    <a:cubicBezTo>
                      <a:pt x="1" y="61"/>
                      <a:pt x="1" y="122"/>
                      <a:pt x="1" y="183"/>
                    </a:cubicBezTo>
                    <a:lnTo>
                      <a:pt x="8572" y="2128"/>
                    </a:lnTo>
                    <a:lnTo>
                      <a:pt x="9241" y="2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77"/>
              <p:cNvSpPr/>
              <p:nvPr/>
            </p:nvSpPr>
            <p:spPr>
              <a:xfrm>
                <a:off x="6802075" y="3610525"/>
                <a:ext cx="21507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2068" extrusionOk="0">
                    <a:moveTo>
                      <a:pt x="61" y="1"/>
                    </a:moveTo>
                    <a:lnTo>
                      <a:pt x="0" y="183"/>
                    </a:lnTo>
                    <a:lnTo>
                      <a:pt x="8511" y="2067"/>
                    </a:lnTo>
                    <a:lnTo>
                      <a:pt x="8602" y="1915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77"/>
              <p:cNvSpPr/>
              <p:nvPr/>
            </p:nvSpPr>
            <p:spPr>
              <a:xfrm>
                <a:off x="6748100" y="3734400"/>
                <a:ext cx="35187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14075" h="3314" extrusionOk="0">
                    <a:moveTo>
                      <a:pt x="92" y="0"/>
                    </a:moveTo>
                    <a:lnTo>
                      <a:pt x="1" y="182"/>
                    </a:lnTo>
                    <a:lnTo>
                      <a:pt x="14013" y="3313"/>
                    </a:lnTo>
                    <a:lnTo>
                      <a:pt x="14074" y="3131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77"/>
              <p:cNvSpPr/>
              <p:nvPr/>
            </p:nvSpPr>
            <p:spPr>
              <a:xfrm>
                <a:off x="5980625" y="3290600"/>
                <a:ext cx="19152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1916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7630" y="1916"/>
                    </a:lnTo>
                    <a:lnTo>
                      <a:pt x="7660" y="17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77"/>
              <p:cNvSpPr/>
              <p:nvPr/>
            </p:nvSpPr>
            <p:spPr>
              <a:xfrm>
                <a:off x="6782300" y="3515550"/>
                <a:ext cx="14745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5898" h="1490" extrusionOk="0">
                    <a:moveTo>
                      <a:pt x="92" y="0"/>
                    </a:moveTo>
                    <a:lnTo>
                      <a:pt x="1" y="182"/>
                    </a:lnTo>
                    <a:lnTo>
                      <a:pt x="5898" y="1489"/>
                    </a:lnTo>
                    <a:lnTo>
                      <a:pt x="5077" y="1125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77"/>
              <p:cNvSpPr/>
              <p:nvPr/>
            </p:nvSpPr>
            <p:spPr>
              <a:xfrm>
                <a:off x="6819550" y="3569500"/>
                <a:ext cx="215825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2068" extrusionOk="0">
                    <a:moveTo>
                      <a:pt x="91" y="0"/>
                    </a:moveTo>
                    <a:lnTo>
                      <a:pt x="0" y="152"/>
                    </a:lnTo>
                    <a:lnTo>
                      <a:pt x="8541" y="2067"/>
                    </a:lnTo>
                    <a:lnTo>
                      <a:pt x="8633" y="1915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77"/>
              <p:cNvSpPr/>
              <p:nvPr/>
            </p:nvSpPr>
            <p:spPr>
              <a:xfrm>
                <a:off x="6818775" y="3794425"/>
                <a:ext cx="264475" cy="63850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2554" extrusionOk="0">
                    <a:moveTo>
                      <a:pt x="1" y="0"/>
                    </a:moveTo>
                    <a:lnTo>
                      <a:pt x="670" y="365"/>
                    </a:lnTo>
                    <a:lnTo>
                      <a:pt x="10518" y="2553"/>
                    </a:lnTo>
                    <a:lnTo>
                      <a:pt x="10579" y="23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77"/>
              <p:cNvSpPr/>
              <p:nvPr/>
            </p:nvSpPr>
            <p:spPr>
              <a:xfrm>
                <a:off x="7039150" y="4070250"/>
                <a:ext cx="155800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1582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6232" y="1581"/>
                    </a:lnTo>
                    <a:cubicBezTo>
                      <a:pt x="6140" y="1490"/>
                      <a:pt x="6049" y="1399"/>
                      <a:pt x="5958" y="133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77"/>
              <p:cNvSpPr/>
              <p:nvPr/>
            </p:nvSpPr>
            <p:spPr>
              <a:xfrm>
                <a:off x="7035350" y="4114325"/>
                <a:ext cx="21812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8725" h="2159" extrusionOk="0">
                    <a:moveTo>
                      <a:pt x="1" y="1"/>
                    </a:moveTo>
                    <a:lnTo>
                      <a:pt x="1" y="214"/>
                    </a:lnTo>
                    <a:lnTo>
                      <a:pt x="8724" y="2159"/>
                    </a:lnTo>
                    <a:cubicBezTo>
                      <a:pt x="8633" y="2068"/>
                      <a:pt x="8572" y="1977"/>
                      <a:pt x="8481" y="1916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77"/>
              <p:cNvSpPr/>
              <p:nvPr/>
            </p:nvSpPr>
            <p:spPr>
              <a:xfrm>
                <a:off x="7031550" y="4159175"/>
                <a:ext cx="276625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11065" h="2645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11065" y="2645"/>
                    </a:lnTo>
                    <a:cubicBezTo>
                      <a:pt x="10973" y="2584"/>
                      <a:pt x="10913" y="2493"/>
                      <a:pt x="10821" y="240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77"/>
              <p:cNvSpPr/>
              <p:nvPr/>
            </p:nvSpPr>
            <p:spPr>
              <a:xfrm>
                <a:off x="7046750" y="3981350"/>
                <a:ext cx="1977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366" extrusionOk="0">
                    <a:moveTo>
                      <a:pt x="31" y="1"/>
                    </a:moveTo>
                    <a:lnTo>
                      <a:pt x="1" y="183"/>
                    </a:lnTo>
                    <a:lnTo>
                      <a:pt x="791" y="365"/>
                    </a:lnTo>
                    <a:cubicBezTo>
                      <a:pt x="669" y="274"/>
                      <a:pt x="578" y="183"/>
                      <a:pt x="487" y="122"/>
                    </a:cubicBez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77"/>
              <p:cNvSpPr/>
              <p:nvPr/>
            </p:nvSpPr>
            <p:spPr>
              <a:xfrm>
                <a:off x="6920600" y="3908400"/>
                <a:ext cx="1299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1308" extrusionOk="0">
                    <a:moveTo>
                      <a:pt x="122" y="1"/>
                    </a:moveTo>
                    <a:lnTo>
                      <a:pt x="1" y="183"/>
                    </a:lnTo>
                    <a:lnTo>
                      <a:pt x="5107" y="1308"/>
                    </a:lnTo>
                    <a:lnTo>
                      <a:pt x="5198" y="115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77"/>
              <p:cNvSpPr/>
              <p:nvPr/>
            </p:nvSpPr>
            <p:spPr>
              <a:xfrm>
                <a:off x="7042950" y="4026175"/>
                <a:ext cx="8970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3588" h="974" extrusionOk="0">
                    <a:moveTo>
                      <a:pt x="31" y="1"/>
                    </a:moveTo>
                    <a:lnTo>
                      <a:pt x="1" y="183"/>
                    </a:lnTo>
                    <a:lnTo>
                      <a:pt x="3587" y="974"/>
                    </a:lnTo>
                    <a:cubicBezTo>
                      <a:pt x="3496" y="882"/>
                      <a:pt x="3374" y="791"/>
                      <a:pt x="3283" y="730"/>
                    </a:cubicBez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77"/>
              <p:cNvSpPr/>
              <p:nvPr/>
            </p:nvSpPr>
            <p:spPr>
              <a:xfrm>
                <a:off x="6942650" y="3868125"/>
                <a:ext cx="123875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1278" extrusionOk="0">
                    <a:moveTo>
                      <a:pt x="91" y="1"/>
                    </a:moveTo>
                    <a:lnTo>
                      <a:pt x="0" y="183"/>
                    </a:lnTo>
                    <a:lnTo>
                      <a:pt x="4894" y="1277"/>
                    </a:lnTo>
                    <a:lnTo>
                      <a:pt x="4955" y="1095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77"/>
              <p:cNvSpPr/>
              <p:nvPr/>
            </p:nvSpPr>
            <p:spPr>
              <a:xfrm>
                <a:off x="7000400" y="4513275"/>
                <a:ext cx="16947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1582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6110" y="1581"/>
                    </a:lnTo>
                    <a:lnTo>
                      <a:pt x="6779" y="15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77"/>
              <p:cNvSpPr/>
              <p:nvPr/>
            </p:nvSpPr>
            <p:spPr>
              <a:xfrm>
                <a:off x="1042075" y="4627250"/>
                <a:ext cx="796400" cy="182400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7296" extrusionOk="0">
                    <a:moveTo>
                      <a:pt x="92" y="1"/>
                    </a:moveTo>
                    <a:lnTo>
                      <a:pt x="1" y="153"/>
                    </a:lnTo>
                    <a:lnTo>
                      <a:pt x="31855" y="7296"/>
                    </a:lnTo>
                    <a:lnTo>
                      <a:pt x="31855" y="7113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77"/>
              <p:cNvSpPr/>
              <p:nvPr/>
            </p:nvSpPr>
            <p:spPr>
              <a:xfrm>
                <a:off x="1143150" y="4423600"/>
                <a:ext cx="681650" cy="156575"/>
              </a:xfrm>
              <a:custGeom>
                <a:avLst/>
                <a:gdLst/>
                <a:ahLst/>
                <a:cxnLst/>
                <a:rect l="l" t="t" r="r" b="b"/>
                <a:pathLst>
                  <a:path w="27266" h="6263" extrusionOk="0">
                    <a:moveTo>
                      <a:pt x="91" y="1"/>
                    </a:moveTo>
                    <a:lnTo>
                      <a:pt x="0" y="183"/>
                    </a:lnTo>
                    <a:lnTo>
                      <a:pt x="27265" y="6262"/>
                    </a:lnTo>
                    <a:lnTo>
                      <a:pt x="27235" y="6080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77"/>
              <p:cNvSpPr/>
              <p:nvPr/>
            </p:nvSpPr>
            <p:spPr>
              <a:xfrm>
                <a:off x="1001050" y="4708575"/>
                <a:ext cx="84275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33710" h="7721" extrusionOk="0">
                    <a:moveTo>
                      <a:pt x="91" y="0"/>
                    </a:moveTo>
                    <a:lnTo>
                      <a:pt x="0" y="183"/>
                    </a:lnTo>
                    <a:lnTo>
                      <a:pt x="33709" y="7721"/>
                    </a:lnTo>
                    <a:lnTo>
                      <a:pt x="33709" y="7508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77"/>
              <p:cNvSpPr/>
              <p:nvPr/>
            </p:nvSpPr>
            <p:spPr>
              <a:xfrm>
                <a:off x="2417475" y="5074075"/>
                <a:ext cx="12922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1186" extrusionOk="0">
                    <a:moveTo>
                      <a:pt x="700" y="0"/>
                    </a:moveTo>
                    <a:lnTo>
                      <a:pt x="1" y="31"/>
                    </a:lnTo>
                    <a:lnTo>
                      <a:pt x="5168" y="1186"/>
                    </a:lnTo>
                    <a:lnTo>
                      <a:pt x="5138" y="1003"/>
                    </a:lnTo>
                    <a:lnTo>
                      <a:pt x="70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77"/>
              <p:cNvSpPr/>
              <p:nvPr/>
            </p:nvSpPr>
            <p:spPr>
              <a:xfrm>
                <a:off x="1061825" y="4586225"/>
                <a:ext cx="773600" cy="177825"/>
              </a:xfrm>
              <a:custGeom>
                <a:avLst/>
                <a:gdLst/>
                <a:ahLst/>
                <a:cxnLst/>
                <a:rect l="l" t="t" r="r" b="b"/>
                <a:pathLst>
                  <a:path w="30944" h="7113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30944" y="7113"/>
                    </a:lnTo>
                    <a:lnTo>
                      <a:pt x="30944" y="6900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77"/>
              <p:cNvSpPr/>
              <p:nvPr/>
            </p:nvSpPr>
            <p:spPr>
              <a:xfrm>
                <a:off x="1082350" y="4545950"/>
                <a:ext cx="750800" cy="171750"/>
              </a:xfrm>
              <a:custGeom>
                <a:avLst/>
                <a:gdLst/>
                <a:ahLst/>
                <a:cxnLst/>
                <a:rect l="l" t="t" r="r" b="b"/>
                <a:pathLst>
                  <a:path w="30032" h="6870" extrusionOk="0">
                    <a:moveTo>
                      <a:pt x="92" y="0"/>
                    </a:moveTo>
                    <a:lnTo>
                      <a:pt x="1" y="152"/>
                    </a:lnTo>
                    <a:lnTo>
                      <a:pt x="30032" y="6870"/>
                    </a:lnTo>
                    <a:lnTo>
                      <a:pt x="30001" y="668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77"/>
              <p:cNvSpPr/>
              <p:nvPr/>
            </p:nvSpPr>
            <p:spPr>
              <a:xfrm>
                <a:off x="1123375" y="4464650"/>
                <a:ext cx="703700" cy="161875"/>
              </a:xfrm>
              <a:custGeom>
                <a:avLst/>
                <a:gdLst/>
                <a:ahLst/>
                <a:cxnLst/>
                <a:rect l="l" t="t" r="r" b="b"/>
                <a:pathLst>
                  <a:path w="28148" h="6475" extrusionOk="0">
                    <a:moveTo>
                      <a:pt x="62" y="0"/>
                    </a:moveTo>
                    <a:lnTo>
                      <a:pt x="1" y="152"/>
                    </a:lnTo>
                    <a:lnTo>
                      <a:pt x="28147" y="6474"/>
                    </a:lnTo>
                    <a:lnTo>
                      <a:pt x="28147" y="6262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77"/>
              <p:cNvSpPr/>
              <p:nvPr/>
            </p:nvSpPr>
            <p:spPr>
              <a:xfrm>
                <a:off x="1102875" y="4504925"/>
                <a:ext cx="727225" cy="167200"/>
              </a:xfrm>
              <a:custGeom>
                <a:avLst/>
                <a:gdLst/>
                <a:ahLst/>
                <a:cxnLst/>
                <a:rect l="l" t="t" r="r" b="b"/>
                <a:pathLst>
                  <a:path w="29089" h="6688" extrusionOk="0">
                    <a:moveTo>
                      <a:pt x="91" y="0"/>
                    </a:moveTo>
                    <a:lnTo>
                      <a:pt x="0" y="182"/>
                    </a:lnTo>
                    <a:lnTo>
                      <a:pt x="29089" y="6687"/>
                    </a:lnTo>
                    <a:lnTo>
                      <a:pt x="29089" y="6505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77"/>
              <p:cNvSpPr/>
              <p:nvPr/>
            </p:nvSpPr>
            <p:spPr>
              <a:xfrm>
                <a:off x="1021550" y="4667525"/>
                <a:ext cx="819950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2798" h="7509" extrusionOk="0">
                    <a:moveTo>
                      <a:pt x="92" y="1"/>
                    </a:moveTo>
                    <a:lnTo>
                      <a:pt x="1" y="183"/>
                    </a:lnTo>
                    <a:lnTo>
                      <a:pt x="32798" y="7508"/>
                    </a:lnTo>
                    <a:lnTo>
                      <a:pt x="32798" y="7508"/>
                    </a:lnTo>
                    <a:lnTo>
                      <a:pt x="32768" y="7326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77"/>
              <p:cNvSpPr/>
              <p:nvPr/>
            </p:nvSpPr>
            <p:spPr>
              <a:xfrm>
                <a:off x="1911400" y="5187300"/>
                <a:ext cx="16567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6627" h="1308" extrusionOk="0">
                    <a:moveTo>
                      <a:pt x="851" y="0"/>
                    </a:moveTo>
                    <a:lnTo>
                      <a:pt x="0" y="31"/>
                    </a:lnTo>
                    <a:lnTo>
                      <a:pt x="5776" y="1307"/>
                    </a:lnTo>
                    <a:lnTo>
                      <a:pt x="6627" y="1307"/>
                    </a:lnTo>
                    <a:lnTo>
                      <a:pt x="85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77"/>
              <p:cNvSpPr/>
              <p:nvPr/>
            </p:nvSpPr>
            <p:spPr>
              <a:xfrm>
                <a:off x="2260175" y="5083950"/>
                <a:ext cx="290325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11613" h="2645" extrusionOk="0">
                    <a:moveTo>
                      <a:pt x="670" y="1"/>
                    </a:moveTo>
                    <a:lnTo>
                      <a:pt x="1" y="31"/>
                    </a:lnTo>
                    <a:lnTo>
                      <a:pt x="11612" y="2645"/>
                    </a:lnTo>
                    <a:lnTo>
                      <a:pt x="11582" y="2432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77"/>
              <p:cNvSpPr/>
              <p:nvPr/>
            </p:nvSpPr>
            <p:spPr>
              <a:xfrm>
                <a:off x="1239650" y="4897025"/>
                <a:ext cx="275875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11035" h="2524" extrusionOk="0">
                    <a:moveTo>
                      <a:pt x="1" y="0"/>
                    </a:moveTo>
                    <a:lnTo>
                      <a:pt x="548" y="304"/>
                    </a:lnTo>
                    <a:lnTo>
                      <a:pt x="10396" y="2523"/>
                    </a:lnTo>
                    <a:lnTo>
                      <a:pt x="11034" y="246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77"/>
              <p:cNvSpPr/>
              <p:nvPr/>
            </p:nvSpPr>
            <p:spPr>
              <a:xfrm>
                <a:off x="1713825" y="5188825"/>
                <a:ext cx="161125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6445" h="1247" extrusionOk="0">
                    <a:moveTo>
                      <a:pt x="0" y="0"/>
                    </a:moveTo>
                    <a:lnTo>
                      <a:pt x="5593" y="1246"/>
                    </a:lnTo>
                    <a:lnTo>
                      <a:pt x="6444" y="1246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77"/>
              <p:cNvSpPr/>
              <p:nvPr/>
            </p:nvSpPr>
            <p:spPr>
              <a:xfrm>
                <a:off x="2043625" y="5169825"/>
                <a:ext cx="2355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9423" h="2007" extrusionOk="0">
                    <a:moveTo>
                      <a:pt x="426" y="0"/>
                    </a:moveTo>
                    <a:lnTo>
                      <a:pt x="0" y="91"/>
                    </a:lnTo>
                    <a:lnTo>
                      <a:pt x="8541" y="2006"/>
                    </a:lnTo>
                    <a:lnTo>
                      <a:pt x="9423" y="2006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77"/>
              <p:cNvSpPr/>
              <p:nvPr/>
            </p:nvSpPr>
            <p:spPr>
              <a:xfrm>
                <a:off x="2132525" y="5096875"/>
                <a:ext cx="421775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16871" h="39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16870" y="3982"/>
                    </a:lnTo>
                    <a:lnTo>
                      <a:pt x="16840" y="37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77"/>
              <p:cNvSpPr/>
              <p:nvPr/>
            </p:nvSpPr>
            <p:spPr>
              <a:xfrm>
                <a:off x="2132525" y="5141700"/>
                <a:ext cx="348825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13953" h="3132" extrusionOk="0">
                    <a:moveTo>
                      <a:pt x="0" y="1"/>
                    </a:moveTo>
                    <a:lnTo>
                      <a:pt x="0" y="213"/>
                    </a:lnTo>
                    <a:lnTo>
                      <a:pt x="13071" y="3131"/>
                    </a:lnTo>
                    <a:lnTo>
                      <a:pt x="13952" y="313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77"/>
              <p:cNvSpPr/>
              <p:nvPr/>
            </p:nvSpPr>
            <p:spPr>
              <a:xfrm>
                <a:off x="4880300" y="5214650"/>
                <a:ext cx="243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214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122" y="213"/>
                    </a:lnTo>
                    <a:lnTo>
                      <a:pt x="973" y="2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77"/>
              <p:cNvSpPr/>
              <p:nvPr/>
            </p:nvSpPr>
            <p:spPr>
              <a:xfrm>
                <a:off x="6529275" y="5041400"/>
                <a:ext cx="912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365" h="92" extrusionOk="0">
                    <a:moveTo>
                      <a:pt x="0" y="0"/>
                    </a:moveTo>
                    <a:cubicBezTo>
                      <a:pt x="0" y="31"/>
                      <a:pt x="0" y="61"/>
                      <a:pt x="0" y="92"/>
                    </a:cubicBezTo>
                    <a:lnTo>
                      <a:pt x="365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77"/>
              <p:cNvSpPr/>
              <p:nvPr/>
            </p:nvSpPr>
            <p:spPr>
              <a:xfrm>
                <a:off x="5481375" y="4897025"/>
                <a:ext cx="17402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1764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6961" y="1763"/>
                    </a:lnTo>
                    <a:lnTo>
                      <a:pt x="6961" y="15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77"/>
              <p:cNvSpPr/>
              <p:nvPr/>
            </p:nvSpPr>
            <p:spPr>
              <a:xfrm>
                <a:off x="5513275" y="4862075"/>
                <a:ext cx="14062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5625" h="1338" extrusionOk="0">
                    <a:moveTo>
                      <a:pt x="609" y="0"/>
                    </a:moveTo>
                    <a:lnTo>
                      <a:pt x="1" y="61"/>
                    </a:lnTo>
                    <a:lnTo>
                      <a:pt x="5624" y="1337"/>
                    </a:lnTo>
                    <a:lnTo>
                      <a:pt x="5624" y="112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77"/>
              <p:cNvSpPr/>
              <p:nvPr/>
            </p:nvSpPr>
            <p:spPr>
              <a:xfrm>
                <a:off x="5486700" y="4988975"/>
                <a:ext cx="17175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6870" h="1733" extrusionOk="0">
                    <a:moveTo>
                      <a:pt x="0" y="0"/>
                    </a:moveTo>
                    <a:lnTo>
                      <a:pt x="31" y="182"/>
                    </a:lnTo>
                    <a:lnTo>
                      <a:pt x="6870" y="1733"/>
                    </a:lnTo>
                    <a:lnTo>
                      <a:pt x="6870" y="15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77"/>
              <p:cNvSpPr/>
              <p:nvPr/>
            </p:nvSpPr>
            <p:spPr>
              <a:xfrm>
                <a:off x="5484400" y="4942600"/>
                <a:ext cx="17252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1764" extrusionOk="0">
                    <a:moveTo>
                      <a:pt x="1" y="1"/>
                    </a:moveTo>
                    <a:lnTo>
                      <a:pt x="1" y="214"/>
                    </a:lnTo>
                    <a:lnTo>
                      <a:pt x="6901" y="1764"/>
                    </a:lnTo>
                    <a:lnTo>
                      <a:pt x="6901" y="15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77"/>
              <p:cNvSpPr/>
              <p:nvPr/>
            </p:nvSpPr>
            <p:spPr>
              <a:xfrm>
                <a:off x="6616650" y="4928925"/>
                <a:ext cx="161125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6445" h="1491" extrusionOk="0">
                    <a:moveTo>
                      <a:pt x="669" y="1"/>
                    </a:moveTo>
                    <a:lnTo>
                      <a:pt x="1" y="31"/>
                    </a:lnTo>
                    <a:lnTo>
                      <a:pt x="6444" y="1490"/>
                    </a:lnTo>
                    <a:lnTo>
                      <a:pt x="6444" y="1277"/>
                    </a:lnTo>
                    <a:lnTo>
                      <a:pt x="669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77"/>
              <p:cNvSpPr/>
              <p:nvPr/>
            </p:nvSpPr>
            <p:spPr>
              <a:xfrm>
                <a:off x="6526225" y="4995050"/>
                <a:ext cx="1892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1733" extrusionOk="0">
                    <a:moveTo>
                      <a:pt x="0" y="0"/>
                    </a:moveTo>
                    <a:cubicBezTo>
                      <a:pt x="0" y="61"/>
                      <a:pt x="0" y="152"/>
                      <a:pt x="0" y="213"/>
                    </a:cubicBezTo>
                    <a:lnTo>
                      <a:pt x="6809" y="1733"/>
                    </a:lnTo>
                    <a:lnTo>
                      <a:pt x="7569" y="17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77"/>
              <p:cNvSpPr/>
              <p:nvPr/>
            </p:nvSpPr>
            <p:spPr>
              <a:xfrm>
                <a:off x="6523175" y="4949450"/>
                <a:ext cx="258400" cy="62325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2493" extrusionOk="0">
                    <a:moveTo>
                      <a:pt x="1" y="1"/>
                    </a:moveTo>
                    <a:cubicBezTo>
                      <a:pt x="1" y="61"/>
                      <a:pt x="1" y="122"/>
                      <a:pt x="1" y="183"/>
                    </a:cubicBezTo>
                    <a:lnTo>
                      <a:pt x="10335" y="2493"/>
                    </a:lnTo>
                    <a:lnTo>
                      <a:pt x="10305" y="23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77"/>
              <p:cNvSpPr/>
              <p:nvPr/>
            </p:nvSpPr>
            <p:spPr>
              <a:xfrm>
                <a:off x="5489725" y="5034550"/>
                <a:ext cx="171000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1734" extrusionOk="0">
                    <a:moveTo>
                      <a:pt x="1" y="1"/>
                    </a:moveTo>
                    <a:lnTo>
                      <a:pt x="1" y="183"/>
                    </a:lnTo>
                    <a:lnTo>
                      <a:pt x="6840" y="1733"/>
                    </a:lnTo>
                    <a:lnTo>
                      <a:pt x="6840" y="15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77"/>
              <p:cNvSpPr/>
              <p:nvPr/>
            </p:nvSpPr>
            <p:spPr>
              <a:xfrm>
                <a:off x="4880300" y="5124225"/>
                <a:ext cx="98050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1065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3921" y="1064"/>
                    </a:lnTo>
                    <a:lnTo>
                      <a:pt x="3921" y="8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77"/>
              <p:cNvSpPr/>
              <p:nvPr/>
            </p:nvSpPr>
            <p:spPr>
              <a:xfrm>
                <a:off x="6770900" y="4919050"/>
                <a:ext cx="3825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32" extrusionOk="0">
                    <a:moveTo>
                      <a:pt x="1" y="1"/>
                    </a:moveTo>
                    <a:lnTo>
                      <a:pt x="153" y="31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77"/>
              <p:cNvSpPr/>
              <p:nvPr/>
            </p:nvSpPr>
            <p:spPr>
              <a:xfrm>
                <a:off x="5501125" y="5217700"/>
                <a:ext cx="990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2" extrusionOk="0">
                    <a:moveTo>
                      <a:pt x="1" y="0"/>
                    </a:moveTo>
                    <a:lnTo>
                      <a:pt x="1" y="91"/>
                    </a:lnTo>
                    <a:lnTo>
                      <a:pt x="396" y="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77"/>
              <p:cNvSpPr/>
              <p:nvPr/>
            </p:nvSpPr>
            <p:spPr>
              <a:xfrm>
                <a:off x="4880300" y="5169050"/>
                <a:ext cx="100325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096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4013" y="1095"/>
                    </a:lnTo>
                    <a:lnTo>
                      <a:pt x="4013" y="9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77"/>
              <p:cNvSpPr/>
              <p:nvPr/>
            </p:nvSpPr>
            <p:spPr>
              <a:xfrm>
                <a:off x="5492775" y="5080150"/>
                <a:ext cx="169475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1734" extrusionOk="0">
                    <a:moveTo>
                      <a:pt x="0" y="1"/>
                    </a:moveTo>
                    <a:lnTo>
                      <a:pt x="0" y="213"/>
                    </a:lnTo>
                    <a:lnTo>
                      <a:pt x="6779" y="1733"/>
                    </a:lnTo>
                    <a:lnTo>
                      <a:pt x="6779" y="15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77"/>
              <p:cNvSpPr/>
              <p:nvPr/>
            </p:nvSpPr>
            <p:spPr>
              <a:xfrm>
                <a:off x="5495050" y="5126500"/>
                <a:ext cx="168725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1703" extrusionOk="0">
                    <a:moveTo>
                      <a:pt x="0" y="1"/>
                    </a:moveTo>
                    <a:lnTo>
                      <a:pt x="31" y="183"/>
                    </a:lnTo>
                    <a:lnTo>
                      <a:pt x="6748" y="1703"/>
                    </a:lnTo>
                    <a:lnTo>
                      <a:pt x="6748" y="14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77"/>
              <p:cNvSpPr/>
              <p:nvPr/>
            </p:nvSpPr>
            <p:spPr>
              <a:xfrm>
                <a:off x="5498100" y="5172100"/>
                <a:ext cx="167200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70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6687" y="1703"/>
                    </a:lnTo>
                    <a:lnTo>
                      <a:pt x="6687" y="1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77"/>
              <p:cNvSpPr/>
              <p:nvPr/>
            </p:nvSpPr>
            <p:spPr>
              <a:xfrm>
                <a:off x="6753425" y="1700925"/>
                <a:ext cx="362500" cy="85900"/>
              </a:xfrm>
              <a:custGeom>
                <a:avLst/>
                <a:gdLst/>
                <a:ahLst/>
                <a:cxnLst/>
                <a:rect l="l" t="t" r="r" b="b"/>
                <a:pathLst>
                  <a:path w="14500" h="3436" extrusionOk="0">
                    <a:moveTo>
                      <a:pt x="31" y="0"/>
                    </a:moveTo>
                    <a:lnTo>
                      <a:pt x="1" y="183"/>
                    </a:lnTo>
                    <a:lnTo>
                      <a:pt x="14469" y="3435"/>
                    </a:lnTo>
                    <a:lnTo>
                      <a:pt x="14500" y="325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77"/>
              <p:cNvSpPr/>
              <p:nvPr/>
            </p:nvSpPr>
            <p:spPr>
              <a:xfrm>
                <a:off x="7028525" y="1492725"/>
                <a:ext cx="208975" cy="51675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2067" extrusionOk="0">
                    <a:moveTo>
                      <a:pt x="30" y="0"/>
                    </a:moveTo>
                    <a:lnTo>
                      <a:pt x="0" y="213"/>
                    </a:lnTo>
                    <a:lnTo>
                      <a:pt x="8359" y="2067"/>
                    </a:lnTo>
                    <a:lnTo>
                      <a:pt x="8359" y="188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77"/>
              <p:cNvSpPr/>
              <p:nvPr/>
            </p:nvSpPr>
            <p:spPr>
              <a:xfrm>
                <a:off x="7188100" y="1441800"/>
                <a:ext cx="60800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609" extrusionOk="0">
                    <a:moveTo>
                      <a:pt x="61" y="1"/>
                    </a:moveTo>
                    <a:lnTo>
                      <a:pt x="0" y="61"/>
                    </a:lnTo>
                    <a:lnTo>
                      <a:pt x="2401" y="608"/>
                    </a:lnTo>
                    <a:lnTo>
                      <a:pt x="2432" y="426"/>
                    </a:lnTo>
                    <a:lnTo>
                      <a:pt x="486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77"/>
              <p:cNvSpPr/>
              <p:nvPr/>
            </p:nvSpPr>
            <p:spPr>
              <a:xfrm>
                <a:off x="7005725" y="1218400"/>
                <a:ext cx="6157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730" extrusionOk="0">
                    <a:moveTo>
                      <a:pt x="0" y="0"/>
                    </a:moveTo>
                    <a:cubicBezTo>
                      <a:pt x="0" y="61"/>
                      <a:pt x="0" y="122"/>
                      <a:pt x="0" y="183"/>
                    </a:cubicBezTo>
                    <a:lnTo>
                      <a:pt x="2432" y="730"/>
                    </a:lnTo>
                    <a:lnTo>
                      <a:pt x="2462" y="5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77"/>
              <p:cNvSpPr/>
              <p:nvPr/>
            </p:nvSpPr>
            <p:spPr>
              <a:xfrm>
                <a:off x="6636400" y="1495000"/>
                <a:ext cx="4487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396" extrusionOk="0">
                    <a:moveTo>
                      <a:pt x="31" y="0"/>
                    </a:moveTo>
                    <a:lnTo>
                      <a:pt x="1" y="183"/>
                    </a:lnTo>
                    <a:lnTo>
                      <a:pt x="426" y="304"/>
                    </a:lnTo>
                    <a:lnTo>
                      <a:pt x="1794" y="39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77"/>
              <p:cNvSpPr/>
              <p:nvPr/>
            </p:nvSpPr>
            <p:spPr>
              <a:xfrm>
                <a:off x="7019400" y="1536025"/>
                <a:ext cx="1750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153" extrusionOk="0">
                    <a:moveTo>
                      <a:pt x="31" y="1"/>
                    </a:moveTo>
                    <a:lnTo>
                      <a:pt x="0" y="92"/>
                    </a:lnTo>
                    <a:lnTo>
                      <a:pt x="699" y="153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77"/>
              <p:cNvSpPr/>
              <p:nvPr/>
            </p:nvSpPr>
            <p:spPr>
              <a:xfrm>
                <a:off x="7005725" y="1263225"/>
                <a:ext cx="3572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305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1429" y="30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77"/>
              <p:cNvSpPr/>
              <p:nvPr/>
            </p:nvSpPr>
            <p:spPr>
              <a:xfrm>
                <a:off x="6940375" y="1293625"/>
                <a:ext cx="11247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186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4468" y="1186"/>
                    </a:lnTo>
                    <a:lnTo>
                      <a:pt x="4499" y="1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77"/>
              <p:cNvSpPr/>
              <p:nvPr/>
            </p:nvSpPr>
            <p:spPr>
              <a:xfrm>
                <a:off x="6935050" y="1336925"/>
                <a:ext cx="110200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1187" extrusionOk="0">
                    <a:moveTo>
                      <a:pt x="31" y="1"/>
                    </a:moveTo>
                    <a:lnTo>
                      <a:pt x="0" y="214"/>
                    </a:lnTo>
                    <a:lnTo>
                      <a:pt x="4377" y="1186"/>
                    </a:lnTo>
                    <a:lnTo>
                      <a:pt x="4408" y="1004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77"/>
              <p:cNvSpPr/>
              <p:nvPr/>
            </p:nvSpPr>
            <p:spPr>
              <a:xfrm>
                <a:off x="7132625" y="1472200"/>
                <a:ext cx="110200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1126" extrusionOk="0">
                    <a:moveTo>
                      <a:pt x="213" y="0"/>
                    </a:moveTo>
                    <a:lnTo>
                      <a:pt x="0" y="152"/>
                    </a:lnTo>
                    <a:lnTo>
                      <a:pt x="4408" y="1125"/>
                    </a:lnTo>
                    <a:lnTo>
                      <a:pt x="4408" y="943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77"/>
              <p:cNvSpPr/>
              <p:nvPr/>
            </p:nvSpPr>
            <p:spPr>
              <a:xfrm>
                <a:off x="6970000" y="1839225"/>
                <a:ext cx="128450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1338" extrusionOk="0">
                    <a:moveTo>
                      <a:pt x="31" y="0"/>
                    </a:moveTo>
                    <a:lnTo>
                      <a:pt x="1" y="213"/>
                    </a:lnTo>
                    <a:lnTo>
                      <a:pt x="5107" y="1338"/>
                    </a:lnTo>
                    <a:lnTo>
                      <a:pt x="5137" y="115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77"/>
              <p:cNvSpPr/>
              <p:nvPr/>
            </p:nvSpPr>
            <p:spPr>
              <a:xfrm>
                <a:off x="6964675" y="1883300"/>
                <a:ext cx="11782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1217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4651" y="1216"/>
                    </a:lnTo>
                    <a:lnTo>
                      <a:pt x="4712" y="10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77"/>
              <p:cNvSpPr/>
              <p:nvPr/>
            </p:nvSpPr>
            <p:spPr>
              <a:xfrm>
                <a:off x="6311925" y="1467625"/>
                <a:ext cx="122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75" extrusionOk="0">
                    <a:moveTo>
                      <a:pt x="92" y="1"/>
                    </a:moveTo>
                    <a:cubicBezTo>
                      <a:pt x="62" y="62"/>
                      <a:pt x="31" y="123"/>
                      <a:pt x="1" y="183"/>
                    </a:cubicBezTo>
                    <a:lnTo>
                      <a:pt x="426" y="275"/>
                    </a:lnTo>
                    <a:lnTo>
                      <a:pt x="487" y="92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77"/>
              <p:cNvSpPr/>
              <p:nvPr/>
            </p:nvSpPr>
            <p:spPr>
              <a:xfrm>
                <a:off x="6976075" y="1795900"/>
                <a:ext cx="13072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1339" extrusionOk="0">
                    <a:moveTo>
                      <a:pt x="31" y="1"/>
                    </a:moveTo>
                    <a:lnTo>
                      <a:pt x="1" y="183"/>
                    </a:lnTo>
                    <a:lnTo>
                      <a:pt x="5198" y="1338"/>
                    </a:lnTo>
                    <a:lnTo>
                      <a:pt x="5229" y="1156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77"/>
              <p:cNvSpPr/>
              <p:nvPr/>
            </p:nvSpPr>
            <p:spPr>
              <a:xfrm>
                <a:off x="6946450" y="1659125"/>
                <a:ext cx="1869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1673" extrusionOk="0">
                    <a:moveTo>
                      <a:pt x="0" y="1"/>
                    </a:moveTo>
                    <a:lnTo>
                      <a:pt x="7447" y="1672"/>
                    </a:lnTo>
                    <a:lnTo>
                      <a:pt x="7478" y="1490"/>
                    </a:lnTo>
                    <a:lnTo>
                      <a:pt x="1034" y="3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77"/>
              <p:cNvSpPr/>
              <p:nvPr/>
            </p:nvSpPr>
            <p:spPr>
              <a:xfrm>
                <a:off x="1111225" y="4822550"/>
                <a:ext cx="552475" cy="125400"/>
              </a:xfrm>
              <a:custGeom>
                <a:avLst/>
                <a:gdLst/>
                <a:ahLst/>
                <a:cxnLst/>
                <a:rect l="l" t="t" r="r" b="b"/>
                <a:pathLst>
                  <a:path w="22099" h="5016" extrusionOk="0">
                    <a:moveTo>
                      <a:pt x="1" y="0"/>
                    </a:moveTo>
                    <a:lnTo>
                      <a:pt x="548" y="335"/>
                    </a:lnTo>
                    <a:lnTo>
                      <a:pt x="21460" y="5016"/>
                    </a:lnTo>
                    <a:lnTo>
                      <a:pt x="22098" y="4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77"/>
              <p:cNvSpPr/>
              <p:nvPr/>
            </p:nvSpPr>
            <p:spPr>
              <a:xfrm>
                <a:off x="6757225" y="1656850"/>
                <a:ext cx="367050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14682" h="3466" extrusionOk="0">
                    <a:moveTo>
                      <a:pt x="31" y="0"/>
                    </a:moveTo>
                    <a:lnTo>
                      <a:pt x="1" y="183"/>
                    </a:lnTo>
                    <a:lnTo>
                      <a:pt x="14651" y="3466"/>
                    </a:lnTo>
                    <a:lnTo>
                      <a:pt x="14682" y="328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77"/>
              <p:cNvSpPr/>
              <p:nvPr/>
            </p:nvSpPr>
            <p:spPr>
              <a:xfrm>
                <a:off x="7156925" y="532975"/>
                <a:ext cx="12390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1308" extrusionOk="0">
                    <a:moveTo>
                      <a:pt x="31" y="0"/>
                    </a:moveTo>
                    <a:lnTo>
                      <a:pt x="1" y="183"/>
                    </a:lnTo>
                    <a:lnTo>
                      <a:pt x="4925" y="1307"/>
                    </a:lnTo>
                    <a:lnTo>
                      <a:pt x="4955" y="109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77"/>
              <p:cNvSpPr/>
              <p:nvPr/>
            </p:nvSpPr>
            <p:spPr>
              <a:xfrm>
                <a:off x="6479100" y="561100"/>
                <a:ext cx="1750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335" extrusionOk="0">
                    <a:moveTo>
                      <a:pt x="1" y="0"/>
                    </a:moveTo>
                    <a:cubicBezTo>
                      <a:pt x="1" y="61"/>
                      <a:pt x="1" y="122"/>
                      <a:pt x="1" y="182"/>
                    </a:cubicBezTo>
                    <a:lnTo>
                      <a:pt x="670" y="334"/>
                    </a:lnTo>
                    <a:lnTo>
                      <a:pt x="700" y="15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77"/>
              <p:cNvSpPr/>
              <p:nvPr/>
            </p:nvSpPr>
            <p:spPr>
              <a:xfrm>
                <a:off x="6482900" y="517025"/>
                <a:ext cx="182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335" extrusionOk="0">
                    <a:moveTo>
                      <a:pt x="31" y="0"/>
                    </a:moveTo>
                    <a:cubicBezTo>
                      <a:pt x="31" y="61"/>
                      <a:pt x="1" y="122"/>
                      <a:pt x="1" y="183"/>
                    </a:cubicBezTo>
                    <a:lnTo>
                      <a:pt x="700" y="334"/>
                    </a:lnTo>
                    <a:lnTo>
                      <a:pt x="730" y="15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77"/>
              <p:cNvSpPr/>
              <p:nvPr/>
            </p:nvSpPr>
            <p:spPr>
              <a:xfrm>
                <a:off x="6474550" y="605175"/>
                <a:ext cx="167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335" extrusionOk="0">
                    <a:moveTo>
                      <a:pt x="1" y="0"/>
                    </a:moveTo>
                    <a:cubicBezTo>
                      <a:pt x="1" y="61"/>
                      <a:pt x="1" y="122"/>
                      <a:pt x="1" y="182"/>
                    </a:cubicBezTo>
                    <a:lnTo>
                      <a:pt x="669" y="334"/>
                    </a:lnTo>
                    <a:lnTo>
                      <a:pt x="669" y="1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77"/>
              <p:cNvSpPr/>
              <p:nvPr/>
            </p:nvSpPr>
            <p:spPr>
              <a:xfrm>
                <a:off x="6470000" y="648475"/>
                <a:ext cx="167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335" extrusionOk="0">
                    <a:moveTo>
                      <a:pt x="31" y="1"/>
                    </a:moveTo>
                    <a:cubicBezTo>
                      <a:pt x="31" y="92"/>
                      <a:pt x="0" y="122"/>
                      <a:pt x="0" y="213"/>
                    </a:cubicBezTo>
                    <a:lnTo>
                      <a:pt x="638" y="335"/>
                    </a:lnTo>
                    <a:lnTo>
                      <a:pt x="669" y="153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77"/>
              <p:cNvSpPr/>
              <p:nvPr/>
            </p:nvSpPr>
            <p:spPr>
              <a:xfrm>
                <a:off x="6465425" y="692550"/>
                <a:ext cx="167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335" extrusionOk="0">
                    <a:moveTo>
                      <a:pt x="31" y="1"/>
                    </a:moveTo>
                    <a:cubicBezTo>
                      <a:pt x="31" y="61"/>
                      <a:pt x="31" y="122"/>
                      <a:pt x="1" y="213"/>
                    </a:cubicBezTo>
                    <a:lnTo>
                      <a:pt x="639" y="335"/>
                    </a:lnTo>
                    <a:lnTo>
                      <a:pt x="669" y="152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77"/>
              <p:cNvSpPr/>
              <p:nvPr/>
            </p:nvSpPr>
            <p:spPr>
              <a:xfrm>
                <a:off x="6958600" y="1927375"/>
                <a:ext cx="104900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1095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4104" y="1095"/>
                    </a:lnTo>
                    <a:lnTo>
                      <a:pt x="4195" y="9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77"/>
              <p:cNvSpPr/>
              <p:nvPr/>
            </p:nvSpPr>
            <p:spPr>
              <a:xfrm>
                <a:off x="7153125" y="577050"/>
                <a:ext cx="121625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1277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4834" y="1277"/>
                    </a:lnTo>
                    <a:lnTo>
                      <a:pt x="4864" y="109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77"/>
              <p:cNvSpPr/>
              <p:nvPr/>
            </p:nvSpPr>
            <p:spPr>
              <a:xfrm>
                <a:off x="6487475" y="472950"/>
                <a:ext cx="182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730" h="335" extrusionOk="0">
                    <a:moveTo>
                      <a:pt x="0" y="0"/>
                    </a:moveTo>
                    <a:cubicBezTo>
                      <a:pt x="0" y="61"/>
                      <a:pt x="0" y="122"/>
                      <a:pt x="0" y="183"/>
                    </a:cubicBezTo>
                    <a:lnTo>
                      <a:pt x="730" y="335"/>
                    </a:lnTo>
                    <a:lnTo>
                      <a:pt x="73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77"/>
              <p:cNvSpPr/>
              <p:nvPr/>
            </p:nvSpPr>
            <p:spPr>
              <a:xfrm>
                <a:off x="6447950" y="868850"/>
                <a:ext cx="1447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305" extrusionOk="0">
                    <a:moveTo>
                      <a:pt x="31" y="0"/>
                    </a:moveTo>
                    <a:cubicBezTo>
                      <a:pt x="31" y="61"/>
                      <a:pt x="1" y="122"/>
                      <a:pt x="1" y="183"/>
                    </a:cubicBezTo>
                    <a:lnTo>
                      <a:pt x="548" y="304"/>
                    </a:lnTo>
                    <a:lnTo>
                      <a:pt x="578" y="12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77"/>
              <p:cNvSpPr/>
              <p:nvPr/>
            </p:nvSpPr>
            <p:spPr>
              <a:xfrm>
                <a:off x="6439600" y="956225"/>
                <a:ext cx="3802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548" extrusionOk="0">
                    <a:moveTo>
                      <a:pt x="0" y="1"/>
                    </a:moveTo>
                    <a:cubicBezTo>
                      <a:pt x="0" y="92"/>
                      <a:pt x="0" y="153"/>
                      <a:pt x="0" y="214"/>
                    </a:cubicBezTo>
                    <a:lnTo>
                      <a:pt x="1520" y="548"/>
                    </a:lnTo>
                    <a:lnTo>
                      <a:pt x="1520" y="3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77"/>
              <p:cNvSpPr/>
              <p:nvPr/>
            </p:nvSpPr>
            <p:spPr>
              <a:xfrm>
                <a:off x="6958600" y="1118100"/>
                <a:ext cx="123900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1277" extrusionOk="0">
                    <a:moveTo>
                      <a:pt x="31" y="0"/>
                    </a:moveTo>
                    <a:lnTo>
                      <a:pt x="1" y="182"/>
                    </a:lnTo>
                    <a:lnTo>
                      <a:pt x="4925" y="1277"/>
                    </a:lnTo>
                    <a:lnTo>
                      <a:pt x="4955" y="1094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77"/>
              <p:cNvSpPr/>
              <p:nvPr/>
            </p:nvSpPr>
            <p:spPr>
              <a:xfrm>
                <a:off x="6444150" y="912925"/>
                <a:ext cx="3727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517" extrusionOk="0">
                    <a:moveTo>
                      <a:pt x="1" y="0"/>
                    </a:moveTo>
                    <a:cubicBezTo>
                      <a:pt x="1" y="61"/>
                      <a:pt x="1" y="122"/>
                      <a:pt x="1" y="183"/>
                    </a:cubicBezTo>
                    <a:lnTo>
                      <a:pt x="1490" y="517"/>
                    </a:lnTo>
                    <a:lnTo>
                      <a:pt x="1490" y="3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77"/>
              <p:cNvSpPr/>
              <p:nvPr/>
            </p:nvSpPr>
            <p:spPr>
              <a:xfrm>
                <a:off x="6461625" y="736625"/>
                <a:ext cx="152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35" extrusionOk="0">
                    <a:moveTo>
                      <a:pt x="1" y="0"/>
                    </a:moveTo>
                    <a:cubicBezTo>
                      <a:pt x="1" y="61"/>
                      <a:pt x="1" y="122"/>
                      <a:pt x="1" y="183"/>
                    </a:cubicBezTo>
                    <a:lnTo>
                      <a:pt x="578" y="335"/>
                    </a:lnTo>
                    <a:lnTo>
                      <a:pt x="609" y="15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77"/>
              <p:cNvSpPr/>
              <p:nvPr/>
            </p:nvSpPr>
            <p:spPr>
              <a:xfrm>
                <a:off x="6457075" y="780700"/>
                <a:ext cx="152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35" extrusionOk="0">
                    <a:moveTo>
                      <a:pt x="31" y="0"/>
                    </a:moveTo>
                    <a:cubicBezTo>
                      <a:pt x="0" y="61"/>
                      <a:pt x="0" y="122"/>
                      <a:pt x="0" y="183"/>
                    </a:cubicBezTo>
                    <a:lnTo>
                      <a:pt x="578" y="335"/>
                    </a:lnTo>
                    <a:lnTo>
                      <a:pt x="608" y="12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77"/>
              <p:cNvSpPr/>
              <p:nvPr/>
            </p:nvSpPr>
            <p:spPr>
              <a:xfrm>
                <a:off x="6954050" y="1161400"/>
                <a:ext cx="120850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1278" extrusionOk="0">
                    <a:moveTo>
                      <a:pt x="31" y="1"/>
                    </a:moveTo>
                    <a:lnTo>
                      <a:pt x="0" y="183"/>
                    </a:lnTo>
                    <a:lnTo>
                      <a:pt x="4803" y="1277"/>
                    </a:lnTo>
                    <a:lnTo>
                      <a:pt x="4833" y="1095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77"/>
              <p:cNvSpPr/>
              <p:nvPr/>
            </p:nvSpPr>
            <p:spPr>
              <a:xfrm>
                <a:off x="6452525" y="824775"/>
                <a:ext cx="1445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05" extrusionOk="0">
                    <a:moveTo>
                      <a:pt x="30" y="0"/>
                    </a:moveTo>
                    <a:cubicBezTo>
                      <a:pt x="30" y="61"/>
                      <a:pt x="0" y="122"/>
                      <a:pt x="0" y="183"/>
                    </a:cubicBezTo>
                    <a:lnTo>
                      <a:pt x="578" y="304"/>
                    </a:lnTo>
                    <a:lnTo>
                      <a:pt x="578" y="12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77"/>
              <p:cNvSpPr/>
              <p:nvPr/>
            </p:nvSpPr>
            <p:spPr>
              <a:xfrm>
                <a:off x="3974500" y="2254875"/>
                <a:ext cx="260675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2494" extrusionOk="0">
                    <a:moveTo>
                      <a:pt x="244" y="1"/>
                    </a:moveTo>
                    <a:lnTo>
                      <a:pt x="1" y="153"/>
                    </a:lnTo>
                    <a:lnTo>
                      <a:pt x="10426" y="2493"/>
                    </a:lnTo>
                    <a:lnTo>
                      <a:pt x="10274" y="2250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77"/>
              <p:cNvSpPr/>
              <p:nvPr/>
            </p:nvSpPr>
            <p:spPr>
              <a:xfrm>
                <a:off x="3922075" y="2288325"/>
                <a:ext cx="306250" cy="72200"/>
              </a:xfrm>
              <a:custGeom>
                <a:avLst/>
                <a:gdLst/>
                <a:ahLst/>
                <a:cxnLst/>
                <a:rect l="l" t="t" r="r" b="b"/>
                <a:pathLst>
                  <a:path w="12250" h="2888" extrusionOk="0">
                    <a:moveTo>
                      <a:pt x="213" y="0"/>
                    </a:moveTo>
                    <a:lnTo>
                      <a:pt x="0" y="152"/>
                    </a:lnTo>
                    <a:lnTo>
                      <a:pt x="12250" y="2888"/>
                    </a:lnTo>
                    <a:lnTo>
                      <a:pt x="12098" y="2675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77"/>
              <p:cNvSpPr/>
              <p:nvPr/>
            </p:nvSpPr>
            <p:spPr>
              <a:xfrm>
                <a:off x="5433500" y="3081650"/>
                <a:ext cx="243200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2220" extrusionOk="0">
                    <a:moveTo>
                      <a:pt x="669" y="0"/>
                    </a:moveTo>
                    <a:lnTo>
                      <a:pt x="0" y="31"/>
                    </a:lnTo>
                    <a:lnTo>
                      <a:pt x="9727" y="2219"/>
                    </a:lnTo>
                    <a:lnTo>
                      <a:pt x="9727" y="2006"/>
                    </a:lnTo>
                    <a:lnTo>
                      <a:pt x="669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77"/>
              <p:cNvSpPr/>
              <p:nvPr/>
            </p:nvSpPr>
            <p:spPr>
              <a:xfrm>
                <a:off x="7360575" y="2966150"/>
                <a:ext cx="155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62" h="153" extrusionOk="0">
                    <a:moveTo>
                      <a:pt x="1" y="0"/>
                    </a:moveTo>
                    <a:lnTo>
                      <a:pt x="62" y="152"/>
                    </a:lnTo>
                    <a:lnTo>
                      <a:pt x="62" y="3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77"/>
              <p:cNvSpPr/>
              <p:nvPr/>
            </p:nvSpPr>
            <p:spPr>
              <a:xfrm>
                <a:off x="3868875" y="2321750"/>
                <a:ext cx="3913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5655" h="3649" extrusionOk="0">
                    <a:moveTo>
                      <a:pt x="213" y="1"/>
                    </a:moveTo>
                    <a:lnTo>
                      <a:pt x="1" y="153"/>
                    </a:lnTo>
                    <a:lnTo>
                      <a:pt x="15654" y="3648"/>
                    </a:lnTo>
                    <a:lnTo>
                      <a:pt x="15533" y="3435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77"/>
              <p:cNvSpPr/>
              <p:nvPr/>
            </p:nvSpPr>
            <p:spPr>
              <a:xfrm>
                <a:off x="7305875" y="2863550"/>
                <a:ext cx="562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700" extrusionOk="0">
                    <a:moveTo>
                      <a:pt x="0" y="1"/>
                    </a:moveTo>
                    <a:lnTo>
                      <a:pt x="122" y="213"/>
                    </a:lnTo>
                    <a:lnTo>
                      <a:pt x="2250" y="700"/>
                    </a:lnTo>
                    <a:lnTo>
                      <a:pt x="2250" y="51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77"/>
              <p:cNvSpPr/>
              <p:nvPr/>
            </p:nvSpPr>
            <p:spPr>
              <a:xfrm>
                <a:off x="7307400" y="2819475"/>
                <a:ext cx="547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670" extrusionOk="0">
                    <a:moveTo>
                      <a:pt x="61" y="1"/>
                    </a:moveTo>
                    <a:lnTo>
                      <a:pt x="0" y="183"/>
                    </a:lnTo>
                    <a:lnTo>
                      <a:pt x="2189" y="669"/>
                    </a:lnTo>
                    <a:lnTo>
                      <a:pt x="2189" y="457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77"/>
              <p:cNvSpPr/>
              <p:nvPr/>
            </p:nvSpPr>
            <p:spPr>
              <a:xfrm>
                <a:off x="3815675" y="2355200"/>
                <a:ext cx="474975" cy="108675"/>
              </a:xfrm>
              <a:custGeom>
                <a:avLst/>
                <a:gdLst/>
                <a:ahLst/>
                <a:cxnLst/>
                <a:rect l="l" t="t" r="r" b="b"/>
                <a:pathLst>
                  <a:path w="18999" h="4347" extrusionOk="0">
                    <a:moveTo>
                      <a:pt x="244" y="0"/>
                    </a:moveTo>
                    <a:lnTo>
                      <a:pt x="1" y="152"/>
                    </a:lnTo>
                    <a:lnTo>
                      <a:pt x="18877" y="4347"/>
                    </a:lnTo>
                    <a:lnTo>
                      <a:pt x="18998" y="4286"/>
                    </a:lnTo>
                    <a:lnTo>
                      <a:pt x="18937" y="4195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77"/>
              <p:cNvSpPr/>
              <p:nvPr/>
            </p:nvSpPr>
            <p:spPr>
              <a:xfrm>
                <a:off x="7322600" y="2777675"/>
                <a:ext cx="3952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518" extrusionOk="0">
                    <a:moveTo>
                      <a:pt x="61" y="1"/>
                    </a:moveTo>
                    <a:lnTo>
                      <a:pt x="0" y="183"/>
                    </a:lnTo>
                    <a:lnTo>
                      <a:pt x="1581" y="518"/>
                    </a:lnTo>
                    <a:lnTo>
                      <a:pt x="1581" y="335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77"/>
              <p:cNvSpPr/>
              <p:nvPr/>
            </p:nvSpPr>
            <p:spPr>
              <a:xfrm>
                <a:off x="7333225" y="2915225"/>
                <a:ext cx="2890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457" extrusionOk="0">
                    <a:moveTo>
                      <a:pt x="1" y="1"/>
                    </a:moveTo>
                    <a:lnTo>
                      <a:pt x="122" y="213"/>
                    </a:lnTo>
                    <a:lnTo>
                      <a:pt x="1156" y="457"/>
                    </a:lnTo>
                    <a:lnTo>
                      <a:pt x="1156" y="2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77"/>
              <p:cNvSpPr/>
              <p:nvPr/>
            </p:nvSpPr>
            <p:spPr>
              <a:xfrm>
                <a:off x="4690325" y="2822525"/>
                <a:ext cx="21660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8664" h="2068" extrusionOk="0">
                    <a:moveTo>
                      <a:pt x="274" y="0"/>
                    </a:moveTo>
                    <a:cubicBezTo>
                      <a:pt x="183" y="31"/>
                      <a:pt x="92" y="91"/>
                      <a:pt x="0" y="122"/>
                    </a:cubicBezTo>
                    <a:lnTo>
                      <a:pt x="8663" y="2067"/>
                    </a:lnTo>
                    <a:cubicBezTo>
                      <a:pt x="8633" y="2006"/>
                      <a:pt x="8633" y="1915"/>
                      <a:pt x="8633" y="1854"/>
                    </a:cubicBez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77"/>
              <p:cNvSpPr/>
              <p:nvPr/>
            </p:nvSpPr>
            <p:spPr>
              <a:xfrm>
                <a:off x="4761750" y="2793650"/>
                <a:ext cx="13757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5503" h="1338" extrusionOk="0">
                    <a:moveTo>
                      <a:pt x="365" y="0"/>
                    </a:moveTo>
                    <a:cubicBezTo>
                      <a:pt x="244" y="31"/>
                      <a:pt x="122" y="61"/>
                      <a:pt x="1" y="122"/>
                    </a:cubicBezTo>
                    <a:lnTo>
                      <a:pt x="5502" y="1338"/>
                    </a:lnTo>
                    <a:cubicBezTo>
                      <a:pt x="5502" y="1277"/>
                      <a:pt x="5472" y="1216"/>
                      <a:pt x="5472" y="1125"/>
                    </a:cubicBezTo>
                    <a:lnTo>
                      <a:pt x="365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77"/>
              <p:cNvSpPr/>
              <p:nvPr/>
            </p:nvSpPr>
            <p:spPr>
              <a:xfrm>
                <a:off x="5590025" y="3071000"/>
                <a:ext cx="843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822" extrusionOk="0">
                    <a:moveTo>
                      <a:pt x="670" y="1"/>
                    </a:moveTo>
                    <a:lnTo>
                      <a:pt x="1" y="61"/>
                    </a:lnTo>
                    <a:lnTo>
                      <a:pt x="3375" y="821"/>
                    </a:lnTo>
                    <a:lnTo>
                      <a:pt x="3375" y="609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77"/>
              <p:cNvSpPr/>
              <p:nvPr/>
            </p:nvSpPr>
            <p:spPr>
              <a:xfrm>
                <a:off x="3604425" y="2488175"/>
                <a:ext cx="484100" cy="110975"/>
              </a:xfrm>
              <a:custGeom>
                <a:avLst/>
                <a:gdLst/>
                <a:ahLst/>
                <a:cxnLst/>
                <a:rect l="l" t="t" r="r" b="b"/>
                <a:pathLst>
                  <a:path w="19364" h="4439" extrusionOk="0">
                    <a:moveTo>
                      <a:pt x="214" y="0"/>
                    </a:moveTo>
                    <a:lnTo>
                      <a:pt x="1" y="152"/>
                    </a:lnTo>
                    <a:lnTo>
                      <a:pt x="19150" y="4438"/>
                    </a:lnTo>
                    <a:lnTo>
                      <a:pt x="19363" y="4286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77"/>
              <p:cNvSpPr/>
              <p:nvPr/>
            </p:nvSpPr>
            <p:spPr>
              <a:xfrm>
                <a:off x="3710050" y="2422050"/>
                <a:ext cx="481050" cy="109450"/>
              </a:xfrm>
              <a:custGeom>
                <a:avLst/>
                <a:gdLst/>
                <a:ahLst/>
                <a:cxnLst/>
                <a:rect l="l" t="t" r="r" b="b"/>
                <a:pathLst>
                  <a:path w="19242" h="4378" extrusionOk="0">
                    <a:moveTo>
                      <a:pt x="214" y="1"/>
                    </a:moveTo>
                    <a:lnTo>
                      <a:pt x="1" y="122"/>
                    </a:lnTo>
                    <a:lnTo>
                      <a:pt x="18998" y="4378"/>
                    </a:lnTo>
                    <a:lnTo>
                      <a:pt x="19241" y="4256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77"/>
              <p:cNvSpPr/>
              <p:nvPr/>
            </p:nvSpPr>
            <p:spPr>
              <a:xfrm>
                <a:off x="3763250" y="2388625"/>
                <a:ext cx="478750" cy="109450"/>
              </a:xfrm>
              <a:custGeom>
                <a:avLst/>
                <a:gdLst/>
                <a:ahLst/>
                <a:cxnLst/>
                <a:rect l="l" t="t" r="r" b="b"/>
                <a:pathLst>
                  <a:path w="19150" h="4378" extrusionOk="0">
                    <a:moveTo>
                      <a:pt x="213" y="0"/>
                    </a:moveTo>
                    <a:lnTo>
                      <a:pt x="1" y="122"/>
                    </a:lnTo>
                    <a:lnTo>
                      <a:pt x="18937" y="4377"/>
                    </a:lnTo>
                    <a:lnTo>
                      <a:pt x="19150" y="4225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77"/>
              <p:cNvSpPr/>
              <p:nvPr/>
            </p:nvSpPr>
            <p:spPr>
              <a:xfrm>
                <a:off x="7004200" y="1982075"/>
                <a:ext cx="3952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548" extrusionOk="0">
                    <a:moveTo>
                      <a:pt x="0" y="1"/>
                    </a:moveTo>
                    <a:lnTo>
                      <a:pt x="791" y="396"/>
                    </a:lnTo>
                    <a:lnTo>
                      <a:pt x="1520" y="548"/>
                    </a:lnTo>
                    <a:lnTo>
                      <a:pt x="1581" y="3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77"/>
              <p:cNvSpPr/>
              <p:nvPr/>
            </p:nvSpPr>
            <p:spPr>
              <a:xfrm>
                <a:off x="3656875" y="2455500"/>
                <a:ext cx="482550" cy="110200"/>
              </a:xfrm>
              <a:custGeom>
                <a:avLst/>
                <a:gdLst/>
                <a:ahLst/>
                <a:cxnLst/>
                <a:rect l="l" t="t" r="r" b="b"/>
                <a:pathLst>
                  <a:path w="19302" h="4408" extrusionOk="0">
                    <a:moveTo>
                      <a:pt x="243" y="0"/>
                    </a:moveTo>
                    <a:lnTo>
                      <a:pt x="0" y="122"/>
                    </a:lnTo>
                    <a:lnTo>
                      <a:pt x="19089" y="4408"/>
                    </a:lnTo>
                    <a:lnTo>
                      <a:pt x="19302" y="4256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77"/>
              <p:cNvSpPr/>
              <p:nvPr/>
            </p:nvSpPr>
            <p:spPr>
              <a:xfrm>
                <a:off x="6093075" y="2004875"/>
                <a:ext cx="3500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487" extrusionOk="0">
                    <a:moveTo>
                      <a:pt x="92" y="1"/>
                    </a:moveTo>
                    <a:cubicBezTo>
                      <a:pt x="62" y="61"/>
                      <a:pt x="31" y="122"/>
                      <a:pt x="1" y="183"/>
                    </a:cubicBezTo>
                    <a:lnTo>
                      <a:pt x="1338" y="487"/>
                    </a:lnTo>
                    <a:lnTo>
                      <a:pt x="1399" y="305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77"/>
              <p:cNvSpPr/>
              <p:nvPr/>
            </p:nvSpPr>
            <p:spPr>
              <a:xfrm>
                <a:off x="6076375" y="2046675"/>
                <a:ext cx="334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457" extrusionOk="0">
                    <a:moveTo>
                      <a:pt x="61" y="0"/>
                    </a:moveTo>
                    <a:cubicBezTo>
                      <a:pt x="61" y="61"/>
                      <a:pt x="31" y="92"/>
                      <a:pt x="0" y="152"/>
                    </a:cubicBezTo>
                    <a:lnTo>
                      <a:pt x="1246" y="456"/>
                    </a:lnTo>
                    <a:lnTo>
                      <a:pt x="1338" y="274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77"/>
              <p:cNvSpPr/>
              <p:nvPr/>
            </p:nvSpPr>
            <p:spPr>
              <a:xfrm>
                <a:off x="6059650" y="2087700"/>
                <a:ext cx="3117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457" extrusionOk="0">
                    <a:moveTo>
                      <a:pt x="61" y="1"/>
                    </a:moveTo>
                    <a:cubicBezTo>
                      <a:pt x="31" y="62"/>
                      <a:pt x="0" y="122"/>
                      <a:pt x="0" y="183"/>
                    </a:cubicBezTo>
                    <a:lnTo>
                      <a:pt x="1186" y="457"/>
                    </a:lnTo>
                    <a:lnTo>
                      <a:pt x="1247" y="274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77"/>
              <p:cNvSpPr/>
              <p:nvPr/>
            </p:nvSpPr>
            <p:spPr>
              <a:xfrm>
                <a:off x="6042175" y="2129500"/>
                <a:ext cx="30425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427" extrusionOk="0">
                    <a:moveTo>
                      <a:pt x="92" y="1"/>
                    </a:moveTo>
                    <a:cubicBezTo>
                      <a:pt x="61" y="61"/>
                      <a:pt x="31" y="92"/>
                      <a:pt x="0" y="153"/>
                    </a:cubicBezTo>
                    <a:lnTo>
                      <a:pt x="1125" y="426"/>
                    </a:lnTo>
                    <a:lnTo>
                      <a:pt x="1216" y="244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77"/>
              <p:cNvSpPr/>
              <p:nvPr/>
            </p:nvSpPr>
            <p:spPr>
              <a:xfrm>
                <a:off x="7337025" y="2735125"/>
                <a:ext cx="2510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427" extrusionOk="0">
                    <a:moveTo>
                      <a:pt x="1" y="1"/>
                    </a:moveTo>
                    <a:lnTo>
                      <a:pt x="61" y="122"/>
                    </a:lnTo>
                    <a:lnTo>
                      <a:pt x="31" y="214"/>
                    </a:lnTo>
                    <a:lnTo>
                      <a:pt x="1004" y="426"/>
                    </a:lnTo>
                    <a:lnTo>
                      <a:pt x="1004" y="2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77"/>
              <p:cNvSpPr/>
              <p:nvPr/>
            </p:nvSpPr>
            <p:spPr>
              <a:xfrm>
                <a:off x="6127275" y="1922050"/>
                <a:ext cx="3877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518" extrusionOk="0">
                    <a:moveTo>
                      <a:pt x="61" y="1"/>
                    </a:moveTo>
                    <a:cubicBezTo>
                      <a:pt x="61" y="61"/>
                      <a:pt x="31" y="122"/>
                      <a:pt x="1" y="183"/>
                    </a:cubicBezTo>
                    <a:lnTo>
                      <a:pt x="1460" y="517"/>
                    </a:lnTo>
                    <a:lnTo>
                      <a:pt x="1551" y="335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77"/>
              <p:cNvSpPr/>
              <p:nvPr/>
            </p:nvSpPr>
            <p:spPr>
              <a:xfrm>
                <a:off x="6161475" y="1839225"/>
                <a:ext cx="4182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548" extrusionOk="0">
                    <a:moveTo>
                      <a:pt x="61" y="0"/>
                    </a:moveTo>
                    <a:cubicBezTo>
                      <a:pt x="31" y="61"/>
                      <a:pt x="31" y="122"/>
                      <a:pt x="1" y="183"/>
                    </a:cubicBezTo>
                    <a:lnTo>
                      <a:pt x="1581" y="548"/>
                    </a:lnTo>
                    <a:lnTo>
                      <a:pt x="1672" y="365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77"/>
              <p:cNvSpPr/>
              <p:nvPr/>
            </p:nvSpPr>
            <p:spPr>
              <a:xfrm>
                <a:off x="6144000" y="1881025"/>
                <a:ext cx="40300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517" extrusionOk="0">
                    <a:moveTo>
                      <a:pt x="92" y="0"/>
                    </a:moveTo>
                    <a:cubicBezTo>
                      <a:pt x="61" y="61"/>
                      <a:pt x="31" y="91"/>
                      <a:pt x="0" y="152"/>
                    </a:cubicBezTo>
                    <a:lnTo>
                      <a:pt x="1520" y="517"/>
                    </a:lnTo>
                    <a:lnTo>
                      <a:pt x="1611" y="335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77"/>
              <p:cNvSpPr/>
              <p:nvPr/>
            </p:nvSpPr>
            <p:spPr>
              <a:xfrm>
                <a:off x="6110550" y="1963850"/>
                <a:ext cx="3650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487" extrusionOk="0">
                    <a:moveTo>
                      <a:pt x="62" y="0"/>
                    </a:moveTo>
                    <a:cubicBezTo>
                      <a:pt x="31" y="61"/>
                      <a:pt x="31" y="91"/>
                      <a:pt x="1" y="152"/>
                    </a:cubicBezTo>
                    <a:lnTo>
                      <a:pt x="1369" y="487"/>
                    </a:lnTo>
                    <a:lnTo>
                      <a:pt x="1460" y="304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77"/>
              <p:cNvSpPr/>
              <p:nvPr/>
            </p:nvSpPr>
            <p:spPr>
              <a:xfrm>
                <a:off x="7350700" y="2649275"/>
                <a:ext cx="9150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213" extrusionOk="0">
                    <a:moveTo>
                      <a:pt x="62" y="0"/>
                    </a:moveTo>
                    <a:lnTo>
                      <a:pt x="1" y="122"/>
                    </a:lnTo>
                    <a:lnTo>
                      <a:pt x="366" y="213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77"/>
              <p:cNvSpPr/>
              <p:nvPr/>
            </p:nvSpPr>
            <p:spPr>
              <a:xfrm>
                <a:off x="6993550" y="2567950"/>
                <a:ext cx="8665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944" extrusionOk="0">
                    <a:moveTo>
                      <a:pt x="92" y="1"/>
                    </a:moveTo>
                    <a:lnTo>
                      <a:pt x="1" y="183"/>
                    </a:lnTo>
                    <a:lnTo>
                      <a:pt x="3375" y="943"/>
                    </a:lnTo>
                    <a:lnTo>
                      <a:pt x="3466" y="761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77"/>
              <p:cNvSpPr/>
              <p:nvPr/>
            </p:nvSpPr>
            <p:spPr>
              <a:xfrm>
                <a:off x="7327900" y="2688025"/>
                <a:ext cx="34225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87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1369" y="487"/>
                    </a:lnTo>
                    <a:lnTo>
                      <a:pt x="1369" y="304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77"/>
              <p:cNvSpPr/>
              <p:nvPr/>
            </p:nvSpPr>
            <p:spPr>
              <a:xfrm>
                <a:off x="7055875" y="2446375"/>
                <a:ext cx="7980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882" extrusionOk="0">
                    <a:moveTo>
                      <a:pt x="61" y="0"/>
                    </a:moveTo>
                    <a:lnTo>
                      <a:pt x="0" y="183"/>
                    </a:lnTo>
                    <a:lnTo>
                      <a:pt x="3192" y="882"/>
                    </a:lnTo>
                    <a:lnTo>
                      <a:pt x="2736" y="608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77"/>
              <p:cNvSpPr/>
              <p:nvPr/>
            </p:nvSpPr>
            <p:spPr>
              <a:xfrm>
                <a:off x="7014075" y="2527675"/>
                <a:ext cx="88925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944" extrusionOk="0">
                    <a:moveTo>
                      <a:pt x="92" y="1"/>
                    </a:moveTo>
                    <a:lnTo>
                      <a:pt x="0" y="183"/>
                    </a:lnTo>
                    <a:lnTo>
                      <a:pt x="3466" y="943"/>
                    </a:lnTo>
                    <a:lnTo>
                      <a:pt x="3557" y="791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77"/>
              <p:cNvSpPr/>
              <p:nvPr/>
            </p:nvSpPr>
            <p:spPr>
              <a:xfrm>
                <a:off x="6025450" y="2170525"/>
                <a:ext cx="2815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427" extrusionOk="0">
                    <a:moveTo>
                      <a:pt x="61" y="1"/>
                    </a:moveTo>
                    <a:cubicBezTo>
                      <a:pt x="31" y="62"/>
                      <a:pt x="31" y="122"/>
                      <a:pt x="1" y="183"/>
                    </a:cubicBezTo>
                    <a:lnTo>
                      <a:pt x="1065" y="426"/>
                    </a:lnTo>
                    <a:lnTo>
                      <a:pt x="1125" y="244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77"/>
              <p:cNvSpPr/>
              <p:nvPr/>
            </p:nvSpPr>
            <p:spPr>
              <a:xfrm>
                <a:off x="7034600" y="2487400"/>
                <a:ext cx="9197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3679" h="974" extrusionOk="0">
                    <a:moveTo>
                      <a:pt x="91" y="1"/>
                    </a:moveTo>
                    <a:lnTo>
                      <a:pt x="0" y="153"/>
                    </a:lnTo>
                    <a:lnTo>
                      <a:pt x="3556" y="974"/>
                    </a:lnTo>
                    <a:lnTo>
                      <a:pt x="3678" y="791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77"/>
              <p:cNvSpPr/>
              <p:nvPr/>
            </p:nvSpPr>
            <p:spPr>
              <a:xfrm>
                <a:off x="3982100" y="4199450"/>
                <a:ext cx="96525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1064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3861" y="1064"/>
                    </a:lnTo>
                    <a:lnTo>
                      <a:pt x="3861" y="88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77"/>
              <p:cNvSpPr/>
              <p:nvPr/>
            </p:nvSpPr>
            <p:spPr>
              <a:xfrm>
                <a:off x="304975" y="1658375"/>
                <a:ext cx="122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74" extrusionOk="0">
                    <a:moveTo>
                      <a:pt x="1" y="0"/>
                    </a:moveTo>
                    <a:lnTo>
                      <a:pt x="62" y="213"/>
                    </a:lnTo>
                    <a:lnTo>
                      <a:pt x="396" y="274"/>
                    </a:lnTo>
                    <a:lnTo>
                      <a:pt x="487" y="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77"/>
              <p:cNvSpPr/>
              <p:nvPr/>
            </p:nvSpPr>
            <p:spPr>
              <a:xfrm>
                <a:off x="2099100" y="2602150"/>
                <a:ext cx="171000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1734" extrusionOk="0">
                    <a:moveTo>
                      <a:pt x="0" y="1"/>
                    </a:moveTo>
                    <a:lnTo>
                      <a:pt x="243" y="274"/>
                    </a:lnTo>
                    <a:lnTo>
                      <a:pt x="6839" y="1733"/>
                    </a:lnTo>
                    <a:lnTo>
                      <a:pt x="6839" y="155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77"/>
              <p:cNvSpPr/>
              <p:nvPr/>
            </p:nvSpPr>
            <p:spPr>
              <a:xfrm>
                <a:off x="2159875" y="2661425"/>
                <a:ext cx="11022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1186" extrusionOk="0">
                    <a:moveTo>
                      <a:pt x="1" y="0"/>
                    </a:moveTo>
                    <a:lnTo>
                      <a:pt x="244" y="244"/>
                    </a:lnTo>
                    <a:lnTo>
                      <a:pt x="4408" y="1186"/>
                    </a:lnTo>
                    <a:lnTo>
                      <a:pt x="4408" y="9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77"/>
              <p:cNvSpPr/>
              <p:nvPr/>
            </p:nvSpPr>
            <p:spPr>
              <a:xfrm>
                <a:off x="1975225" y="2484375"/>
                <a:ext cx="161875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6475" h="1642" extrusionOk="0">
                    <a:moveTo>
                      <a:pt x="1" y="0"/>
                    </a:moveTo>
                    <a:lnTo>
                      <a:pt x="274" y="243"/>
                    </a:lnTo>
                    <a:lnTo>
                      <a:pt x="6475" y="1642"/>
                    </a:lnTo>
                    <a:lnTo>
                      <a:pt x="6353" y="14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77"/>
              <p:cNvSpPr/>
              <p:nvPr/>
            </p:nvSpPr>
            <p:spPr>
              <a:xfrm>
                <a:off x="1906825" y="2423575"/>
                <a:ext cx="20292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8117" h="2007" extrusionOk="0">
                    <a:moveTo>
                      <a:pt x="1" y="1"/>
                    </a:moveTo>
                    <a:lnTo>
                      <a:pt x="305" y="274"/>
                    </a:lnTo>
                    <a:lnTo>
                      <a:pt x="8117" y="2007"/>
                    </a:lnTo>
                    <a:lnTo>
                      <a:pt x="8117" y="2007"/>
                    </a:lnTo>
                    <a:lnTo>
                      <a:pt x="7995" y="17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77"/>
              <p:cNvSpPr/>
              <p:nvPr/>
            </p:nvSpPr>
            <p:spPr>
              <a:xfrm>
                <a:off x="2220675" y="2719925"/>
                <a:ext cx="36500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488" extrusionOk="0">
                    <a:moveTo>
                      <a:pt x="0" y="1"/>
                    </a:moveTo>
                    <a:lnTo>
                      <a:pt x="244" y="244"/>
                    </a:lnTo>
                    <a:lnTo>
                      <a:pt x="1247" y="487"/>
                    </a:lnTo>
                    <a:lnTo>
                      <a:pt x="1459" y="3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77"/>
              <p:cNvSpPr/>
              <p:nvPr/>
            </p:nvSpPr>
            <p:spPr>
              <a:xfrm>
                <a:off x="4124200" y="3237425"/>
                <a:ext cx="1694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1673" extrusionOk="0">
                    <a:moveTo>
                      <a:pt x="213" y="0"/>
                    </a:moveTo>
                    <a:cubicBezTo>
                      <a:pt x="122" y="61"/>
                      <a:pt x="61" y="122"/>
                      <a:pt x="1" y="152"/>
                    </a:cubicBezTo>
                    <a:lnTo>
                      <a:pt x="6779" y="1672"/>
                    </a:lnTo>
                    <a:lnTo>
                      <a:pt x="6748" y="1490"/>
                    </a:lnTo>
                    <a:lnTo>
                      <a:pt x="3344" y="730"/>
                    </a:lnTo>
                    <a:lnTo>
                      <a:pt x="3223" y="821"/>
                    </a:lnTo>
                    <a:lnTo>
                      <a:pt x="2827" y="608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77"/>
              <p:cNvSpPr/>
              <p:nvPr/>
            </p:nvSpPr>
            <p:spPr>
              <a:xfrm>
                <a:off x="4249575" y="3220700"/>
                <a:ext cx="729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761" extrusionOk="0">
                    <a:moveTo>
                      <a:pt x="183" y="1"/>
                    </a:moveTo>
                    <a:lnTo>
                      <a:pt x="1" y="153"/>
                    </a:lnTo>
                    <a:lnTo>
                      <a:pt x="2737" y="760"/>
                    </a:lnTo>
                    <a:lnTo>
                      <a:pt x="2919" y="609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77"/>
              <p:cNvSpPr/>
              <p:nvPr/>
            </p:nvSpPr>
            <p:spPr>
              <a:xfrm>
                <a:off x="1922800" y="2291350"/>
                <a:ext cx="1056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1156" extrusionOk="0">
                    <a:moveTo>
                      <a:pt x="0" y="1"/>
                    </a:moveTo>
                    <a:lnTo>
                      <a:pt x="152" y="244"/>
                    </a:lnTo>
                    <a:lnTo>
                      <a:pt x="4225" y="1156"/>
                    </a:lnTo>
                    <a:lnTo>
                      <a:pt x="4225" y="1156"/>
                    </a:lnTo>
                    <a:lnTo>
                      <a:pt x="4104" y="94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77"/>
              <p:cNvSpPr/>
              <p:nvPr/>
            </p:nvSpPr>
            <p:spPr>
              <a:xfrm>
                <a:off x="1921275" y="2383300"/>
                <a:ext cx="16187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6475" h="1582" extrusionOk="0">
                    <a:moveTo>
                      <a:pt x="244" y="1"/>
                    </a:moveTo>
                    <a:lnTo>
                      <a:pt x="0" y="122"/>
                    </a:lnTo>
                    <a:lnTo>
                      <a:pt x="6475" y="1581"/>
                    </a:lnTo>
                    <a:lnTo>
                      <a:pt x="6475" y="1581"/>
                    </a:lnTo>
                    <a:lnTo>
                      <a:pt x="6353" y="1368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77"/>
              <p:cNvSpPr/>
              <p:nvPr/>
            </p:nvSpPr>
            <p:spPr>
              <a:xfrm>
                <a:off x="380975" y="1765525"/>
                <a:ext cx="51700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669" extrusionOk="0">
                    <a:moveTo>
                      <a:pt x="0" y="0"/>
                    </a:moveTo>
                    <a:lnTo>
                      <a:pt x="31" y="91"/>
                    </a:lnTo>
                    <a:lnTo>
                      <a:pt x="0" y="182"/>
                    </a:lnTo>
                    <a:lnTo>
                      <a:pt x="2067" y="669"/>
                    </a:lnTo>
                    <a:lnTo>
                      <a:pt x="2037" y="4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77"/>
              <p:cNvSpPr/>
              <p:nvPr/>
            </p:nvSpPr>
            <p:spPr>
              <a:xfrm>
                <a:off x="358175" y="1806550"/>
                <a:ext cx="86650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943" extrusionOk="0">
                    <a:moveTo>
                      <a:pt x="122" y="0"/>
                    </a:moveTo>
                    <a:lnTo>
                      <a:pt x="1" y="152"/>
                    </a:lnTo>
                    <a:lnTo>
                      <a:pt x="3466" y="943"/>
                    </a:lnTo>
                    <a:lnTo>
                      <a:pt x="3405" y="7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77"/>
              <p:cNvSpPr/>
              <p:nvPr/>
            </p:nvSpPr>
            <p:spPr>
              <a:xfrm>
                <a:off x="363500" y="1716875"/>
                <a:ext cx="5777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700" extrusionOk="0">
                    <a:moveTo>
                      <a:pt x="91" y="1"/>
                    </a:moveTo>
                    <a:lnTo>
                      <a:pt x="0" y="183"/>
                    </a:lnTo>
                    <a:lnTo>
                      <a:pt x="2310" y="700"/>
                    </a:lnTo>
                    <a:lnTo>
                      <a:pt x="2250" y="487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77"/>
              <p:cNvSpPr/>
              <p:nvPr/>
            </p:nvSpPr>
            <p:spPr>
              <a:xfrm>
                <a:off x="336900" y="1846825"/>
                <a:ext cx="11705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1186" extrusionOk="0">
                    <a:moveTo>
                      <a:pt x="61" y="0"/>
                    </a:moveTo>
                    <a:lnTo>
                      <a:pt x="0" y="122"/>
                    </a:lnTo>
                    <a:lnTo>
                      <a:pt x="487" y="274"/>
                    </a:lnTo>
                    <a:lnTo>
                      <a:pt x="4590" y="1186"/>
                    </a:lnTo>
                    <a:lnTo>
                      <a:pt x="4681" y="1034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77"/>
              <p:cNvSpPr/>
              <p:nvPr/>
            </p:nvSpPr>
            <p:spPr>
              <a:xfrm>
                <a:off x="1887850" y="2238925"/>
                <a:ext cx="11705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1217" extrusionOk="0">
                    <a:moveTo>
                      <a:pt x="0" y="1"/>
                    </a:moveTo>
                    <a:lnTo>
                      <a:pt x="152" y="213"/>
                    </a:lnTo>
                    <a:lnTo>
                      <a:pt x="4559" y="1216"/>
                    </a:lnTo>
                    <a:lnTo>
                      <a:pt x="4681" y="10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77"/>
              <p:cNvSpPr/>
              <p:nvPr/>
            </p:nvSpPr>
            <p:spPr>
              <a:xfrm>
                <a:off x="1958500" y="2344550"/>
                <a:ext cx="97300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1065" extrusionOk="0">
                    <a:moveTo>
                      <a:pt x="1" y="0"/>
                    </a:moveTo>
                    <a:lnTo>
                      <a:pt x="153" y="244"/>
                    </a:lnTo>
                    <a:lnTo>
                      <a:pt x="3892" y="1064"/>
                    </a:lnTo>
                    <a:lnTo>
                      <a:pt x="3770" y="85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77"/>
              <p:cNvSpPr/>
              <p:nvPr/>
            </p:nvSpPr>
            <p:spPr>
              <a:xfrm>
                <a:off x="238125" y="2412175"/>
                <a:ext cx="8285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913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3222" y="913"/>
                    </a:lnTo>
                    <a:lnTo>
                      <a:pt x="3313" y="7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77"/>
              <p:cNvSpPr/>
              <p:nvPr/>
            </p:nvSpPr>
            <p:spPr>
              <a:xfrm>
                <a:off x="2038300" y="2543650"/>
                <a:ext cx="125400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5016" h="1308" extrusionOk="0">
                    <a:moveTo>
                      <a:pt x="0" y="0"/>
                    </a:moveTo>
                    <a:lnTo>
                      <a:pt x="244" y="243"/>
                    </a:lnTo>
                    <a:lnTo>
                      <a:pt x="5016" y="1307"/>
                    </a:lnTo>
                    <a:lnTo>
                      <a:pt x="5016" y="1307"/>
                    </a:lnTo>
                    <a:lnTo>
                      <a:pt x="4925" y="10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77"/>
              <p:cNvSpPr/>
              <p:nvPr/>
            </p:nvSpPr>
            <p:spPr>
              <a:xfrm>
                <a:off x="684925" y="2919775"/>
                <a:ext cx="1679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1643" extrusionOk="0">
                    <a:moveTo>
                      <a:pt x="92" y="1"/>
                    </a:moveTo>
                    <a:lnTo>
                      <a:pt x="1" y="153"/>
                    </a:lnTo>
                    <a:lnTo>
                      <a:pt x="6627" y="1642"/>
                    </a:lnTo>
                    <a:lnTo>
                      <a:pt x="6718" y="1460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77"/>
              <p:cNvSpPr/>
              <p:nvPr/>
            </p:nvSpPr>
            <p:spPr>
              <a:xfrm>
                <a:off x="643125" y="3000325"/>
                <a:ext cx="1679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1673" extrusionOk="0">
                    <a:moveTo>
                      <a:pt x="92" y="1"/>
                    </a:moveTo>
                    <a:lnTo>
                      <a:pt x="1" y="183"/>
                    </a:lnTo>
                    <a:lnTo>
                      <a:pt x="6627" y="1673"/>
                    </a:lnTo>
                    <a:lnTo>
                      <a:pt x="6718" y="1490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77"/>
              <p:cNvSpPr/>
              <p:nvPr/>
            </p:nvSpPr>
            <p:spPr>
              <a:xfrm>
                <a:off x="664400" y="2960050"/>
                <a:ext cx="1679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1643" extrusionOk="0">
                    <a:moveTo>
                      <a:pt x="92" y="1"/>
                    </a:moveTo>
                    <a:lnTo>
                      <a:pt x="1" y="183"/>
                    </a:lnTo>
                    <a:lnTo>
                      <a:pt x="6627" y="1642"/>
                    </a:lnTo>
                    <a:lnTo>
                      <a:pt x="6718" y="1490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77"/>
              <p:cNvSpPr/>
              <p:nvPr/>
            </p:nvSpPr>
            <p:spPr>
              <a:xfrm>
                <a:off x="737350" y="3111275"/>
                <a:ext cx="319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457" extrusionOk="0">
                    <a:moveTo>
                      <a:pt x="1" y="1"/>
                    </a:moveTo>
                    <a:lnTo>
                      <a:pt x="639" y="335"/>
                    </a:lnTo>
                    <a:lnTo>
                      <a:pt x="1186" y="457"/>
                    </a:lnTo>
                    <a:lnTo>
                      <a:pt x="1278" y="30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77"/>
              <p:cNvSpPr/>
              <p:nvPr/>
            </p:nvSpPr>
            <p:spPr>
              <a:xfrm>
                <a:off x="622625" y="3041375"/>
                <a:ext cx="167200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1642" extrusionOk="0">
                    <a:moveTo>
                      <a:pt x="91" y="0"/>
                    </a:moveTo>
                    <a:lnTo>
                      <a:pt x="0" y="152"/>
                    </a:lnTo>
                    <a:lnTo>
                      <a:pt x="6596" y="1642"/>
                    </a:lnTo>
                    <a:lnTo>
                      <a:pt x="6687" y="1459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77"/>
              <p:cNvSpPr/>
              <p:nvPr/>
            </p:nvSpPr>
            <p:spPr>
              <a:xfrm>
                <a:off x="3909925" y="4051250"/>
                <a:ext cx="6385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640" extrusionOk="0">
                    <a:moveTo>
                      <a:pt x="638" y="1"/>
                    </a:moveTo>
                    <a:lnTo>
                      <a:pt x="0" y="62"/>
                    </a:lnTo>
                    <a:lnTo>
                      <a:pt x="2553" y="639"/>
                    </a:lnTo>
                    <a:lnTo>
                      <a:pt x="2553" y="426"/>
                    </a:lnTo>
                    <a:lnTo>
                      <a:pt x="638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77"/>
              <p:cNvSpPr/>
              <p:nvPr/>
            </p:nvSpPr>
            <p:spPr>
              <a:xfrm>
                <a:off x="4472225" y="4987450"/>
                <a:ext cx="11325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1217" extrusionOk="0">
                    <a:moveTo>
                      <a:pt x="1" y="0"/>
                    </a:moveTo>
                    <a:lnTo>
                      <a:pt x="31" y="213"/>
                    </a:lnTo>
                    <a:lnTo>
                      <a:pt x="4530" y="1216"/>
                    </a:lnTo>
                    <a:lnTo>
                      <a:pt x="4530" y="10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77"/>
              <p:cNvSpPr/>
              <p:nvPr/>
            </p:nvSpPr>
            <p:spPr>
              <a:xfrm>
                <a:off x="3425100" y="3760975"/>
                <a:ext cx="223425" cy="49425"/>
              </a:xfrm>
              <a:custGeom>
                <a:avLst/>
                <a:gdLst/>
                <a:ahLst/>
                <a:cxnLst/>
                <a:rect l="l" t="t" r="r" b="b"/>
                <a:pathLst>
                  <a:path w="8937" h="1977" extrusionOk="0">
                    <a:moveTo>
                      <a:pt x="517" y="1"/>
                    </a:moveTo>
                    <a:lnTo>
                      <a:pt x="1" y="92"/>
                    </a:lnTo>
                    <a:lnTo>
                      <a:pt x="8390" y="1977"/>
                    </a:lnTo>
                    <a:lnTo>
                      <a:pt x="8937" y="1885"/>
                    </a:lnTo>
                    <a:lnTo>
                      <a:pt x="517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77"/>
              <p:cNvSpPr/>
              <p:nvPr/>
            </p:nvSpPr>
            <p:spPr>
              <a:xfrm>
                <a:off x="3756425" y="3472225"/>
                <a:ext cx="193775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1825" extrusionOk="0">
                    <a:moveTo>
                      <a:pt x="243" y="1"/>
                    </a:moveTo>
                    <a:cubicBezTo>
                      <a:pt x="152" y="31"/>
                      <a:pt x="91" y="92"/>
                      <a:pt x="0" y="153"/>
                    </a:cubicBezTo>
                    <a:lnTo>
                      <a:pt x="7538" y="1824"/>
                    </a:lnTo>
                    <a:lnTo>
                      <a:pt x="7751" y="1672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77"/>
              <p:cNvSpPr/>
              <p:nvPr/>
            </p:nvSpPr>
            <p:spPr>
              <a:xfrm>
                <a:off x="706200" y="2878750"/>
                <a:ext cx="1679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1673" extrusionOk="0">
                    <a:moveTo>
                      <a:pt x="92" y="1"/>
                    </a:moveTo>
                    <a:lnTo>
                      <a:pt x="1" y="183"/>
                    </a:lnTo>
                    <a:lnTo>
                      <a:pt x="6627" y="1672"/>
                    </a:lnTo>
                    <a:lnTo>
                      <a:pt x="6718" y="1490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77"/>
              <p:cNvSpPr/>
              <p:nvPr/>
            </p:nvSpPr>
            <p:spPr>
              <a:xfrm>
                <a:off x="3919025" y="3372675"/>
                <a:ext cx="177075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7083" h="1703" extrusionOk="0">
                    <a:moveTo>
                      <a:pt x="244" y="1"/>
                    </a:moveTo>
                    <a:cubicBezTo>
                      <a:pt x="153" y="61"/>
                      <a:pt x="92" y="92"/>
                      <a:pt x="1" y="153"/>
                    </a:cubicBezTo>
                    <a:lnTo>
                      <a:pt x="6870" y="1703"/>
                    </a:lnTo>
                    <a:lnTo>
                      <a:pt x="7083" y="1551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77"/>
              <p:cNvSpPr/>
              <p:nvPr/>
            </p:nvSpPr>
            <p:spPr>
              <a:xfrm>
                <a:off x="3971475" y="3339250"/>
                <a:ext cx="1740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1673" extrusionOk="0">
                    <a:moveTo>
                      <a:pt x="243" y="0"/>
                    </a:moveTo>
                    <a:cubicBezTo>
                      <a:pt x="152" y="61"/>
                      <a:pt x="91" y="91"/>
                      <a:pt x="0" y="152"/>
                    </a:cubicBezTo>
                    <a:lnTo>
                      <a:pt x="6748" y="1672"/>
                    </a:lnTo>
                    <a:lnTo>
                      <a:pt x="6961" y="1520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77"/>
              <p:cNvSpPr/>
              <p:nvPr/>
            </p:nvSpPr>
            <p:spPr>
              <a:xfrm>
                <a:off x="3865850" y="3406125"/>
                <a:ext cx="181625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7265" h="1733" extrusionOk="0">
                    <a:moveTo>
                      <a:pt x="243" y="0"/>
                    </a:moveTo>
                    <a:cubicBezTo>
                      <a:pt x="152" y="61"/>
                      <a:pt x="91" y="91"/>
                      <a:pt x="0" y="152"/>
                    </a:cubicBezTo>
                    <a:lnTo>
                      <a:pt x="7052" y="1733"/>
                    </a:lnTo>
                    <a:lnTo>
                      <a:pt x="7265" y="1581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77"/>
              <p:cNvSpPr/>
              <p:nvPr/>
            </p:nvSpPr>
            <p:spPr>
              <a:xfrm>
                <a:off x="3700175" y="3504900"/>
                <a:ext cx="2014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8056" h="1886" extrusionOk="0">
                    <a:moveTo>
                      <a:pt x="244" y="1"/>
                    </a:moveTo>
                    <a:cubicBezTo>
                      <a:pt x="153" y="31"/>
                      <a:pt x="62" y="92"/>
                      <a:pt x="1" y="122"/>
                    </a:cubicBezTo>
                    <a:lnTo>
                      <a:pt x="7843" y="1885"/>
                    </a:lnTo>
                    <a:lnTo>
                      <a:pt x="8056" y="1733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77"/>
              <p:cNvSpPr/>
              <p:nvPr/>
            </p:nvSpPr>
            <p:spPr>
              <a:xfrm>
                <a:off x="238125" y="2457025"/>
                <a:ext cx="653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760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2553" y="760"/>
                    </a:lnTo>
                    <a:lnTo>
                      <a:pt x="2614" y="5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77"/>
              <p:cNvSpPr/>
              <p:nvPr/>
            </p:nvSpPr>
            <p:spPr>
              <a:xfrm>
                <a:off x="3811875" y="3439550"/>
                <a:ext cx="186975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1764" extrusionOk="0">
                    <a:moveTo>
                      <a:pt x="244" y="1"/>
                    </a:moveTo>
                    <a:cubicBezTo>
                      <a:pt x="153" y="31"/>
                      <a:pt x="92" y="92"/>
                      <a:pt x="1" y="122"/>
                    </a:cubicBezTo>
                    <a:lnTo>
                      <a:pt x="7266" y="1763"/>
                    </a:lnTo>
                    <a:lnTo>
                      <a:pt x="7478" y="1611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77"/>
              <p:cNvSpPr/>
              <p:nvPr/>
            </p:nvSpPr>
            <p:spPr>
              <a:xfrm>
                <a:off x="3302750" y="3779225"/>
                <a:ext cx="21507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1885" extrusionOk="0">
                    <a:moveTo>
                      <a:pt x="518" y="0"/>
                    </a:moveTo>
                    <a:lnTo>
                      <a:pt x="1" y="61"/>
                    </a:lnTo>
                    <a:lnTo>
                      <a:pt x="8056" y="1885"/>
                    </a:lnTo>
                    <a:lnTo>
                      <a:pt x="8603" y="1794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77"/>
              <p:cNvSpPr/>
              <p:nvPr/>
            </p:nvSpPr>
            <p:spPr>
              <a:xfrm>
                <a:off x="1648475" y="874925"/>
                <a:ext cx="11552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1126" extrusionOk="0">
                    <a:moveTo>
                      <a:pt x="152" y="0"/>
                    </a:moveTo>
                    <a:cubicBezTo>
                      <a:pt x="122" y="31"/>
                      <a:pt x="61" y="92"/>
                      <a:pt x="0" y="152"/>
                    </a:cubicBezTo>
                    <a:lnTo>
                      <a:pt x="4438" y="1125"/>
                    </a:lnTo>
                    <a:lnTo>
                      <a:pt x="4621" y="1004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77"/>
              <p:cNvSpPr/>
              <p:nvPr/>
            </p:nvSpPr>
            <p:spPr>
              <a:xfrm>
                <a:off x="1720675" y="800450"/>
                <a:ext cx="1124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126" extrusionOk="0">
                    <a:moveTo>
                      <a:pt x="152" y="1"/>
                    </a:moveTo>
                    <a:cubicBezTo>
                      <a:pt x="91" y="61"/>
                      <a:pt x="61" y="92"/>
                      <a:pt x="0" y="153"/>
                    </a:cubicBezTo>
                    <a:lnTo>
                      <a:pt x="4377" y="1125"/>
                    </a:lnTo>
                    <a:lnTo>
                      <a:pt x="4499" y="973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77"/>
              <p:cNvSpPr/>
              <p:nvPr/>
            </p:nvSpPr>
            <p:spPr>
              <a:xfrm>
                <a:off x="1612750" y="912150"/>
                <a:ext cx="1094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1096" extrusionOk="0">
                    <a:moveTo>
                      <a:pt x="153" y="1"/>
                    </a:moveTo>
                    <a:cubicBezTo>
                      <a:pt x="122" y="31"/>
                      <a:pt x="62" y="92"/>
                      <a:pt x="1" y="153"/>
                    </a:cubicBezTo>
                    <a:lnTo>
                      <a:pt x="4195" y="1095"/>
                    </a:lnTo>
                    <a:lnTo>
                      <a:pt x="4378" y="943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77"/>
              <p:cNvSpPr/>
              <p:nvPr/>
            </p:nvSpPr>
            <p:spPr>
              <a:xfrm>
                <a:off x="1684950" y="837700"/>
                <a:ext cx="11477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1156" extrusionOk="0">
                    <a:moveTo>
                      <a:pt x="152" y="0"/>
                    </a:moveTo>
                    <a:cubicBezTo>
                      <a:pt x="92" y="61"/>
                      <a:pt x="31" y="91"/>
                      <a:pt x="0" y="152"/>
                    </a:cubicBezTo>
                    <a:lnTo>
                      <a:pt x="4438" y="1155"/>
                    </a:lnTo>
                    <a:lnTo>
                      <a:pt x="4590" y="100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77"/>
              <p:cNvSpPr/>
              <p:nvPr/>
            </p:nvSpPr>
            <p:spPr>
              <a:xfrm>
                <a:off x="1435700" y="1098325"/>
                <a:ext cx="783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822" extrusionOk="0">
                    <a:moveTo>
                      <a:pt x="153" y="1"/>
                    </a:moveTo>
                    <a:cubicBezTo>
                      <a:pt x="92" y="31"/>
                      <a:pt x="31" y="92"/>
                      <a:pt x="1" y="153"/>
                    </a:cubicBezTo>
                    <a:lnTo>
                      <a:pt x="2949" y="821"/>
                    </a:lnTo>
                    <a:lnTo>
                      <a:pt x="3131" y="669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77"/>
              <p:cNvSpPr/>
              <p:nvPr/>
            </p:nvSpPr>
            <p:spPr>
              <a:xfrm>
                <a:off x="1470650" y="1061100"/>
                <a:ext cx="851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882" extrusionOk="0">
                    <a:moveTo>
                      <a:pt x="153" y="0"/>
                    </a:moveTo>
                    <a:cubicBezTo>
                      <a:pt x="92" y="31"/>
                      <a:pt x="62" y="92"/>
                      <a:pt x="1" y="152"/>
                    </a:cubicBezTo>
                    <a:lnTo>
                      <a:pt x="3223" y="882"/>
                    </a:lnTo>
                    <a:lnTo>
                      <a:pt x="3405" y="730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77"/>
              <p:cNvSpPr/>
              <p:nvPr/>
            </p:nvSpPr>
            <p:spPr>
              <a:xfrm>
                <a:off x="1541325" y="986625"/>
                <a:ext cx="9730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974" extrusionOk="0">
                    <a:moveTo>
                      <a:pt x="153" y="1"/>
                    </a:moveTo>
                    <a:cubicBezTo>
                      <a:pt x="122" y="31"/>
                      <a:pt x="61" y="92"/>
                      <a:pt x="1" y="153"/>
                    </a:cubicBezTo>
                    <a:lnTo>
                      <a:pt x="3709" y="973"/>
                    </a:lnTo>
                    <a:lnTo>
                      <a:pt x="3891" y="821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77"/>
              <p:cNvSpPr/>
              <p:nvPr/>
            </p:nvSpPr>
            <p:spPr>
              <a:xfrm>
                <a:off x="1505625" y="1023850"/>
                <a:ext cx="912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913" extrusionOk="0">
                    <a:moveTo>
                      <a:pt x="152" y="1"/>
                    </a:moveTo>
                    <a:cubicBezTo>
                      <a:pt x="122" y="31"/>
                      <a:pt x="61" y="92"/>
                      <a:pt x="0" y="153"/>
                    </a:cubicBezTo>
                    <a:lnTo>
                      <a:pt x="3496" y="913"/>
                    </a:lnTo>
                    <a:lnTo>
                      <a:pt x="3648" y="761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77"/>
              <p:cNvSpPr/>
              <p:nvPr/>
            </p:nvSpPr>
            <p:spPr>
              <a:xfrm>
                <a:off x="1577050" y="949400"/>
                <a:ext cx="103375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1034" extrusionOk="0">
                    <a:moveTo>
                      <a:pt x="152" y="0"/>
                    </a:moveTo>
                    <a:cubicBezTo>
                      <a:pt x="91" y="31"/>
                      <a:pt x="61" y="91"/>
                      <a:pt x="0" y="152"/>
                    </a:cubicBezTo>
                    <a:lnTo>
                      <a:pt x="3952" y="1034"/>
                    </a:lnTo>
                    <a:lnTo>
                      <a:pt x="4134" y="882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77"/>
              <p:cNvSpPr/>
              <p:nvPr/>
            </p:nvSpPr>
            <p:spPr>
              <a:xfrm>
                <a:off x="6131075" y="1517025"/>
                <a:ext cx="8210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883" extrusionOk="0">
                    <a:moveTo>
                      <a:pt x="61" y="1"/>
                    </a:moveTo>
                    <a:lnTo>
                      <a:pt x="1" y="183"/>
                    </a:lnTo>
                    <a:lnTo>
                      <a:pt x="3192" y="882"/>
                    </a:lnTo>
                    <a:cubicBezTo>
                      <a:pt x="3223" y="852"/>
                      <a:pt x="3253" y="791"/>
                      <a:pt x="3283" y="730"/>
                    </a:cubicBez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77"/>
              <p:cNvSpPr/>
              <p:nvPr/>
            </p:nvSpPr>
            <p:spPr>
              <a:xfrm>
                <a:off x="6295225" y="1508675"/>
                <a:ext cx="12925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274" extrusionOk="0">
                    <a:moveTo>
                      <a:pt x="91" y="0"/>
                    </a:moveTo>
                    <a:cubicBezTo>
                      <a:pt x="61" y="61"/>
                      <a:pt x="31" y="122"/>
                      <a:pt x="0" y="183"/>
                    </a:cubicBezTo>
                    <a:lnTo>
                      <a:pt x="456" y="274"/>
                    </a:lnTo>
                    <a:lnTo>
                      <a:pt x="517" y="122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77"/>
              <p:cNvSpPr/>
              <p:nvPr/>
            </p:nvSpPr>
            <p:spPr>
              <a:xfrm>
                <a:off x="4407650" y="1177350"/>
                <a:ext cx="555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640" extrusionOk="0">
                    <a:moveTo>
                      <a:pt x="243" y="1"/>
                    </a:moveTo>
                    <a:lnTo>
                      <a:pt x="0" y="122"/>
                    </a:lnTo>
                    <a:lnTo>
                      <a:pt x="2219" y="639"/>
                    </a:lnTo>
                    <a:lnTo>
                      <a:pt x="2067" y="396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77"/>
              <p:cNvSpPr/>
              <p:nvPr/>
            </p:nvSpPr>
            <p:spPr>
              <a:xfrm>
                <a:off x="1792850" y="725975"/>
                <a:ext cx="107925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1096" extrusionOk="0">
                    <a:moveTo>
                      <a:pt x="153" y="1"/>
                    </a:moveTo>
                    <a:cubicBezTo>
                      <a:pt x="92" y="62"/>
                      <a:pt x="31" y="122"/>
                      <a:pt x="1" y="153"/>
                    </a:cubicBezTo>
                    <a:lnTo>
                      <a:pt x="4165" y="1095"/>
                    </a:lnTo>
                    <a:lnTo>
                      <a:pt x="4317" y="943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77"/>
              <p:cNvSpPr/>
              <p:nvPr/>
            </p:nvSpPr>
            <p:spPr>
              <a:xfrm>
                <a:off x="1756375" y="763225"/>
                <a:ext cx="1102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1125" extrusionOk="0">
                    <a:moveTo>
                      <a:pt x="153" y="0"/>
                    </a:moveTo>
                    <a:cubicBezTo>
                      <a:pt x="122" y="61"/>
                      <a:pt x="61" y="91"/>
                      <a:pt x="1" y="152"/>
                    </a:cubicBezTo>
                    <a:lnTo>
                      <a:pt x="4286" y="1125"/>
                    </a:lnTo>
                    <a:lnTo>
                      <a:pt x="4408" y="943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77"/>
              <p:cNvSpPr/>
              <p:nvPr/>
            </p:nvSpPr>
            <p:spPr>
              <a:xfrm>
                <a:off x="1864275" y="652275"/>
                <a:ext cx="4715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579" extrusionOk="0">
                    <a:moveTo>
                      <a:pt x="183" y="1"/>
                    </a:moveTo>
                    <a:cubicBezTo>
                      <a:pt x="122" y="61"/>
                      <a:pt x="62" y="92"/>
                      <a:pt x="1" y="153"/>
                    </a:cubicBezTo>
                    <a:lnTo>
                      <a:pt x="1885" y="578"/>
                    </a:lnTo>
                    <a:lnTo>
                      <a:pt x="1217" y="244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77"/>
              <p:cNvSpPr/>
              <p:nvPr/>
            </p:nvSpPr>
            <p:spPr>
              <a:xfrm>
                <a:off x="1827800" y="688750"/>
                <a:ext cx="105650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1095" extrusionOk="0">
                    <a:moveTo>
                      <a:pt x="153" y="1"/>
                    </a:moveTo>
                    <a:cubicBezTo>
                      <a:pt x="122" y="61"/>
                      <a:pt x="62" y="122"/>
                      <a:pt x="1" y="183"/>
                    </a:cubicBezTo>
                    <a:lnTo>
                      <a:pt x="4104" y="1095"/>
                    </a:lnTo>
                    <a:lnTo>
                      <a:pt x="4226" y="912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77"/>
              <p:cNvSpPr/>
              <p:nvPr/>
            </p:nvSpPr>
            <p:spPr>
              <a:xfrm>
                <a:off x="283700" y="1382525"/>
                <a:ext cx="8742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974" extrusionOk="0">
                    <a:moveTo>
                      <a:pt x="1" y="1"/>
                    </a:moveTo>
                    <a:lnTo>
                      <a:pt x="62" y="183"/>
                    </a:lnTo>
                    <a:lnTo>
                      <a:pt x="3496" y="973"/>
                    </a:lnTo>
                    <a:lnTo>
                      <a:pt x="3496" y="973"/>
                    </a:lnTo>
                    <a:lnTo>
                      <a:pt x="3435" y="7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77"/>
              <p:cNvSpPr/>
              <p:nvPr/>
            </p:nvSpPr>
            <p:spPr>
              <a:xfrm>
                <a:off x="295100" y="1429650"/>
                <a:ext cx="91975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3679" h="1034" extrusionOk="0">
                    <a:moveTo>
                      <a:pt x="1" y="0"/>
                    </a:moveTo>
                    <a:lnTo>
                      <a:pt x="61" y="213"/>
                    </a:lnTo>
                    <a:lnTo>
                      <a:pt x="3679" y="1034"/>
                    </a:lnTo>
                    <a:lnTo>
                      <a:pt x="3679" y="1034"/>
                    </a:lnTo>
                    <a:lnTo>
                      <a:pt x="3618" y="8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77"/>
              <p:cNvSpPr/>
              <p:nvPr/>
            </p:nvSpPr>
            <p:spPr>
              <a:xfrm>
                <a:off x="272300" y="1334650"/>
                <a:ext cx="8285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913" extrusionOk="0">
                    <a:moveTo>
                      <a:pt x="1" y="1"/>
                    </a:moveTo>
                    <a:lnTo>
                      <a:pt x="31" y="183"/>
                    </a:lnTo>
                    <a:lnTo>
                      <a:pt x="3314" y="913"/>
                    </a:lnTo>
                    <a:lnTo>
                      <a:pt x="3223" y="7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77"/>
              <p:cNvSpPr/>
              <p:nvPr/>
            </p:nvSpPr>
            <p:spPr>
              <a:xfrm>
                <a:off x="288275" y="1608975"/>
                <a:ext cx="539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670" extrusionOk="0">
                    <a:moveTo>
                      <a:pt x="0" y="1"/>
                    </a:moveTo>
                    <a:lnTo>
                      <a:pt x="61" y="213"/>
                    </a:lnTo>
                    <a:lnTo>
                      <a:pt x="2037" y="669"/>
                    </a:lnTo>
                    <a:lnTo>
                      <a:pt x="2158" y="48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77"/>
              <p:cNvSpPr/>
              <p:nvPr/>
            </p:nvSpPr>
            <p:spPr>
              <a:xfrm>
                <a:off x="301175" y="1251075"/>
                <a:ext cx="2130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366" extrusionOk="0">
                    <a:moveTo>
                      <a:pt x="122" y="0"/>
                    </a:moveTo>
                    <a:lnTo>
                      <a:pt x="1" y="152"/>
                    </a:lnTo>
                    <a:lnTo>
                      <a:pt x="852" y="365"/>
                    </a:lnTo>
                    <a:lnTo>
                      <a:pt x="791" y="152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77"/>
              <p:cNvSpPr/>
              <p:nvPr/>
            </p:nvSpPr>
            <p:spPr>
              <a:xfrm>
                <a:off x="268500" y="1289075"/>
                <a:ext cx="699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791" extrusionOk="0">
                    <a:moveTo>
                      <a:pt x="153" y="0"/>
                    </a:moveTo>
                    <a:lnTo>
                      <a:pt x="1" y="152"/>
                    </a:lnTo>
                    <a:lnTo>
                      <a:pt x="2797" y="790"/>
                    </a:lnTo>
                    <a:lnTo>
                      <a:pt x="2736" y="578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77"/>
              <p:cNvSpPr/>
              <p:nvPr/>
            </p:nvSpPr>
            <p:spPr>
              <a:xfrm>
                <a:off x="271550" y="1560350"/>
                <a:ext cx="1527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1551" extrusionOk="0">
                    <a:moveTo>
                      <a:pt x="0" y="0"/>
                    </a:moveTo>
                    <a:lnTo>
                      <a:pt x="61" y="213"/>
                    </a:lnTo>
                    <a:lnTo>
                      <a:pt x="6019" y="1550"/>
                    </a:lnTo>
                    <a:lnTo>
                      <a:pt x="6110" y="13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77"/>
              <p:cNvSpPr/>
              <p:nvPr/>
            </p:nvSpPr>
            <p:spPr>
              <a:xfrm>
                <a:off x="255600" y="1511700"/>
                <a:ext cx="1938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7752" h="1886" extrusionOk="0">
                    <a:moveTo>
                      <a:pt x="91" y="1"/>
                    </a:moveTo>
                    <a:lnTo>
                      <a:pt x="0" y="92"/>
                    </a:lnTo>
                    <a:lnTo>
                      <a:pt x="30" y="183"/>
                    </a:lnTo>
                    <a:lnTo>
                      <a:pt x="7660" y="1885"/>
                    </a:lnTo>
                    <a:lnTo>
                      <a:pt x="7751" y="1733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77"/>
              <p:cNvSpPr/>
              <p:nvPr/>
            </p:nvSpPr>
            <p:spPr>
              <a:xfrm>
                <a:off x="292075" y="1475225"/>
                <a:ext cx="11172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1156" extrusionOk="0">
                    <a:moveTo>
                      <a:pt x="152" y="1"/>
                    </a:moveTo>
                    <a:lnTo>
                      <a:pt x="0" y="153"/>
                    </a:lnTo>
                    <a:lnTo>
                      <a:pt x="4468" y="1156"/>
                    </a:lnTo>
                    <a:lnTo>
                      <a:pt x="4377" y="943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77"/>
              <p:cNvSpPr/>
              <p:nvPr/>
            </p:nvSpPr>
            <p:spPr>
              <a:xfrm>
                <a:off x="1400750" y="1135575"/>
                <a:ext cx="7145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761" extrusionOk="0">
                    <a:moveTo>
                      <a:pt x="152" y="0"/>
                    </a:moveTo>
                    <a:cubicBezTo>
                      <a:pt x="92" y="61"/>
                      <a:pt x="31" y="122"/>
                      <a:pt x="0" y="152"/>
                    </a:cubicBezTo>
                    <a:lnTo>
                      <a:pt x="2675" y="760"/>
                    </a:lnTo>
                    <a:lnTo>
                      <a:pt x="2858" y="608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77"/>
              <p:cNvSpPr/>
              <p:nvPr/>
            </p:nvSpPr>
            <p:spPr>
              <a:xfrm>
                <a:off x="1331600" y="1210800"/>
                <a:ext cx="11247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156" extrusionOk="0">
                    <a:moveTo>
                      <a:pt x="122" y="0"/>
                    </a:moveTo>
                    <a:cubicBezTo>
                      <a:pt x="92" y="31"/>
                      <a:pt x="31" y="91"/>
                      <a:pt x="0" y="152"/>
                    </a:cubicBezTo>
                    <a:lnTo>
                      <a:pt x="4499" y="1155"/>
                    </a:lnTo>
                    <a:lnTo>
                      <a:pt x="4499" y="1155"/>
                    </a:lnTo>
                    <a:lnTo>
                      <a:pt x="4377" y="943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77"/>
              <p:cNvSpPr/>
              <p:nvPr/>
            </p:nvSpPr>
            <p:spPr>
              <a:xfrm>
                <a:off x="1851375" y="1553500"/>
                <a:ext cx="6005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670" extrusionOk="0">
                    <a:moveTo>
                      <a:pt x="213" y="1"/>
                    </a:moveTo>
                    <a:lnTo>
                      <a:pt x="0" y="153"/>
                    </a:lnTo>
                    <a:lnTo>
                      <a:pt x="2401" y="669"/>
                    </a:lnTo>
                    <a:lnTo>
                      <a:pt x="2401" y="669"/>
                    </a:lnTo>
                    <a:lnTo>
                      <a:pt x="2310" y="457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77"/>
              <p:cNvSpPr/>
              <p:nvPr/>
            </p:nvSpPr>
            <p:spPr>
              <a:xfrm>
                <a:off x="1365800" y="1172800"/>
                <a:ext cx="646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731" extrusionOk="0">
                    <a:moveTo>
                      <a:pt x="152" y="1"/>
                    </a:moveTo>
                    <a:cubicBezTo>
                      <a:pt x="91" y="61"/>
                      <a:pt x="61" y="122"/>
                      <a:pt x="0" y="183"/>
                    </a:cubicBezTo>
                    <a:lnTo>
                      <a:pt x="2401" y="730"/>
                    </a:lnTo>
                    <a:lnTo>
                      <a:pt x="2584" y="548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77"/>
              <p:cNvSpPr/>
              <p:nvPr/>
            </p:nvSpPr>
            <p:spPr>
              <a:xfrm>
                <a:off x="1297400" y="1248025"/>
                <a:ext cx="57025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639" extrusionOk="0">
                    <a:moveTo>
                      <a:pt x="153" y="1"/>
                    </a:moveTo>
                    <a:cubicBezTo>
                      <a:pt x="92" y="61"/>
                      <a:pt x="61" y="122"/>
                      <a:pt x="1" y="183"/>
                    </a:cubicBezTo>
                    <a:lnTo>
                      <a:pt x="2159" y="639"/>
                    </a:lnTo>
                    <a:lnTo>
                      <a:pt x="2280" y="487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77"/>
              <p:cNvSpPr/>
              <p:nvPr/>
            </p:nvSpPr>
            <p:spPr>
              <a:xfrm>
                <a:off x="3083150" y="1783750"/>
                <a:ext cx="60825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700" extrusionOk="0">
                    <a:moveTo>
                      <a:pt x="244" y="1"/>
                    </a:moveTo>
                    <a:lnTo>
                      <a:pt x="1" y="153"/>
                    </a:lnTo>
                    <a:lnTo>
                      <a:pt x="2432" y="700"/>
                    </a:lnTo>
                    <a:lnTo>
                      <a:pt x="2311" y="487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77"/>
              <p:cNvSpPr/>
              <p:nvPr/>
            </p:nvSpPr>
            <p:spPr>
              <a:xfrm>
                <a:off x="1270050" y="1286775"/>
                <a:ext cx="570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670" extrusionOk="0">
                    <a:moveTo>
                      <a:pt x="0" y="1"/>
                    </a:moveTo>
                    <a:lnTo>
                      <a:pt x="183" y="214"/>
                    </a:lnTo>
                    <a:lnTo>
                      <a:pt x="2158" y="670"/>
                    </a:lnTo>
                    <a:lnTo>
                      <a:pt x="2280" y="48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77"/>
              <p:cNvSpPr/>
              <p:nvPr/>
            </p:nvSpPr>
            <p:spPr>
              <a:xfrm>
                <a:off x="3880275" y="1917500"/>
                <a:ext cx="89700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3588" h="943" extrusionOk="0">
                    <a:moveTo>
                      <a:pt x="244" y="0"/>
                    </a:moveTo>
                    <a:cubicBezTo>
                      <a:pt x="153" y="31"/>
                      <a:pt x="92" y="91"/>
                      <a:pt x="1" y="122"/>
                    </a:cubicBezTo>
                    <a:lnTo>
                      <a:pt x="3587" y="942"/>
                    </a:lnTo>
                    <a:lnTo>
                      <a:pt x="3435" y="699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77"/>
              <p:cNvSpPr/>
              <p:nvPr/>
            </p:nvSpPr>
            <p:spPr>
              <a:xfrm>
                <a:off x="1139350" y="3428150"/>
                <a:ext cx="1071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1126" extrusionOk="0">
                    <a:moveTo>
                      <a:pt x="91" y="1"/>
                    </a:moveTo>
                    <a:lnTo>
                      <a:pt x="0" y="153"/>
                    </a:lnTo>
                    <a:lnTo>
                      <a:pt x="4286" y="1125"/>
                    </a:lnTo>
                    <a:lnTo>
                      <a:pt x="3405" y="730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77"/>
              <p:cNvSpPr/>
              <p:nvPr/>
            </p:nvSpPr>
            <p:spPr>
              <a:xfrm>
                <a:off x="982800" y="4748850"/>
                <a:ext cx="828325" cy="186950"/>
              </a:xfrm>
              <a:custGeom>
                <a:avLst/>
                <a:gdLst/>
                <a:ahLst/>
                <a:cxnLst/>
                <a:rect l="l" t="t" r="r" b="b"/>
                <a:pathLst>
                  <a:path w="33133" h="7478" extrusionOk="0">
                    <a:moveTo>
                      <a:pt x="31" y="0"/>
                    </a:moveTo>
                    <a:lnTo>
                      <a:pt x="1" y="30"/>
                    </a:lnTo>
                    <a:lnTo>
                      <a:pt x="548" y="334"/>
                    </a:lnTo>
                    <a:lnTo>
                      <a:pt x="32494" y="7477"/>
                    </a:lnTo>
                    <a:lnTo>
                      <a:pt x="33132" y="741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77"/>
              <p:cNvSpPr/>
              <p:nvPr/>
            </p:nvSpPr>
            <p:spPr>
              <a:xfrm>
                <a:off x="3984375" y="4109775"/>
                <a:ext cx="8970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3588" h="1004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3588" y="1003"/>
                    </a:lnTo>
                    <a:lnTo>
                      <a:pt x="3588" y="7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77"/>
              <p:cNvSpPr/>
              <p:nvPr/>
            </p:nvSpPr>
            <p:spPr>
              <a:xfrm>
                <a:off x="3850650" y="4080125"/>
                <a:ext cx="122350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4894" h="1278" extrusionOk="0">
                    <a:moveTo>
                      <a:pt x="0" y="1"/>
                    </a:moveTo>
                    <a:cubicBezTo>
                      <a:pt x="0" y="62"/>
                      <a:pt x="0" y="123"/>
                      <a:pt x="0" y="183"/>
                    </a:cubicBezTo>
                    <a:lnTo>
                      <a:pt x="4894" y="1278"/>
                    </a:lnTo>
                    <a:lnTo>
                      <a:pt x="4894" y="109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77"/>
              <p:cNvSpPr/>
              <p:nvPr/>
            </p:nvSpPr>
            <p:spPr>
              <a:xfrm>
                <a:off x="1117300" y="3468425"/>
                <a:ext cx="11477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1186" extrusionOk="0">
                    <a:moveTo>
                      <a:pt x="92" y="1"/>
                    </a:moveTo>
                    <a:lnTo>
                      <a:pt x="1" y="183"/>
                    </a:lnTo>
                    <a:lnTo>
                      <a:pt x="4530" y="1186"/>
                    </a:lnTo>
                    <a:lnTo>
                      <a:pt x="4591" y="1004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77"/>
              <p:cNvSpPr/>
              <p:nvPr/>
            </p:nvSpPr>
            <p:spPr>
              <a:xfrm>
                <a:off x="3025400" y="3849900"/>
                <a:ext cx="100325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973" extrusionOk="0">
                    <a:moveTo>
                      <a:pt x="31" y="0"/>
                    </a:moveTo>
                    <a:lnTo>
                      <a:pt x="0" y="183"/>
                    </a:lnTo>
                    <a:lnTo>
                      <a:pt x="3466" y="973"/>
                    </a:lnTo>
                    <a:lnTo>
                      <a:pt x="4013" y="88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77"/>
              <p:cNvSpPr/>
              <p:nvPr/>
            </p:nvSpPr>
            <p:spPr>
              <a:xfrm>
                <a:off x="3852925" y="4216150"/>
                <a:ext cx="117050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124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1" y="62"/>
                      <a:pt x="31" y="122"/>
                      <a:pt x="31" y="183"/>
                    </a:cubicBezTo>
                    <a:lnTo>
                      <a:pt x="4681" y="1247"/>
                    </a:lnTo>
                    <a:lnTo>
                      <a:pt x="4681" y="10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77"/>
              <p:cNvSpPr/>
              <p:nvPr/>
            </p:nvSpPr>
            <p:spPr>
              <a:xfrm>
                <a:off x="1095275" y="3508700"/>
                <a:ext cx="11705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1186" extrusionOk="0">
                    <a:moveTo>
                      <a:pt x="92" y="1"/>
                    </a:moveTo>
                    <a:lnTo>
                      <a:pt x="0" y="183"/>
                    </a:lnTo>
                    <a:lnTo>
                      <a:pt x="4590" y="1186"/>
                    </a:lnTo>
                    <a:lnTo>
                      <a:pt x="4681" y="1034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77"/>
              <p:cNvSpPr/>
              <p:nvPr/>
            </p:nvSpPr>
            <p:spPr>
              <a:xfrm>
                <a:off x="1074000" y="3548975"/>
                <a:ext cx="1185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1217" extrusionOk="0">
                    <a:moveTo>
                      <a:pt x="91" y="0"/>
                    </a:moveTo>
                    <a:lnTo>
                      <a:pt x="0" y="183"/>
                    </a:lnTo>
                    <a:lnTo>
                      <a:pt x="4651" y="1216"/>
                    </a:lnTo>
                    <a:lnTo>
                      <a:pt x="4742" y="1034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77"/>
              <p:cNvSpPr/>
              <p:nvPr/>
            </p:nvSpPr>
            <p:spPr>
              <a:xfrm>
                <a:off x="4374975" y="4290625"/>
                <a:ext cx="296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335" extrusionOk="0">
                    <a:moveTo>
                      <a:pt x="487" y="1"/>
                    </a:moveTo>
                    <a:lnTo>
                      <a:pt x="0" y="61"/>
                    </a:lnTo>
                    <a:lnTo>
                      <a:pt x="1186" y="335"/>
                    </a:lnTo>
                    <a:lnTo>
                      <a:pt x="1186" y="153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77"/>
              <p:cNvSpPr/>
              <p:nvPr/>
            </p:nvSpPr>
            <p:spPr>
              <a:xfrm>
                <a:off x="6520150" y="4903100"/>
                <a:ext cx="737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730" extrusionOk="0">
                    <a:moveTo>
                      <a:pt x="0" y="0"/>
                    </a:moveTo>
                    <a:cubicBezTo>
                      <a:pt x="0" y="92"/>
                      <a:pt x="0" y="152"/>
                      <a:pt x="0" y="213"/>
                    </a:cubicBezTo>
                    <a:lnTo>
                      <a:pt x="2280" y="730"/>
                    </a:lnTo>
                    <a:lnTo>
                      <a:pt x="2949" y="6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77"/>
              <p:cNvSpPr/>
              <p:nvPr/>
            </p:nvSpPr>
            <p:spPr>
              <a:xfrm>
                <a:off x="3856725" y="4307350"/>
                <a:ext cx="11097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118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1" y="61"/>
                      <a:pt x="31" y="122"/>
                      <a:pt x="31" y="183"/>
                    </a:cubicBezTo>
                    <a:lnTo>
                      <a:pt x="4438" y="1186"/>
                    </a:lnTo>
                    <a:lnTo>
                      <a:pt x="4438" y="1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77"/>
              <p:cNvSpPr/>
              <p:nvPr/>
            </p:nvSpPr>
            <p:spPr>
              <a:xfrm>
                <a:off x="4192600" y="4201725"/>
                <a:ext cx="85875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973" extrusionOk="0">
                    <a:moveTo>
                      <a:pt x="0" y="0"/>
                    </a:moveTo>
                    <a:lnTo>
                      <a:pt x="31" y="183"/>
                    </a:lnTo>
                    <a:lnTo>
                      <a:pt x="3435" y="973"/>
                    </a:lnTo>
                    <a:lnTo>
                      <a:pt x="3435" y="7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77"/>
              <p:cNvSpPr/>
              <p:nvPr/>
            </p:nvSpPr>
            <p:spPr>
              <a:xfrm>
                <a:off x="4039850" y="4350650"/>
                <a:ext cx="269025" cy="60075"/>
              </a:xfrm>
              <a:custGeom>
                <a:avLst/>
                <a:gdLst/>
                <a:ahLst/>
                <a:cxnLst/>
                <a:rect l="l" t="t" r="r" b="b"/>
                <a:pathLst>
                  <a:path w="10761" h="2403" extrusionOk="0">
                    <a:moveTo>
                      <a:pt x="487" y="1"/>
                    </a:moveTo>
                    <a:lnTo>
                      <a:pt x="1" y="92"/>
                    </a:lnTo>
                    <a:lnTo>
                      <a:pt x="10305" y="2402"/>
                    </a:lnTo>
                    <a:lnTo>
                      <a:pt x="10761" y="2311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77"/>
              <p:cNvSpPr/>
              <p:nvPr/>
            </p:nvSpPr>
            <p:spPr>
              <a:xfrm>
                <a:off x="3855200" y="4261750"/>
                <a:ext cx="1140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1217" extrusionOk="0">
                    <a:moveTo>
                      <a:pt x="1" y="1"/>
                    </a:moveTo>
                    <a:cubicBezTo>
                      <a:pt x="1" y="61"/>
                      <a:pt x="1" y="122"/>
                      <a:pt x="1" y="183"/>
                    </a:cubicBezTo>
                    <a:lnTo>
                      <a:pt x="4560" y="1216"/>
                    </a:lnTo>
                    <a:lnTo>
                      <a:pt x="4560" y="10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77"/>
              <p:cNvSpPr/>
              <p:nvPr/>
            </p:nvSpPr>
            <p:spPr>
              <a:xfrm>
                <a:off x="4476800" y="5033800"/>
                <a:ext cx="152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83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608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77"/>
              <p:cNvSpPr/>
              <p:nvPr/>
            </p:nvSpPr>
            <p:spPr>
              <a:xfrm>
                <a:off x="4151550" y="4330900"/>
                <a:ext cx="257650" cy="57025"/>
              </a:xfrm>
              <a:custGeom>
                <a:avLst/>
                <a:gdLst/>
                <a:ahLst/>
                <a:cxnLst/>
                <a:rect l="l" t="t" r="r" b="b"/>
                <a:pathLst>
                  <a:path w="10306" h="2281" extrusionOk="0">
                    <a:moveTo>
                      <a:pt x="487" y="1"/>
                    </a:moveTo>
                    <a:lnTo>
                      <a:pt x="1" y="92"/>
                    </a:lnTo>
                    <a:lnTo>
                      <a:pt x="9879" y="2280"/>
                    </a:lnTo>
                    <a:lnTo>
                      <a:pt x="10305" y="2189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77"/>
              <p:cNvSpPr/>
              <p:nvPr/>
            </p:nvSpPr>
            <p:spPr>
              <a:xfrm>
                <a:off x="1184175" y="4342300"/>
                <a:ext cx="634550" cy="146675"/>
              </a:xfrm>
              <a:custGeom>
                <a:avLst/>
                <a:gdLst/>
                <a:ahLst/>
                <a:cxnLst/>
                <a:rect l="l" t="t" r="r" b="b"/>
                <a:pathLst>
                  <a:path w="25382" h="5867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25381" y="5867"/>
                    </a:lnTo>
                    <a:lnTo>
                      <a:pt x="25381" y="5654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77"/>
              <p:cNvSpPr/>
              <p:nvPr/>
            </p:nvSpPr>
            <p:spPr>
              <a:xfrm>
                <a:off x="1244975" y="4219950"/>
                <a:ext cx="565375" cy="131500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5260" extrusionOk="0">
                    <a:moveTo>
                      <a:pt x="91" y="1"/>
                    </a:moveTo>
                    <a:lnTo>
                      <a:pt x="0" y="183"/>
                    </a:lnTo>
                    <a:lnTo>
                      <a:pt x="22615" y="5259"/>
                    </a:lnTo>
                    <a:lnTo>
                      <a:pt x="22615" y="5046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77"/>
              <p:cNvSpPr/>
              <p:nvPr/>
            </p:nvSpPr>
            <p:spPr>
              <a:xfrm>
                <a:off x="1265475" y="4179675"/>
                <a:ext cx="54185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1674" h="5047" extrusionOk="0">
                    <a:moveTo>
                      <a:pt x="62" y="1"/>
                    </a:moveTo>
                    <a:lnTo>
                      <a:pt x="1" y="183"/>
                    </a:lnTo>
                    <a:lnTo>
                      <a:pt x="21673" y="5046"/>
                    </a:lnTo>
                    <a:lnTo>
                      <a:pt x="21673" y="4834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77"/>
              <p:cNvSpPr/>
              <p:nvPr/>
            </p:nvSpPr>
            <p:spPr>
              <a:xfrm>
                <a:off x="924300" y="4057350"/>
                <a:ext cx="11172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1186" extrusionOk="0">
                    <a:moveTo>
                      <a:pt x="0" y="0"/>
                    </a:moveTo>
                    <a:lnTo>
                      <a:pt x="699" y="365"/>
                    </a:lnTo>
                    <a:lnTo>
                      <a:pt x="4377" y="1186"/>
                    </a:lnTo>
                    <a:lnTo>
                      <a:pt x="4468" y="1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77"/>
              <p:cNvSpPr/>
              <p:nvPr/>
            </p:nvSpPr>
            <p:spPr>
              <a:xfrm>
                <a:off x="904550" y="4008700"/>
                <a:ext cx="150475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1491" extrusionOk="0">
                    <a:moveTo>
                      <a:pt x="91" y="1"/>
                    </a:moveTo>
                    <a:lnTo>
                      <a:pt x="0" y="153"/>
                    </a:lnTo>
                    <a:lnTo>
                      <a:pt x="5927" y="1490"/>
                    </a:lnTo>
                    <a:lnTo>
                      <a:pt x="6018" y="1308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77"/>
              <p:cNvSpPr/>
              <p:nvPr/>
            </p:nvSpPr>
            <p:spPr>
              <a:xfrm>
                <a:off x="1224450" y="4261000"/>
                <a:ext cx="588950" cy="136025"/>
              </a:xfrm>
              <a:custGeom>
                <a:avLst/>
                <a:gdLst/>
                <a:ahLst/>
                <a:cxnLst/>
                <a:rect l="l" t="t" r="r" b="b"/>
                <a:pathLst>
                  <a:path w="23558" h="5441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23557" y="5441"/>
                    </a:lnTo>
                    <a:lnTo>
                      <a:pt x="23527" y="5259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77"/>
              <p:cNvSpPr/>
              <p:nvPr/>
            </p:nvSpPr>
            <p:spPr>
              <a:xfrm>
                <a:off x="1163650" y="4383325"/>
                <a:ext cx="65810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26324" h="6050" extrusionOk="0">
                    <a:moveTo>
                      <a:pt x="92" y="1"/>
                    </a:moveTo>
                    <a:lnTo>
                      <a:pt x="1" y="153"/>
                    </a:lnTo>
                    <a:lnTo>
                      <a:pt x="26324" y="6050"/>
                    </a:lnTo>
                    <a:lnTo>
                      <a:pt x="26324" y="6050"/>
                    </a:lnTo>
                    <a:lnTo>
                      <a:pt x="26293" y="5867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77"/>
              <p:cNvSpPr/>
              <p:nvPr/>
            </p:nvSpPr>
            <p:spPr>
              <a:xfrm>
                <a:off x="1203925" y="4302025"/>
                <a:ext cx="611750" cy="141375"/>
              </a:xfrm>
              <a:custGeom>
                <a:avLst/>
                <a:gdLst/>
                <a:ahLst/>
                <a:cxnLst/>
                <a:rect l="l" t="t" r="r" b="b"/>
                <a:pathLst>
                  <a:path w="24470" h="5655" extrusionOk="0">
                    <a:moveTo>
                      <a:pt x="92" y="0"/>
                    </a:moveTo>
                    <a:lnTo>
                      <a:pt x="1" y="152"/>
                    </a:lnTo>
                    <a:lnTo>
                      <a:pt x="24469" y="5654"/>
                    </a:lnTo>
                    <a:lnTo>
                      <a:pt x="24469" y="5441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77"/>
              <p:cNvSpPr/>
              <p:nvPr/>
            </p:nvSpPr>
            <p:spPr>
              <a:xfrm>
                <a:off x="3979075" y="4334700"/>
                <a:ext cx="5472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579" extrusionOk="0">
                    <a:moveTo>
                      <a:pt x="30" y="1"/>
                    </a:moveTo>
                    <a:lnTo>
                      <a:pt x="0" y="183"/>
                    </a:lnTo>
                    <a:lnTo>
                      <a:pt x="1702" y="578"/>
                    </a:lnTo>
                    <a:lnTo>
                      <a:pt x="2189" y="487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77"/>
              <p:cNvSpPr/>
              <p:nvPr/>
            </p:nvSpPr>
            <p:spPr>
              <a:xfrm>
                <a:off x="551200" y="3793650"/>
                <a:ext cx="1634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1612" extrusionOk="0">
                    <a:moveTo>
                      <a:pt x="91" y="1"/>
                    </a:moveTo>
                    <a:cubicBezTo>
                      <a:pt x="61" y="62"/>
                      <a:pt x="30" y="122"/>
                      <a:pt x="0" y="183"/>
                    </a:cubicBezTo>
                    <a:lnTo>
                      <a:pt x="6444" y="1612"/>
                    </a:lnTo>
                    <a:lnTo>
                      <a:pt x="6535" y="1460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77"/>
              <p:cNvSpPr/>
              <p:nvPr/>
            </p:nvSpPr>
            <p:spPr>
              <a:xfrm>
                <a:off x="615025" y="3672075"/>
                <a:ext cx="15502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6201" h="1582" extrusionOk="0">
                    <a:moveTo>
                      <a:pt x="91" y="1"/>
                    </a:moveTo>
                    <a:cubicBezTo>
                      <a:pt x="61" y="61"/>
                      <a:pt x="31" y="122"/>
                      <a:pt x="0" y="183"/>
                    </a:cubicBezTo>
                    <a:lnTo>
                      <a:pt x="6201" y="1581"/>
                    </a:lnTo>
                    <a:lnTo>
                      <a:pt x="6201" y="1551"/>
                    </a:lnTo>
                    <a:lnTo>
                      <a:pt x="5563" y="1247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77"/>
              <p:cNvSpPr/>
              <p:nvPr/>
            </p:nvSpPr>
            <p:spPr>
              <a:xfrm>
                <a:off x="593750" y="3713100"/>
                <a:ext cx="15882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6353" h="1582" extrusionOk="0">
                    <a:moveTo>
                      <a:pt x="91" y="1"/>
                    </a:moveTo>
                    <a:cubicBezTo>
                      <a:pt x="61" y="62"/>
                      <a:pt x="31" y="123"/>
                      <a:pt x="0" y="153"/>
                    </a:cubicBezTo>
                    <a:lnTo>
                      <a:pt x="6262" y="1581"/>
                    </a:lnTo>
                    <a:lnTo>
                      <a:pt x="6353" y="1399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77"/>
              <p:cNvSpPr/>
              <p:nvPr/>
            </p:nvSpPr>
            <p:spPr>
              <a:xfrm>
                <a:off x="1447850" y="3813425"/>
                <a:ext cx="22192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8877" h="2159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8877" y="2158"/>
                    </a:lnTo>
                    <a:lnTo>
                      <a:pt x="8117" y="1793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77"/>
              <p:cNvSpPr/>
              <p:nvPr/>
            </p:nvSpPr>
            <p:spPr>
              <a:xfrm>
                <a:off x="1467625" y="3773150"/>
                <a:ext cx="28900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426" extrusionOk="0">
                    <a:moveTo>
                      <a:pt x="91" y="0"/>
                    </a:moveTo>
                    <a:lnTo>
                      <a:pt x="0" y="152"/>
                    </a:lnTo>
                    <a:lnTo>
                      <a:pt x="1155" y="426"/>
                    </a:lnTo>
                    <a:lnTo>
                      <a:pt x="426" y="6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77"/>
              <p:cNvSpPr/>
              <p:nvPr/>
            </p:nvSpPr>
            <p:spPr>
              <a:xfrm>
                <a:off x="573225" y="3753375"/>
                <a:ext cx="16035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6414" h="1612" extrusionOk="0">
                    <a:moveTo>
                      <a:pt x="92" y="1"/>
                    </a:moveTo>
                    <a:cubicBezTo>
                      <a:pt x="61" y="62"/>
                      <a:pt x="31" y="122"/>
                      <a:pt x="1" y="153"/>
                    </a:cubicBezTo>
                    <a:cubicBezTo>
                      <a:pt x="1" y="183"/>
                      <a:pt x="1" y="183"/>
                      <a:pt x="1" y="183"/>
                    </a:cubicBezTo>
                    <a:lnTo>
                      <a:pt x="6323" y="1612"/>
                    </a:lnTo>
                    <a:lnTo>
                      <a:pt x="6414" y="1429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77"/>
              <p:cNvSpPr/>
              <p:nvPr/>
            </p:nvSpPr>
            <p:spPr>
              <a:xfrm>
                <a:off x="527625" y="3833925"/>
                <a:ext cx="1679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1643" extrusionOk="0">
                    <a:moveTo>
                      <a:pt x="122" y="1"/>
                    </a:moveTo>
                    <a:lnTo>
                      <a:pt x="1" y="153"/>
                    </a:lnTo>
                    <a:lnTo>
                      <a:pt x="6627" y="1642"/>
                    </a:lnTo>
                    <a:lnTo>
                      <a:pt x="6718" y="1460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77"/>
              <p:cNvSpPr/>
              <p:nvPr/>
            </p:nvSpPr>
            <p:spPr>
              <a:xfrm>
                <a:off x="590700" y="3892450"/>
                <a:ext cx="85125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943" extrusionOk="0">
                    <a:moveTo>
                      <a:pt x="1" y="0"/>
                    </a:moveTo>
                    <a:lnTo>
                      <a:pt x="730" y="365"/>
                    </a:lnTo>
                    <a:lnTo>
                      <a:pt x="3344" y="943"/>
                    </a:lnTo>
                    <a:lnTo>
                      <a:pt x="3405" y="7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77"/>
              <p:cNvSpPr/>
              <p:nvPr/>
            </p:nvSpPr>
            <p:spPr>
              <a:xfrm>
                <a:off x="4263275" y="4310375"/>
                <a:ext cx="14440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1369" extrusionOk="0">
                    <a:moveTo>
                      <a:pt x="486" y="1"/>
                    </a:moveTo>
                    <a:lnTo>
                      <a:pt x="0" y="92"/>
                    </a:lnTo>
                    <a:lnTo>
                      <a:pt x="5775" y="1369"/>
                    </a:lnTo>
                    <a:lnTo>
                      <a:pt x="5775" y="1186"/>
                    </a:lnTo>
                    <a:lnTo>
                      <a:pt x="486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77"/>
              <p:cNvSpPr/>
              <p:nvPr/>
            </p:nvSpPr>
            <p:spPr>
              <a:xfrm>
                <a:off x="1346025" y="4017075"/>
                <a:ext cx="450650" cy="104875"/>
              </a:xfrm>
              <a:custGeom>
                <a:avLst/>
                <a:gdLst/>
                <a:ahLst/>
                <a:cxnLst/>
                <a:rect l="l" t="t" r="r" b="b"/>
                <a:pathLst>
                  <a:path w="18026" h="4195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18026" y="4195"/>
                    </a:lnTo>
                    <a:lnTo>
                      <a:pt x="17995" y="401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77"/>
              <p:cNvSpPr/>
              <p:nvPr/>
            </p:nvSpPr>
            <p:spPr>
              <a:xfrm>
                <a:off x="892375" y="3915250"/>
                <a:ext cx="199875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7995" h="1946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7904" y="1945"/>
                    </a:lnTo>
                    <a:lnTo>
                      <a:pt x="7995" y="1763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77"/>
              <p:cNvSpPr/>
              <p:nvPr/>
            </p:nvSpPr>
            <p:spPr>
              <a:xfrm>
                <a:off x="1285250" y="4138650"/>
                <a:ext cx="519775" cy="120850"/>
              </a:xfrm>
              <a:custGeom>
                <a:avLst/>
                <a:gdLst/>
                <a:ahLst/>
                <a:cxnLst/>
                <a:rect l="l" t="t" r="r" b="b"/>
                <a:pathLst>
                  <a:path w="20791" h="4834" extrusionOk="0">
                    <a:moveTo>
                      <a:pt x="91" y="0"/>
                    </a:moveTo>
                    <a:lnTo>
                      <a:pt x="0" y="183"/>
                    </a:lnTo>
                    <a:lnTo>
                      <a:pt x="20791" y="4833"/>
                    </a:lnTo>
                    <a:lnTo>
                      <a:pt x="20761" y="465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77"/>
              <p:cNvSpPr/>
              <p:nvPr/>
            </p:nvSpPr>
            <p:spPr>
              <a:xfrm>
                <a:off x="1387075" y="3935750"/>
                <a:ext cx="403525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16141" h="3801" extrusionOk="0">
                    <a:moveTo>
                      <a:pt x="91" y="1"/>
                    </a:moveTo>
                    <a:lnTo>
                      <a:pt x="0" y="183"/>
                    </a:lnTo>
                    <a:lnTo>
                      <a:pt x="16140" y="3800"/>
                    </a:lnTo>
                    <a:lnTo>
                      <a:pt x="16140" y="3588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77"/>
              <p:cNvSpPr/>
              <p:nvPr/>
            </p:nvSpPr>
            <p:spPr>
              <a:xfrm>
                <a:off x="912900" y="3874975"/>
                <a:ext cx="19835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7934" h="1916" extrusionOk="0">
                    <a:moveTo>
                      <a:pt x="92" y="0"/>
                    </a:moveTo>
                    <a:lnTo>
                      <a:pt x="0" y="152"/>
                    </a:lnTo>
                    <a:lnTo>
                      <a:pt x="7842" y="1915"/>
                    </a:lnTo>
                    <a:lnTo>
                      <a:pt x="7934" y="1733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77"/>
              <p:cNvSpPr/>
              <p:nvPr/>
            </p:nvSpPr>
            <p:spPr>
              <a:xfrm>
                <a:off x="1305750" y="4098375"/>
                <a:ext cx="496250" cy="115525"/>
              </a:xfrm>
              <a:custGeom>
                <a:avLst/>
                <a:gdLst/>
                <a:ahLst/>
                <a:cxnLst/>
                <a:rect l="l" t="t" r="r" b="b"/>
                <a:pathLst>
                  <a:path w="19850" h="4621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19849" y="4621"/>
                    </a:lnTo>
                    <a:lnTo>
                      <a:pt x="19849" y="440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77"/>
              <p:cNvSpPr/>
              <p:nvPr/>
            </p:nvSpPr>
            <p:spPr>
              <a:xfrm>
                <a:off x="925825" y="3967675"/>
                <a:ext cx="147425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5897" h="1490" extrusionOk="0">
                    <a:moveTo>
                      <a:pt x="91" y="0"/>
                    </a:moveTo>
                    <a:lnTo>
                      <a:pt x="0" y="183"/>
                    </a:lnTo>
                    <a:lnTo>
                      <a:pt x="5836" y="1490"/>
                    </a:lnTo>
                    <a:lnTo>
                      <a:pt x="5897" y="1307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77"/>
              <p:cNvSpPr/>
              <p:nvPr/>
            </p:nvSpPr>
            <p:spPr>
              <a:xfrm>
                <a:off x="1326275" y="4057350"/>
                <a:ext cx="472675" cy="110950"/>
              </a:xfrm>
              <a:custGeom>
                <a:avLst/>
                <a:gdLst/>
                <a:ahLst/>
                <a:cxnLst/>
                <a:rect l="l" t="t" r="r" b="b"/>
                <a:pathLst>
                  <a:path w="18907" h="4438" extrusionOk="0">
                    <a:moveTo>
                      <a:pt x="61" y="0"/>
                    </a:moveTo>
                    <a:lnTo>
                      <a:pt x="1" y="182"/>
                    </a:lnTo>
                    <a:lnTo>
                      <a:pt x="18907" y="4438"/>
                    </a:lnTo>
                    <a:lnTo>
                      <a:pt x="18907" y="4225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77"/>
              <p:cNvSpPr/>
              <p:nvPr/>
            </p:nvSpPr>
            <p:spPr>
              <a:xfrm>
                <a:off x="933425" y="3833925"/>
                <a:ext cx="19150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1886" extrusionOk="0">
                    <a:moveTo>
                      <a:pt x="91" y="1"/>
                    </a:moveTo>
                    <a:lnTo>
                      <a:pt x="0" y="183"/>
                    </a:lnTo>
                    <a:lnTo>
                      <a:pt x="7660" y="1885"/>
                    </a:lnTo>
                    <a:lnTo>
                      <a:pt x="6900" y="1521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77"/>
              <p:cNvSpPr/>
              <p:nvPr/>
            </p:nvSpPr>
            <p:spPr>
              <a:xfrm>
                <a:off x="4880300" y="5078625"/>
                <a:ext cx="9577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065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3830" y="1065"/>
                    </a:lnTo>
                    <a:lnTo>
                      <a:pt x="3830" y="8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77"/>
              <p:cNvSpPr/>
              <p:nvPr/>
            </p:nvSpPr>
            <p:spPr>
              <a:xfrm>
                <a:off x="4468425" y="4941100"/>
                <a:ext cx="114775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1247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4591" y="1246"/>
                    </a:lnTo>
                    <a:lnTo>
                      <a:pt x="4591" y="1246"/>
                    </a:lnTo>
                    <a:lnTo>
                      <a:pt x="4560" y="10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77"/>
              <p:cNvSpPr/>
              <p:nvPr/>
            </p:nvSpPr>
            <p:spPr>
              <a:xfrm>
                <a:off x="1366550" y="3976025"/>
                <a:ext cx="427075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17083" h="4013" extrusionOk="0">
                    <a:moveTo>
                      <a:pt x="92" y="1"/>
                    </a:moveTo>
                    <a:lnTo>
                      <a:pt x="1" y="183"/>
                    </a:lnTo>
                    <a:lnTo>
                      <a:pt x="17083" y="4013"/>
                    </a:lnTo>
                    <a:lnTo>
                      <a:pt x="17083" y="3800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77"/>
              <p:cNvSpPr/>
              <p:nvPr/>
            </p:nvSpPr>
            <p:spPr>
              <a:xfrm>
                <a:off x="4911450" y="5044425"/>
                <a:ext cx="63100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09" extrusionOk="0">
                    <a:moveTo>
                      <a:pt x="669" y="1"/>
                    </a:moveTo>
                    <a:lnTo>
                      <a:pt x="1" y="31"/>
                    </a:lnTo>
                    <a:lnTo>
                      <a:pt x="2523" y="609"/>
                    </a:lnTo>
                    <a:lnTo>
                      <a:pt x="2493" y="396"/>
                    </a:lnTo>
                    <a:lnTo>
                      <a:pt x="669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77"/>
              <p:cNvSpPr/>
              <p:nvPr/>
            </p:nvSpPr>
            <p:spPr>
              <a:xfrm>
                <a:off x="1406825" y="3894725"/>
                <a:ext cx="381500" cy="89700"/>
              </a:xfrm>
              <a:custGeom>
                <a:avLst/>
                <a:gdLst/>
                <a:ahLst/>
                <a:cxnLst/>
                <a:rect l="l" t="t" r="r" b="b"/>
                <a:pathLst>
                  <a:path w="15260" h="3588" extrusionOk="0">
                    <a:moveTo>
                      <a:pt x="92" y="0"/>
                    </a:moveTo>
                    <a:lnTo>
                      <a:pt x="1" y="183"/>
                    </a:lnTo>
                    <a:lnTo>
                      <a:pt x="15259" y="3587"/>
                    </a:lnTo>
                    <a:lnTo>
                      <a:pt x="15229" y="3405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77"/>
              <p:cNvSpPr/>
              <p:nvPr/>
            </p:nvSpPr>
            <p:spPr>
              <a:xfrm>
                <a:off x="1427350" y="3854450"/>
                <a:ext cx="3579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14317" h="3375" extrusionOk="0">
                    <a:moveTo>
                      <a:pt x="91" y="1"/>
                    </a:moveTo>
                    <a:lnTo>
                      <a:pt x="0" y="152"/>
                    </a:lnTo>
                    <a:lnTo>
                      <a:pt x="14317" y="3374"/>
                    </a:lnTo>
                    <a:lnTo>
                      <a:pt x="14317" y="3162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77"/>
              <p:cNvSpPr/>
              <p:nvPr/>
            </p:nvSpPr>
            <p:spPr>
              <a:xfrm>
                <a:off x="4463875" y="4895500"/>
                <a:ext cx="1163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1217" extrusionOk="0">
                    <a:moveTo>
                      <a:pt x="1" y="0"/>
                    </a:moveTo>
                    <a:lnTo>
                      <a:pt x="31" y="183"/>
                    </a:lnTo>
                    <a:lnTo>
                      <a:pt x="4651" y="1216"/>
                    </a:lnTo>
                    <a:lnTo>
                      <a:pt x="4621" y="10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77"/>
              <p:cNvSpPr/>
              <p:nvPr/>
            </p:nvSpPr>
            <p:spPr>
              <a:xfrm>
                <a:off x="3983625" y="4154600"/>
                <a:ext cx="92725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1035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3709" y="1034"/>
                    </a:lnTo>
                    <a:lnTo>
                      <a:pt x="3709" y="8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77"/>
              <p:cNvSpPr/>
              <p:nvPr/>
            </p:nvSpPr>
            <p:spPr>
              <a:xfrm>
                <a:off x="3852150" y="4170575"/>
                <a:ext cx="118575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1247" extrusionOk="0">
                    <a:moveTo>
                      <a:pt x="1" y="0"/>
                    </a:moveTo>
                    <a:cubicBezTo>
                      <a:pt x="1" y="61"/>
                      <a:pt x="1" y="122"/>
                      <a:pt x="1" y="182"/>
                    </a:cubicBezTo>
                    <a:lnTo>
                      <a:pt x="4743" y="1246"/>
                    </a:lnTo>
                    <a:lnTo>
                      <a:pt x="4743" y="106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77"/>
              <p:cNvSpPr/>
              <p:nvPr/>
            </p:nvSpPr>
            <p:spPr>
              <a:xfrm>
                <a:off x="3980575" y="4289875"/>
                <a:ext cx="10262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4105" h="1095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4104" y="1094"/>
                    </a:lnTo>
                    <a:lnTo>
                      <a:pt x="4074" y="9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77"/>
              <p:cNvSpPr/>
              <p:nvPr/>
            </p:nvSpPr>
            <p:spPr>
              <a:xfrm>
                <a:off x="3847600" y="4353700"/>
                <a:ext cx="3602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14409" h="3192" extrusionOk="0">
                    <a:moveTo>
                      <a:pt x="1" y="0"/>
                    </a:moveTo>
                    <a:lnTo>
                      <a:pt x="1" y="61"/>
                    </a:lnTo>
                    <a:lnTo>
                      <a:pt x="13983" y="3192"/>
                    </a:lnTo>
                    <a:lnTo>
                      <a:pt x="14408" y="3101"/>
                    </a:lnTo>
                    <a:lnTo>
                      <a:pt x="1034" y="9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77"/>
              <p:cNvSpPr/>
              <p:nvPr/>
            </p:nvSpPr>
            <p:spPr>
              <a:xfrm>
                <a:off x="3851400" y="4124975"/>
                <a:ext cx="120850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1277" extrusionOk="0">
                    <a:moveTo>
                      <a:pt x="1" y="0"/>
                    </a:moveTo>
                    <a:cubicBezTo>
                      <a:pt x="1" y="61"/>
                      <a:pt x="1" y="122"/>
                      <a:pt x="1" y="213"/>
                    </a:cubicBezTo>
                    <a:lnTo>
                      <a:pt x="4833" y="1277"/>
                    </a:lnTo>
                    <a:lnTo>
                      <a:pt x="4833" y="109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77"/>
              <p:cNvSpPr/>
              <p:nvPr/>
            </p:nvSpPr>
            <p:spPr>
              <a:xfrm>
                <a:off x="6278500" y="1550475"/>
                <a:ext cx="1370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274" extrusionOk="0">
                    <a:moveTo>
                      <a:pt x="92" y="0"/>
                    </a:moveTo>
                    <a:cubicBezTo>
                      <a:pt x="61" y="61"/>
                      <a:pt x="31" y="91"/>
                      <a:pt x="0" y="152"/>
                    </a:cubicBezTo>
                    <a:lnTo>
                      <a:pt x="487" y="274"/>
                    </a:lnTo>
                    <a:lnTo>
                      <a:pt x="548" y="91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77"/>
              <p:cNvSpPr/>
              <p:nvPr/>
            </p:nvSpPr>
            <p:spPr>
              <a:xfrm>
                <a:off x="4204750" y="4294425"/>
                <a:ext cx="5475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579" extrusionOk="0">
                    <a:moveTo>
                      <a:pt x="1" y="1"/>
                    </a:moveTo>
                    <a:lnTo>
                      <a:pt x="31" y="213"/>
                    </a:lnTo>
                    <a:lnTo>
                      <a:pt x="1703" y="578"/>
                    </a:lnTo>
                    <a:lnTo>
                      <a:pt x="2189" y="48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77"/>
              <p:cNvSpPr/>
              <p:nvPr/>
            </p:nvSpPr>
            <p:spPr>
              <a:xfrm>
                <a:off x="3981350" y="4245025"/>
                <a:ext cx="9957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1065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3982" y="1065"/>
                    </a:lnTo>
                    <a:lnTo>
                      <a:pt x="3982" y="8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77"/>
              <p:cNvSpPr/>
              <p:nvPr/>
            </p:nvSpPr>
            <p:spPr>
              <a:xfrm>
                <a:off x="4198675" y="4248075"/>
                <a:ext cx="84375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943" extrusionOk="0">
                    <a:moveTo>
                      <a:pt x="0" y="0"/>
                    </a:moveTo>
                    <a:lnTo>
                      <a:pt x="31" y="213"/>
                    </a:lnTo>
                    <a:lnTo>
                      <a:pt x="3374" y="943"/>
                    </a:lnTo>
                    <a:lnTo>
                      <a:pt x="3344" y="7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77"/>
              <p:cNvSpPr/>
              <p:nvPr/>
            </p:nvSpPr>
            <p:spPr>
              <a:xfrm>
                <a:off x="3852925" y="4397000"/>
                <a:ext cx="253825" cy="59300"/>
              </a:xfrm>
              <a:custGeom>
                <a:avLst/>
                <a:gdLst/>
                <a:ahLst/>
                <a:cxnLst/>
                <a:rect l="l" t="t" r="r" b="b"/>
                <a:pathLst>
                  <a:path w="10153" h="2372" extrusionOk="0">
                    <a:moveTo>
                      <a:pt x="0" y="1"/>
                    </a:moveTo>
                    <a:lnTo>
                      <a:pt x="31" y="183"/>
                    </a:lnTo>
                    <a:lnTo>
                      <a:pt x="9727" y="2372"/>
                    </a:lnTo>
                    <a:lnTo>
                      <a:pt x="10153" y="22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77"/>
              <p:cNvSpPr/>
              <p:nvPr/>
            </p:nvSpPr>
            <p:spPr>
              <a:xfrm>
                <a:off x="4466150" y="4854475"/>
                <a:ext cx="110975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1034" extrusionOk="0">
                    <a:moveTo>
                      <a:pt x="700" y="0"/>
                    </a:moveTo>
                    <a:lnTo>
                      <a:pt x="1" y="30"/>
                    </a:lnTo>
                    <a:lnTo>
                      <a:pt x="4438" y="1034"/>
                    </a:lnTo>
                    <a:lnTo>
                      <a:pt x="4408" y="821"/>
                    </a:lnTo>
                    <a:lnTo>
                      <a:pt x="70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77"/>
              <p:cNvSpPr/>
              <p:nvPr/>
            </p:nvSpPr>
            <p:spPr>
              <a:xfrm>
                <a:off x="4128000" y="4729850"/>
                <a:ext cx="4562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457" extrusionOk="0">
                    <a:moveTo>
                      <a:pt x="1" y="0"/>
                    </a:moveTo>
                    <a:lnTo>
                      <a:pt x="153" y="213"/>
                    </a:lnTo>
                    <a:lnTo>
                      <a:pt x="1247" y="456"/>
                    </a:lnTo>
                    <a:lnTo>
                      <a:pt x="1824" y="39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77"/>
              <p:cNvSpPr/>
              <p:nvPr/>
            </p:nvSpPr>
            <p:spPr>
              <a:xfrm>
                <a:off x="4065700" y="4624975"/>
                <a:ext cx="110200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1187" extrusionOk="0">
                    <a:moveTo>
                      <a:pt x="0" y="1"/>
                    </a:moveTo>
                    <a:lnTo>
                      <a:pt x="122" y="244"/>
                    </a:lnTo>
                    <a:lnTo>
                      <a:pt x="4377" y="1186"/>
                    </a:lnTo>
                    <a:lnTo>
                      <a:pt x="4408" y="10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77"/>
              <p:cNvSpPr/>
              <p:nvPr/>
            </p:nvSpPr>
            <p:spPr>
              <a:xfrm>
                <a:off x="4096850" y="4677400"/>
                <a:ext cx="691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822" extrusionOk="0">
                    <a:moveTo>
                      <a:pt x="0" y="1"/>
                    </a:moveTo>
                    <a:lnTo>
                      <a:pt x="122" y="214"/>
                    </a:lnTo>
                    <a:lnTo>
                      <a:pt x="2766" y="822"/>
                    </a:lnTo>
                    <a:lnTo>
                      <a:pt x="2736" y="730"/>
                    </a:lnTo>
                    <a:lnTo>
                      <a:pt x="2766" y="6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77"/>
              <p:cNvSpPr/>
              <p:nvPr/>
            </p:nvSpPr>
            <p:spPr>
              <a:xfrm>
                <a:off x="3971475" y="4468450"/>
                <a:ext cx="133000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1399" extrusionOk="0">
                    <a:moveTo>
                      <a:pt x="0" y="0"/>
                    </a:moveTo>
                    <a:lnTo>
                      <a:pt x="122" y="213"/>
                    </a:lnTo>
                    <a:lnTo>
                      <a:pt x="5319" y="1398"/>
                    </a:lnTo>
                    <a:lnTo>
                      <a:pt x="5319" y="1398"/>
                    </a:lnTo>
                    <a:lnTo>
                      <a:pt x="5198" y="11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77"/>
              <p:cNvSpPr/>
              <p:nvPr/>
            </p:nvSpPr>
            <p:spPr>
              <a:xfrm>
                <a:off x="4002625" y="4520875"/>
                <a:ext cx="133000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1369" extrusionOk="0">
                    <a:moveTo>
                      <a:pt x="0" y="0"/>
                    </a:moveTo>
                    <a:lnTo>
                      <a:pt x="122" y="213"/>
                    </a:lnTo>
                    <a:lnTo>
                      <a:pt x="5320" y="1368"/>
                    </a:lnTo>
                    <a:lnTo>
                      <a:pt x="5198" y="11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77"/>
              <p:cNvSpPr/>
              <p:nvPr/>
            </p:nvSpPr>
            <p:spPr>
              <a:xfrm>
                <a:off x="4033775" y="4573300"/>
                <a:ext cx="13377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5351" h="1369" extrusionOk="0">
                    <a:moveTo>
                      <a:pt x="1" y="1"/>
                    </a:moveTo>
                    <a:lnTo>
                      <a:pt x="153" y="213"/>
                    </a:lnTo>
                    <a:lnTo>
                      <a:pt x="5350" y="1369"/>
                    </a:lnTo>
                    <a:lnTo>
                      <a:pt x="5350" y="1369"/>
                    </a:lnTo>
                    <a:lnTo>
                      <a:pt x="5198" y="11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0C4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77"/>
              <p:cNvSpPr/>
              <p:nvPr/>
            </p:nvSpPr>
            <p:spPr>
              <a:xfrm>
                <a:off x="6244300" y="3321775"/>
                <a:ext cx="506125" cy="829825"/>
              </a:xfrm>
              <a:custGeom>
                <a:avLst/>
                <a:gdLst/>
                <a:ahLst/>
                <a:cxnLst/>
                <a:rect l="l" t="t" r="r" b="b"/>
                <a:pathLst>
                  <a:path w="20245" h="33193" extrusionOk="0">
                    <a:moveTo>
                      <a:pt x="4104" y="0"/>
                    </a:moveTo>
                    <a:lnTo>
                      <a:pt x="1" y="31004"/>
                    </a:lnTo>
                    <a:lnTo>
                      <a:pt x="10274" y="33192"/>
                    </a:lnTo>
                    <a:lnTo>
                      <a:pt x="20244" y="7629"/>
                    </a:lnTo>
                    <a:lnTo>
                      <a:pt x="15837" y="4955"/>
                    </a:lnTo>
                    <a:lnTo>
                      <a:pt x="14743" y="7174"/>
                    </a:lnTo>
                    <a:lnTo>
                      <a:pt x="11034" y="5988"/>
                    </a:lnTo>
                    <a:lnTo>
                      <a:pt x="11673" y="3192"/>
                    </a:lnTo>
                    <a:lnTo>
                      <a:pt x="41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77"/>
              <p:cNvSpPr/>
              <p:nvPr/>
            </p:nvSpPr>
            <p:spPr>
              <a:xfrm>
                <a:off x="6314225" y="4172850"/>
                <a:ext cx="242425" cy="14667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5867" extrusionOk="0">
                    <a:moveTo>
                      <a:pt x="821" y="0"/>
                    </a:moveTo>
                    <a:lnTo>
                      <a:pt x="0" y="4134"/>
                    </a:lnTo>
                    <a:lnTo>
                      <a:pt x="8663" y="5867"/>
                    </a:lnTo>
                    <a:lnTo>
                      <a:pt x="9696" y="1885"/>
                    </a:lnTo>
                    <a:lnTo>
                      <a:pt x="8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77"/>
              <p:cNvSpPr/>
              <p:nvPr/>
            </p:nvSpPr>
            <p:spPr>
              <a:xfrm>
                <a:off x="6287625" y="4301275"/>
                <a:ext cx="239375" cy="147425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5897" extrusionOk="0">
                    <a:moveTo>
                      <a:pt x="821" y="0"/>
                    </a:moveTo>
                    <a:lnTo>
                      <a:pt x="0" y="4134"/>
                    </a:lnTo>
                    <a:lnTo>
                      <a:pt x="8633" y="5897"/>
                    </a:lnTo>
                    <a:lnTo>
                      <a:pt x="9575" y="1885"/>
                    </a:lnTo>
                    <a:lnTo>
                      <a:pt x="8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77"/>
              <p:cNvSpPr/>
              <p:nvPr/>
            </p:nvSpPr>
            <p:spPr>
              <a:xfrm>
                <a:off x="6215425" y="4516325"/>
                <a:ext cx="2280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3162" extrusionOk="0">
                    <a:moveTo>
                      <a:pt x="153" y="0"/>
                    </a:moveTo>
                    <a:lnTo>
                      <a:pt x="1" y="3161"/>
                    </a:lnTo>
                    <a:lnTo>
                      <a:pt x="1" y="3161"/>
                    </a:lnTo>
                    <a:lnTo>
                      <a:pt x="8937" y="2736"/>
                    </a:lnTo>
                    <a:lnTo>
                      <a:pt x="9119" y="1368"/>
                    </a:lnTo>
                    <a:lnTo>
                      <a:pt x="8359" y="1368"/>
                    </a:lnTo>
                    <a:lnTo>
                      <a:pt x="8268" y="1976"/>
                    </a:lnTo>
                    <a:lnTo>
                      <a:pt x="6049" y="1976"/>
                    </a:lnTo>
                    <a:lnTo>
                      <a:pt x="6171" y="456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77"/>
              <p:cNvSpPr/>
              <p:nvPr/>
            </p:nvSpPr>
            <p:spPr>
              <a:xfrm>
                <a:off x="2697875" y="3954000"/>
                <a:ext cx="294125" cy="222675"/>
              </a:xfrm>
              <a:custGeom>
                <a:avLst/>
                <a:gdLst/>
                <a:ahLst/>
                <a:cxnLst/>
                <a:rect l="l" t="t" r="r" b="b"/>
                <a:pathLst>
                  <a:path w="11765" h="8907" extrusionOk="0">
                    <a:moveTo>
                      <a:pt x="11642" y="0"/>
                    </a:moveTo>
                    <a:lnTo>
                      <a:pt x="10366" y="92"/>
                    </a:lnTo>
                    <a:lnTo>
                      <a:pt x="10366" y="943"/>
                    </a:lnTo>
                    <a:lnTo>
                      <a:pt x="8360" y="943"/>
                    </a:lnTo>
                    <a:lnTo>
                      <a:pt x="8360" y="213"/>
                    </a:lnTo>
                    <a:lnTo>
                      <a:pt x="1" y="578"/>
                    </a:lnTo>
                    <a:lnTo>
                      <a:pt x="305" y="5654"/>
                    </a:lnTo>
                    <a:lnTo>
                      <a:pt x="5867" y="5988"/>
                    </a:lnTo>
                    <a:lnTo>
                      <a:pt x="5867" y="3557"/>
                    </a:lnTo>
                    <a:lnTo>
                      <a:pt x="8177" y="3496"/>
                    </a:lnTo>
                    <a:lnTo>
                      <a:pt x="8360" y="8298"/>
                    </a:lnTo>
                    <a:lnTo>
                      <a:pt x="11764" y="8906"/>
                    </a:lnTo>
                    <a:lnTo>
                      <a:pt x="11764" y="8906"/>
                    </a:lnTo>
                    <a:lnTo>
                      <a:pt x="116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77"/>
              <p:cNvSpPr/>
              <p:nvPr/>
            </p:nvSpPr>
            <p:spPr>
              <a:xfrm>
                <a:off x="4220700" y="3626475"/>
                <a:ext cx="139850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14257" extrusionOk="0">
                    <a:moveTo>
                      <a:pt x="1733" y="1"/>
                    </a:moveTo>
                    <a:lnTo>
                      <a:pt x="1" y="913"/>
                    </a:lnTo>
                    <a:lnTo>
                      <a:pt x="1642" y="14256"/>
                    </a:lnTo>
                    <a:lnTo>
                      <a:pt x="4986" y="14044"/>
                    </a:lnTo>
                    <a:lnTo>
                      <a:pt x="4834" y="10427"/>
                    </a:lnTo>
                    <a:lnTo>
                      <a:pt x="5594" y="8025"/>
                    </a:lnTo>
                    <a:lnTo>
                      <a:pt x="4955" y="1217"/>
                    </a:lnTo>
                    <a:lnTo>
                      <a:pt x="2098" y="1946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77"/>
              <p:cNvSpPr/>
              <p:nvPr/>
            </p:nvSpPr>
            <p:spPr>
              <a:xfrm>
                <a:off x="4777700" y="3326325"/>
                <a:ext cx="116300" cy="278900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11156" extrusionOk="0">
                    <a:moveTo>
                      <a:pt x="2463" y="1"/>
                    </a:moveTo>
                    <a:lnTo>
                      <a:pt x="1" y="1216"/>
                    </a:lnTo>
                    <a:lnTo>
                      <a:pt x="639" y="11156"/>
                    </a:lnTo>
                    <a:lnTo>
                      <a:pt x="4651" y="10943"/>
                    </a:lnTo>
                    <a:lnTo>
                      <a:pt x="4196" y="2463"/>
                    </a:lnTo>
                    <a:lnTo>
                      <a:pt x="2615" y="2402"/>
                    </a:lnTo>
                    <a:lnTo>
                      <a:pt x="24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77"/>
              <p:cNvSpPr/>
              <p:nvPr/>
            </p:nvSpPr>
            <p:spPr>
              <a:xfrm>
                <a:off x="4164475" y="700150"/>
                <a:ext cx="360225" cy="311575"/>
              </a:xfrm>
              <a:custGeom>
                <a:avLst/>
                <a:gdLst/>
                <a:ahLst/>
                <a:cxnLst/>
                <a:rect l="l" t="t" r="r" b="b"/>
                <a:pathLst>
                  <a:path w="14409" h="12463" extrusionOk="0">
                    <a:moveTo>
                      <a:pt x="6323" y="0"/>
                    </a:moveTo>
                    <a:lnTo>
                      <a:pt x="1" y="4894"/>
                    </a:lnTo>
                    <a:lnTo>
                      <a:pt x="3071" y="8906"/>
                    </a:lnTo>
                    <a:lnTo>
                      <a:pt x="3405" y="8694"/>
                    </a:lnTo>
                    <a:lnTo>
                      <a:pt x="4043" y="9393"/>
                    </a:lnTo>
                    <a:lnTo>
                      <a:pt x="4499" y="9028"/>
                    </a:lnTo>
                    <a:lnTo>
                      <a:pt x="4955" y="9484"/>
                    </a:lnTo>
                    <a:lnTo>
                      <a:pt x="5563" y="9150"/>
                    </a:lnTo>
                    <a:lnTo>
                      <a:pt x="6110" y="9849"/>
                    </a:lnTo>
                    <a:lnTo>
                      <a:pt x="5077" y="11247"/>
                    </a:lnTo>
                    <a:lnTo>
                      <a:pt x="6110" y="12463"/>
                    </a:lnTo>
                    <a:lnTo>
                      <a:pt x="11521" y="11855"/>
                    </a:lnTo>
                    <a:lnTo>
                      <a:pt x="14408" y="9636"/>
                    </a:lnTo>
                    <a:lnTo>
                      <a:pt x="63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77"/>
              <p:cNvSpPr/>
              <p:nvPr/>
            </p:nvSpPr>
            <p:spPr>
              <a:xfrm>
                <a:off x="3874950" y="972200"/>
                <a:ext cx="180900" cy="198350"/>
              </a:xfrm>
              <a:custGeom>
                <a:avLst/>
                <a:gdLst/>
                <a:ahLst/>
                <a:cxnLst/>
                <a:rect l="l" t="t" r="r" b="b"/>
                <a:pathLst>
                  <a:path w="7236" h="7934" extrusionOk="0">
                    <a:moveTo>
                      <a:pt x="2281" y="0"/>
                    </a:moveTo>
                    <a:lnTo>
                      <a:pt x="1" y="1793"/>
                    </a:lnTo>
                    <a:lnTo>
                      <a:pt x="4439" y="7933"/>
                    </a:lnTo>
                    <a:lnTo>
                      <a:pt x="7235" y="5988"/>
                    </a:lnTo>
                    <a:lnTo>
                      <a:pt x="22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77"/>
              <p:cNvSpPr/>
              <p:nvPr/>
            </p:nvSpPr>
            <p:spPr>
              <a:xfrm>
                <a:off x="2999550" y="1150000"/>
                <a:ext cx="172525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5533" extrusionOk="0">
                    <a:moveTo>
                      <a:pt x="4256" y="1"/>
                    </a:moveTo>
                    <a:lnTo>
                      <a:pt x="1" y="3040"/>
                    </a:lnTo>
                    <a:lnTo>
                      <a:pt x="1977" y="5320"/>
                    </a:lnTo>
                    <a:lnTo>
                      <a:pt x="4256" y="5533"/>
                    </a:lnTo>
                    <a:lnTo>
                      <a:pt x="6901" y="3618"/>
                    </a:lnTo>
                    <a:lnTo>
                      <a:pt x="42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77"/>
              <p:cNvSpPr/>
              <p:nvPr/>
            </p:nvSpPr>
            <p:spPr>
              <a:xfrm>
                <a:off x="2927375" y="1242700"/>
                <a:ext cx="85900" cy="8817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3527" extrusionOk="0">
                    <a:moveTo>
                      <a:pt x="1794" y="1"/>
                    </a:moveTo>
                    <a:lnTo>
                      <a:pt x="0" y="1399"/>
                    </a:lnTo>
                    <a:lnTo>
                      <a:pt x="1338" y="3527"/>
                    </a:lnTo>
                    <a:lnTo>
                      <a:pt x="3435" y="2372"/>
                    </a:lnTo>
                    <a:lnTo>
                      <a:pt x="17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77"/>
              <p:cNvSpPr/>
              <p:nvPr/>
            </p:nvSpPr>
            <p:spPr>
              <a:xfrm>
                <a:off x="833100" y="1858225"/>
                <a:ext cx="614025" cy="405050"/>
              </a:xfrm>
              <a:custGeom>
                <a:avLst/>
                <a:gdLst/>
                <a:ahLst/>
                <a:cxnLst/>
                <a:rect l="l" t="t" r="r" b="b"/>
                <a:pathLst>
                  <a:path w="24561" h="16202" extrusionOk="0">
                    <a:moveTo>
                      <a:pt x="16718" y="0"/>
                    </a:moveTo>
                    <a:lnTo>
                      <a:pt x="13041" y="4985"/>
                    </a:lnTo>
                    <a:lnTo>
                      <a:pt x="5047" y="943"/>
                    </a:lnTo>
                    <a:lnTo>
                      <a:pt x="1" y="8876"/>
                    </a:lnTo>
                    <a:cubicBezTo>
                      <a:pt x="1217" y="9453"/>
                      <a:pt x="2493" y="9940"/>
                      <a:pt x="3709" y="10517"/>
                    </a:cubicBezTo>
                    <a:lnTo>
                      <a:pt x="5685" y="7660"/>
                    </a:lnTo>
                    <a:lnTo>
                      <a:pt x="10731" y="9514"/>
                    </a:lnTo>
                    <a:lnTo>
                      <a:pt x="9332" y="13374"/>
                    </a:lnTo>
                    <a:cubicBezTo>
                      <a:pt x="9971" y="13709"/>
                      <a:pt x="10609" y="14043"/>
                      <a:pt x="11247" y="14347"/>
                    </a:cubicBezTo>
                    <a:cubicBezTo>
                      <a:pt x="12493" y="14985"/>
                      <a:pt x="13709" y="15593"/>
                      <a:pt x="14925" y="16201"/>
                    </a:cubicBezTo>
                    <a:lnTo>
                      <a:pt x="24561" y="6779"/>
                    </a:lnTo>
                    <a:lnTo>
                      <a:pt x="16992" y="213"/>
                    </a:lnTo>
                    <a:lnTo>
                      <a:pt x="16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77"/>
              <p:cNvSpPr/>
              <p:nvPr/>
            </p:nvSpPr>
            <p:spPr>
              <a:xfrm>
                <a:off x="955450" y="2087700"/>
                <a:ext cx="98050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3345" extrusionOk="0">
                    <a:moveTo>
                      <a:pt x="1277" y="1"/>
                    </a:moveTo>
                    <a:lnTo>
                      <a:pt x="1" y="1885"/>
                    </a:lnTo>
                    <a:cubicBezTo>
                      <a:pt x="943" y="2372"/>
                      <a:pt x="1885" y="2858"/>
                      <a:pt x="2827" y="3344"/>
                    </a:cubicBezTo>
                    <a:lnTo>
                      <a:pt x="3922" y="1186"/>
                    </a:lnTo>
                    <a:lnTo>
                      <a:pt x="1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77"/>
              <p:cNvSpPr/>
              <p:nvPr/>
            </p:nvSpPr>
            <p:spPr>
              <a:xfrm>
                <a:off x="2245750" y="3827100"/>
                <a:ext cx="101100" cy="81325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3253" extrusionOk="0">
                    <a:moveTo>
                      <a:pt x="3921" y="0"/>
                    </a:moveTo>
                    <a:lnTo>
                      <a:pt x="0" y="183"/>
                    </a:lnTo>
                    <a:lnTo>
                      <a:pt x="365" y="3253"/>
                    </a:lnTo>
                    <a:lnTo>
                      <a:pt x="4043" y="3009"/>
                    </a:lnTo>
                    <a:lnTo>
                      <a:pt x="39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77"/>
              <p:cNvSpPr/>
              <p:nvPr/>
            </p:nvSpPr>
            <p:spPr>
              <a:xfrm>
                <a:off x="2088450" y="3457025"/>
                <a:ext cx="175550" cy="142125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5685" extrusionOk="0">
                    <a:moveTo>
                      <a:pt x="1125" y="1"/>
                    </a:moveTo>
                    <a:lnTo>
                      <a:pt x="1" y="1703"/>
                    </a:lnTo>
                    <a:lnTo>
                      <a:pt x="5745" y="5685"/>
                    </a:lnTo>
                    <a:lnTo>
                      <a:pt x="7022" y="3952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77"/>
              <p:cNvSpPr/>
              <p:nvPr/>
            </p:nvSpPr>
            <p:spPr>
              <a:xfrm>
                <a:off x="2241950" y="3573300"/>
                <a:ext cx="46375" cy="4560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24" extrusionOk="0">
                    <a:moveTo>
                      <a:pt x="760" y="0"/>
                    </a:moveTo>
                    <a:lnTo>
                      <a:pt x="0" y="1186"/>
                    </a:lnTo>
                    <a:lnTo>
                      <a:pt x="1125" y="1824"/>
                    </a:lnTo>
                    <a:lnTo>
                      <a:pt x="1855" y="760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77"/>
              <p:cNvSpPr/>
              <p:nvPr/>
            </p:nvSpPr>
            <p:spPr>
              <a:xfrm>
                <a:off x="896950" y="3109000"/>
                <a:ext cx="477225" cy="277375"/>
              </a:xfrm>
              <a:custGeom>
                <a:avLst/>
                <a:gdLst/>
                <a:ahLst/>
                <a:cxnLst/>
                <a:rect l="l" t="t" r="r" b="b"/>
                <a:pathLst>
                  <a:path w="19089" h="11095" extrusionOk="0">
                    <a:moveTo>
                      <a:pt x="1216" y="0"/>
                    </a:moveTo>
                    <a:lnTo>
                      <a:pt x="0" y="2402"/>
                    </a:lnTo>
                    <a:lnTo>
                      <a:pt x="17569" y="11095"/>
                    </a:lnTo>
                    <a:lnTo>
                      <a:pt x="19089" y="8298"/>
                    </a:lnTo>
                    <a:lnTo>
                      <a:pt x="12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77"/>
              <p:cNvSpPr/>
              <p:nvPr/>
            </p:nvSpPr>
            <p:spPr>
              <a:xfrm>
                <a:off x="364250" y="3090000"/>
                <a:ext cx="376925" cy="212025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8481" extrusionOk="0">
                    <a:moveTo>
                      <a:pt x="10882" y="1"/>
                    </a:moveTo>
                    <a:lnTo>
                      <a:pt x="7204" y="760"/>
                    </a:lnTo>
                    <a:lnTo>
                      <a:pt x="6688" y="1460"/>
                    </a:lnTo>
                    <a:lnTo>
                      <a:pt x="7873" y="2067"/>
                    </a:lnTo>
                    <a:lnTo>
                      <a:pt x="7204" y="3618"/>
                    </a:lnTo>
                    <a:lnTo>
                      <a:pt x="669" y="943"/>
                    </a:lnTo>
                    <a:lnTo>
                      <a:pt x="1" y="2219"/>
                    </a:lnTo>
                    <a:lnTo>
                      <a:pt x="11946" y="8481"/>
                    </a:lnTo>
                    <a:lnTo>
                      <a:pt x="15077" y="2067"/>
                    </a:lnTo>
                    <a:lnTo>
                      <a:pt x="108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77"/>
              <p:cNvSpPr/>
              <p:nvPr/>
            </p:nvSpPr>
            <p:spPr>
              <a:xfrm>
                <a:off x="2069450" y="4191850"/>
                <a:ext cx="172525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5502" extrusionOk="0">
                    <a:moveTo>
                      <a:pt x="6627" y="0"/>
                    </a:moveTo>
                    <a:lnTo>
                      <a:pt x="1" y="304"/>
                    </a:lnTo>
                    <a:lnTo>
                      <a:pt x="487" y="5502"/>
                    </a:lnTo>
                    <a:lnTo>
                      <a:pt x="6900" y="5046"/>
                    </a:lnTo>
                    <a:lnTo>
                      <a:pt x="66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77"/>
              <p:cNvSpPr/>
              <p:nvPr/>
            </p:nvSpPr>
            <p:spPr>
              <a:xfrm>
                <a:off x="2091500" y="4514025"/>
                <a:ext cx="172500" cy="136825"/>
              </a:xfrm>
              <a:custGeom>
                <a:avLst/>
                <a:gdLst/>
                <a:ahLst/>
                <a:cxnLst/>
                <a:rect l="l" t="t" r="r" b="b"/>
                <a:pathLst>
                  <a:path w="6900" h="5473" extrusionOk="0">
                    <a:moveTo>
                      <a:pt x="6626" y="1"/>
                    </a:moveTo>
                    <a:lnTo>
                      <a:pt x="0" y="274"/>
                    </a:lnTo>
                    <a:lnTo>
                      <a:pt x="486" y="5472"/>
                    </a:lnTo>
                    <a:lnTo>
                      <a:pt x="6900" y="5016"/>
                    </a:lnTo>
                    <a:lnTo>
                      <a:pt x="66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77"/>
              <p:cNvSpPr/>
              <p:nvPr/>
            </p:nvSpPr>
            <p:spPr>
              <a:xfrm>
                <a:off x="2168250" y="4352175"/>
                <a:ext cx="80575" cy="10565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4226" extrusionOk="0">
                    <a:moveTo>
                      <a:pt x="2948" y="1"/>
                    </a:moveTo>
                    <a:lnTo>
                      <a:pt x="0" y="153"/>
                    </a:lnTo>
                    <a:lnTo>
                      <a:pt x="395" y="4226"/>
                    </a:lnTo>
                    <a:lnTo>
                      <a:pt x="3222" y="4226"/>
                    </a:lnTo>
                    <a:lnTo>
                      <a:pt x="29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77"/>
              <p:cNvSpPr/>
              <p:nvPr/>
            </p:nvSpPr>
            <p:spPr>
              <a:xfrm>
                <a:off x="3346075" y="4501125"/>
                <a:ext cx="306250" cy="149725"/>
              </a:xfrm>
              <a:custGeom>
                <a:avLst/>
                <a:gdLst/>
                <a:ahLst/>
                <a:cxnLst/>
                <a:rect l="l" t="t" r="r" b="b"/>
                <a:pathLst>
                  <a:path w="12250" h="5989" extrusionOk="0">
                    <a:moveTo>
                      <a:pt x="11733" y="0"/>
                    </a:moveTo>
                    <a:lnTo>
                      <a:pt x="0" y="942"/>
                    </a:lnTo>
                    <a:lnTo>
                      <a:pt x="304" y="3739"/>
                    </a:lnTo>
                    <a:lnTo>
                      <a:pt x="2584" y="4894"/>
                    </a:lnTo>
                    <a:lnTo>
                      <a:pt x="2766" y="5988"/>
                    </a:lnTo>
                    <a:lnTo>
                      <a:pt x="12250" y="5411"/>
                    </a:lnTo>
                    <a:lnTo>
                      <a:pt x="117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77"/>
              <p:cNvSpPr/>
              <p:nvPr/>
            </p:nvSpPr>
            <p:spPr>
              <a:xfrm>
                <a:off x="6005700" y="3609775"/>
                <a:ext cx="123125" cy="531175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1247" extrusionOk="0">
                    <a:moveTo>
                      <a:pt x="0" y="0"/>
                    </a:moveTo>
                    <a:lnTo>
                      <a:pt x="456" y="21155"/>
                    </a:lnTo>
                    <a:lnTo>
                      <a:pt x="3283" y="21247"/>
                    </a:lnTo>
                    <a:lnTo>
                      <a:pt x="4924" y="1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77"/>
              <p:cNvSpPr/>
              <p:nvPr/>
            </p:nvSpPr>
            <p:spPr>
              <a:xfrm>
                <a:off x="6530025" y="4042150"/>
                <a:ext cx="466600" cy="5251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21004" extrusionOk="0">
                    <a:moveTo>
                      <a:pt x="11855" y="0"/>
                    </a:moveTo>
                    <a:lnTo>
                      <a:pt x="11277" y="2037"/>
                    </a:lnTo>
                    <a:lnTo>
                      <a:pt x="9757" y="1976"/>
                    </a:lnTo>
                    <a:lnTo>
                      <a:pt x="8815" y="5228"/>
                    </a:lnTo>
                    <a:lnTo>
                      <a:pt x="11733" y="5350"/>
                    </a:lnTo>
                    <a:lnTo>
                      <a:pt x="10609" y="10973"/>
                    </a:lnTo>
                    <a:lnTo>
                      <a:pt x="3557" y="11247"/>
                    </a:lnTo>
                    <a:lnTo>
                      <a:pt x="0" y="21004"/>
                    </a:lnTo>
                    <a:lnTo>
                      <a:pt x="0" y="21004"/>
                    </a:lnTo>
                    <a:lnTo>
                      <a:pt x="17265" y="19575"/>
                    </a:lnTo>
                    <a:lnTo>
                      <a:pt x="18663" y="1885"/>
                    </a:lnTo>
                    <a:lnTo>
                      <a:pt x="118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77"/>
              <p:cNvSpPr/>
              <p:nvPr/>
            </p:nvSpPr>
            <p:spPr>
              <a:xfrm>
                <a:off x="2698650" y="2146225"/>
                <a:ext cx="378450" cy="319925"/>
              </a:xfrm>
              <a:custGeom>
                <a:avLst/>
                <a:gdLst/>
                <a:ahLst/>
                <a:cxnLst/>
                <a:rect l="l" t="t" r="r" b="b"/>
                <a:pathLst>
                  <a:path w="15138" h="12797" extrusionOk="0">
                    <a:moveTo>
                      <a:pt x="9423" y="0"/>
                    </a:moveTo>
                    <a:lnTo>
                      <a:pt x="0" y="5137"/>
                    </a:lnTo>
                    <a:lnTo>
                      <a:pt x="1763" y="8146"/>
                    </a:lnTo>
                    <a:lnTo>
                      <a:pt x="5897" y="7569"/>
                    </a:lnTo>
                    <a:lnTo>
                      <a:pt x="6900" y="9028"/>
                    </a:lnTo>
                    <a:lnTo>
                      <a:pt x="5441" y="9605"/>
                    </a:lnTo>
                    <a:lnTo>
                      <a:pt x="5897" y="10426"/>
                    </a:lnTo>
                    <a:lnTo>
                      <a:pt x="7204" y="10031"/>
                    </a:lnTo>
                    <a:lnTo>
                      <a:pt x="8541" y="12797"/>
                    </a:lnTo>
                    <a:lnTo>
                      <a:pt x="15137" y="9271"/>
                    </a:lnTo>
                    <a:lnTo>
                      <a:pt x="94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77"/>
              <p:cNvSpPr/>
              <p:nvPr/>
            </p:nvSpPr>
            <p:spPr>
              <a:xfrm>
                <a:off x="2719150" y="3007175"/>
                <a:ext cx="207475" cy="13907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5563" extrusionOk="0">
                    <a:moveTo>
                      <a:pt x="3345" y="0"/>
                    </a:moveTo>
                    <a:lnTo>
                      <a:pt x="1" y="3010"/>
                    </a:lnTo>
                    <a:lnTo>
                      <a:pt x="2463" y="5563"/>
                    </a:lnTo>
                    <a:lnTo>
                      <a:pt x="6749" y="5502"/>
                    </a:lnTo>
                    <a:lnTo>
                      <a:pt x="8299" y="4469"/>
                    </a:lnTo>
                    <a:lnTo>
                      <a:pt x="33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77"/>
              <p:cNvSpPr/>
              <p:nvPr/>
            </p:nvSpPr>
            <p:spPr>
              <a:xfrm>
                <a:off x="5973775" y="1068700"/>
                <a:ext cx="248525" cy="209000"/>
              </a:xfrm>
              <a:custGeom>
                <a:avLst/>
                <a:gdLst/>
                <a:ahLst/>
                <a:cxnLst/>
                <a:rect l="l" t="t" r="r" b="b"/>
                <a:pathLst>
                  <a:path w="9941" h="8360" extrusionOk="0">
                    <a:moveTo>
                      <a:pt x="882" y="0"/>
                    </a:moveTo>
                    <a:lnTo>
                      <a:pt x="1" y="7690"/>
                    </a:lnTo>
                    <a:lnTo>
                      <a:pt x="2402" y="8359"/>
                    </a:lnTo>
                    <a:lnTo>
                      <a:pt x="2736" y="5593"/>
                    </a:lnTo>
                    <a:lnTo>
                      <a:pt x="8512" y="6323"/>
                    </a:lnTo>
                    <a:lnTo>
                      <a:pt x="9940" y="639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77"/>
              <p:cNvSpPr/>
              <p:nvPr/>
            </p:nvSpPr>
            <p:spPr>
              <a:xfrm>
                <a:off x="6820300" y="2745775"/>
                <a:ext cx="31917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2767" h="11369" extrusionOk="0">
                    <a:moveTo>
                      <a:pt x="1004" y="0"/>
                    </a:moveTo>
                    <a:lnTo>
                      <a:pt x="1" y="1703"/>
                    </a:lnTo>
                    <a:lnTo>
                      <a:pt x="10122" y="11368"/>
                    </a:lnTo>
                    <a:lnTo>
                      <a:pt x="12767" y="7326"/>
                    </a:lnTo>
                    <a:lnTo>
                      <a:pt x="10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77"/>
              <p:cNvSpPr/>
              <p:nvPr/>
            </p:nvSpPr>
            <p:spPr>
              <a:xfrm>
                <a:off x="1997275" y="1832375"/>
                <a:ext cx="303975" cy="355650"/>
              </a:xfrm>
              <a:custGeom>
                <a:avLst/>
                <a:gdLst/>
                <a:ahLst/>
                <a:cxnLst/>
                <a:rect l="l" t="t" r="r" b="b"/>
                <a:pathLst>
                  <a:path w="12159" h="14226" extrusionOk="0">
                    <a:moveTo>
                      <a:pt x="6748" y="1"/>
                    </a:moveTo>
                    <a:lnTo>
                      <a:pt x="0" y="4135"/>
                    </a:lnTo>
                    <a:lnTo>
                      <a:pt x="6748" y="14226"/>
                    </a:lnTo>
                    <a:lnTo>
                      <a:pt x="9271" y="12554"/>
                    </a:lnTo>
                    <a:lnTo>
                      <a:pt x="7173" y="9120"/>
                    </a:lnTo>
                    <a:lnTo>
                      <a:pt x="8572" y="8299"/>
                    </a:lnTo>
                    <a:lnTo>
                      <a:pt x="9301" y="9454"/>
                    </a:lnTo>
                    <a:lnTo>
                      <a:pt x="12158" y="7721"/>
                    </a:lnTo>
                    <a:lnTo>
                      <a:pt x="67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77"/>
              <p:cNvSpPr/>
              <p:nvPr/>
            </p:nvSpPr>
            <p:spPr>
              <a:xfrm>
                <a:off x="2199400" y="1754875"/>
                <a:ext cx="146675" cy="134525"/>
              </a:xfrm>
              <a:custGeom>
                <a:avLst/>
                <a:gdLst/>
                <a:ahLst/>
                <a:cxnLst/>
                <a:rect l="l" t="t" r="r" b="b"/>
                <a:pathLst>
                  <a:path w="5867" h="5381" extrusionOk="0">
                    <a:moveTo>
                      <a:pt x="4073" y="1"/>
                    </a:moveTo>
                    <a:lnTo>
                      <a:pt x="0" y="2432"/>
                    </a:lnTo>
                    <a:lnTo>
                      <a:pt x="2189" y="5381"/>
                    </a:lnTo>
                    <a:lnTo>
                      <a:pt x="5867" y="2858"/>
                    </a:lnTo>
                    <a:lnTo>
                      <a:pt x="40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77"/>
              <p:cNvSpPr/>
              <p:nvPr/>
            </p:nvSpPr>
            <p:spPr>
              <a:xfrm>
                <a:off x="2529200" y="1718400"/>
                <a:ext cx="81325" cy="91975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3679" extrusionOk="0">
                    <a:moveTo>
                      <a:pt x="1550" y="1"/>
                    </a:moveTo>
                    <a:lnTo>
                      <a:pt x="0" y="1064"/>
                    </a:lnTo>
                    <a:lnTo>
                      <a:pt x="1368" y="3678"/>
                    </a:lnTo>
                    <a:lnTo>
                      <a:pt x="3252" y="2767"/>
                    </a:lnTo>
                    <a:lnTo>
                      <a:pt x="15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77"/>
              <p:cNvSpPr/>
              <p:nvPr/>
            </p:nvSpPr>
            <p:spPr>
              <a:xfrm>
                <a:off x="731275" y="896950"/>
                <a:ext cx="267525" cy="365550"/>
              </a:xfrm>
              <a:custGeom>
                <a:avLst/>
                <a:gdLst/>
                <a:ahLst/>
                <a:cxnLst/>
                <a:rect l="l" t="t" r="r" b="b"/>
                <a:pathLst>
                  <a:path w="10701" h="14622" extrusionOk="0">
                    <a:moveTo>
                      <a:pt x="8694" y="1"/>
                    </a:moveTo>
                    <a:lnTo>
                      <a:pt x="1" y="9697"/>
                    </a:lnTo>
                    <a:lnTo>
                      <a:pt x="4378" y="14621"/>
                    </a:lnTo>
                    <a:lnTo>
                      <a:pt x="7174" y="10761"/>
                    </a:lnTo>
                    <a:lnTo>
                      <a:pt x="6627" y="8177"/>
                    </a:lnTo>
                    <a:lnTo>
                      <a:pt x="10700" y="3071"/>
                    </a:lnTo>
                    <a:lnTo>
                      <a:pt x="86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77"/>
              <p:cNvSpPr/>
              <p:nvPr/>
            </p:nvSpPr>
            <p:spPr>
              <a:xfrm>
                <a:off x="344500" y="865800"/>
                <a:ext cx="142875" cy="13680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5472" extrusionOk="0">
                    <a:moveTo>
                      <a:pt x="2979" y="1"/>
                    </a:moveTo>
                    <a:lnTo>
                      <a:pt x="0" y="3223"/>
                    </a:lnTo>
                    <a:lnTo>
                      <a:pt x="2858" y="5472"/>
                    </a:lnTo>
                    <a:lnTo>
                      <a:pt x="5715" y="3071"/>
                    </a:lnTo>
                    <a:lnTo>
                      <a:pt x="29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77"/>
              <p:cNvSpPr/>
              <p:nvPr/>
            </p:nvSpPr>
            <p:spPr>
              <a:xfrm>
                <a:off x="267000" y="998775"/>
                <a:ext cx="6765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2646" extrusionOk="0">
                    <a:moveTo>
                      <a:pt x="1307" y="1"/>
                    </a:moveTo>
                    <a:lnTo>
                      <a:pt x="0" y="1399"/>
                    </a:lnTo>
                    <a:lnTo>
                      <a:pt x="1307" y="2645"/>
                    </a:lnTo>
                    <a:lnTo>
                      <a:pt x="2705" y="1156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77"/>
              <p:cNvSpPr/>
              <p:nvPr/>
            </p:nvSpPr>
            <p:spPr>
              <a:xfrm>
                <a:off x="4419050" y="4291375"/>
                <a:ext cx="544850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21794" h="15959" extrusionOk="0">
                    <a:moveTo>
                      <a:pt x="21034" y="1"/>
                    </a:moveTo>
                    <a:lnTo>
                      <a:pt x="0" y="4013"/>
                    </a:lnTo>
                    <a:lnTo>
                      <a:pt x="1064" y="15807"/>
                    </a:lnTo>
                    <a:lnTo>
                      <a:pt x="11034" y="14317"/>
                    </a:lnTo>
                    <a:lnTo>
                      <a:pt x="11307" y="12220"/>
                    </a:lnTo>
                    <a:lnTo>
                      <a:pt x="16019" y="11703"/>
                    </a:lnTo>
                    <a:lnTo>
                      <a:pt x="16627" y="15959"/>
                    </a:lnTo>
                    <a:lnTo>
                      <a:pt x="21794" y="15594"/>
                    </a:lnTo>
                    <a:lnTo>
                      <a:pt x="2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77"/>
              <p:cNvSpPr/>
              <p:nvPr/>
            </p:nvSpPr>
            <p:spPr>
              <a:xfrm>
                <a:off x="3582400" y="526125"/>
                <a:ext cx="194550" cy="145925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5837" extrusionOk="0">
                    <a:moveTo>
                      <a:pt x="5624" y="1"/>
                    </a:moveTo>
                    <a:lnTo>
                      <a:pt x="0" y="3831"/>
                    </a:lnTo>
                    <a:lnTo>
                      <a:pt x="1095" y="5502"/>
                    </a:lnTo>
                    <a:lnTo>
                      <a:pt x="3648" y="5837"/>
                    </a:lnTo>
                    <a:lnTo>
                      <a:pt x="7782" y="2858"/>
                    </a:lnTo>
                    <a:lnTo>
                      <a:pt x="56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77"/>
              <p:cNvSpPr/>
              <p:nvPr/>
            </p:nvSpPr>
            <p:spPr>
              <a:xfrm>
                <a:off x="5253400" y="878725"/>
                <a:ext cx="255350" cy="282700"/>
              </a:xfrm>
              <a:custGeom>
                <a:avLst/>
                <a:gdLst/>
                <a:ahLst/>
                <a:cxnLst/>
                <a:rect l="l" t="t" r="r" b="b"/>
                <a:pathLst>
                  <a:path w="10214" h="11308" extrusionOk="0">
                    <a:moveTo>
                      <a:pt x="2189" y="0"/>
                    </a:moveTo>
                    <a:lnTo>
                      <a:pt x="1" y="2432"/>
                    </a:lnTo>
                    <a:lnTo>
                      <a:pt x="7478" y="11308"/>
                    </a:lnTo>
                    <a:lnTo>
                      <a:pt x="10214" y="8542"/>
                    </a:lnTo>
                    <a:lnTo>
                      <a:pt x="21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77"/>
              <p:cNvSpPr/>
              <p:nvPr/>
            </p:nvSpPr>
            <p:spPr>
              <a:xfrm>
                <a:off x="5530000" y="1358225"/>
                <a:ext cx="119325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5593" extrusionOk="0">
                    <a:moveTo>
                      <a:pt x="1764" y="0"/>
                    </a:moveTo>
                    <a:lnTo>
                      <a:pt x="1186" y="547"/>
                    </a:lnTo>
                    <a:lnTo>
                      <a:pt x="1460" y="1793"/>
                    </a:lnTo>
                    <a:lnTo>
                      <a:pt x="1" y="3009"/>
                    </a:lnTo>
                    <a:lnTo>
                      <a:pt x="2372" y="5593"/>
                    </a:lnTo>
                    <a:lnTo>
                      <a:pt x="4773" y="3313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77"/>
              <p:cNvSpPr/>
              <p:nvPr/>
            </p:nvSpPr>
            <p:spPr>
              <a:xfrm>
                <a:off x="5491250" y="1822500"/>
                <a:ext cx="14897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6506" extrusionOk="0">
                    <a:moveTo>
                      <a:pt x="152" y="1"/>
                    </a:moveTo>
                    <a:lnTo>
                      <a:pt x="0" y="1703"/>
                    </a:lnTo>
                    <a:lnTo>
                      <a:pt x="1520" y="2068"/>
                    </a:lnTo>
                    <a:lnTo>
                      <a:pt x="4773" y="6505"/>
                    </a:lnTo>
                    <a:lnTo>
                      <a:pt x="5958" y="609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77"/>
              <p:cNvSpPr/>
              <p:nvPr/>
            </p:nvSpPr>
            <p:spPr>
              <a:xfrm>
                <a:off x="6735200" y="606675"/>
                <a:ext cx="8057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3375" extrusionOk="0">
                    <a:moveTo>
                      <a:pt x="243" y="1"/>
                    </a:moveTo>
                    <a:lnTo>
                      <a:pt x="0" y="2919"/>
                    </a:lnTo>
                    <a:lnTo>
                      <a:pt x="2918" y="3375"/>
                    </a:lnTo>
                    <a:lnTo>
                      <a:pt x="3222" y="27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77"/>
              <p:cNvSpPr/>
              <p:nvPr/>
            </p:nvSpPr>
            <p:spPr>
              <a:xfrm>
                <a:off x="6704050" y="855925"/>
                <a:ext cx="805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3375" extrusionOk="0">
                    <a:moveTo>
                      <a:pt x="243" y="1"/>
                    </a:moveTo>
                    <a:lnTo>
                      <a:pt x="0" y="2919"/>
                    </a:lnTo>
                    <a:lnTo>
                      <a:pt x="2918" y="3374"/>
                    </a:lnTo>
                    <a:lnTo>
                      <a:pt x="3222" y="24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77"/>
              <p:cNvSpPr/>
              <p:nvPr/>
            </p:nvSpPr>
            <p:spPr>
              <a:xfrm>
                <a:off x="7136425" y="897725"/>
                <a:ext cx="137550" cy="219625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8785" extrusionOk="0">
                    <a:moveTo>
                      <a:pt x="0" y="0"/>
                    </a:moveTo>
                    <a:lnTo>
                      <a:pt x="1672" y="8329"/>
                    </a:lnTo>
                    <a:lnTo>
                      <a:pt x="4590" y="8785"/>
                    </a:lnTo>
                    <a:lnTo>
                      <a:pt x="5502" y="8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77"/>
              <p:cNvSpPr/>
              <p:nvPr/>
            </p:nvSpPr>
            <p:spPr>
              <a:xfrm>
                <a:off x="5358275" y="3964625"/>
                <a:ext cx="2424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7813" extrusionOk="0">
                    <a:moveTo>
                      <a:pt x="9241" y="1"/>
                    </a:moveTo>
                    <a:lnTo>
                      <a:pt x="0" y="761"/>
                    </a:lnTo>
                    <a:lnTo>
                      <a:pt x="274" y="7813"/>
                    </a:lnTo>
                    <a:lnTo>
                      <a:pt x="9696" y="7265"/>
                    </a:lnTo>
                    <a:lnTo>
                      <a:pt x="9241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77"/>
              <p:cNvSpPr/>
              <p:nvPr/>
            </p:nvSpPr>
            <p:spPr>
              <a:xfrm>
                <a:off x="5227575" y="3501100"/>
                <a:ext cx="162625" cy="97300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3892" extrusionOk="0">
                    <a:moveTo>
                      <a:pt x="6444" y="1"/>
                    </a:moveTo>
                    <a:lnTo>
                      <a:pt x="0" y="608"/>
                    </a:lnTo>
                    <a:lnTo>
                      <a:pt x="243" y="3891"/>
                    </a:lnTo>
                    <a:lnTo>
                      <a:pt x="3374" y="3678"/>
                    </a:lnTo>
                    <a:lnTo>
                      <a:pt x="6505" y="3496"/>
                    </a:lnTo>
                    <a:lnTo>
                      <a:pt x="6444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77"/>
              <p:cNvSpPr/>
              <p:nvPr/>
            </p:nvSpPr>
            <p:spPr>
              <a:xfrm>
                <a:off x="5216175" y="3356725"/>
                <a:ext cx="172525" cy="148200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5928" extrusionOk="0">
                    <a:moveTo>
                      <a:pt x="6809" y="0"/>
                    </a:moveTo>
                    <a:lnTo>
                      <a:pt x="0" y="487"/>
                    </a:lnTo>
                    <a:lnTo>
                      <a:pt x="395" y="5928"/>
                    </a:lnTo>
                    <a:lnTo>
                      <a:pt x="6900" y="5320"/>
                    </a:lnTo>
                    <a:lnTo>
                      <a:pt x="6809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77"/>
              <p:cNvSpPr/>
              <p:nvPr/>
            </p:nvSpPr>
            <p:spPr>
              <a:xfrm>
                <a:off x="5153850" y="2928900"/>
                <a:ext cx="117050" cy="161125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6445" extrusionOk="0">
                    <a:moveTo>
                      <a:pt x="4682" y="1"/>
                    </a:moveTo>
                    <a:lnTo>
                      <a:pt x="1" y="882"/>
                    </a:lnTo>
                    <a:lnTo>
                      <a:pt x="1490" y="6445"/>
                    </a:lnTo>
                    <a:cubicBezTo>
                      <a:pt x="2432" y="6201"/>
                      <a:pt x="3405" y="5958"/>
                      <a:pt x="4408" y="5745"/>
                    </a:cubicBezTo>
                    <a:lnTo>
                      <a:pt x="4682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77"/>
              <p:cNvSpPr/>
              <p:nvPr/>
            </p:nvSpPr>
            <p:spPr>
              <a:xfrm>
                <a:off x="5199450" y="3131025"/>
                <a:ext cx="93500" cy="226475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9059" extrusionOk="0">
                    <a:moveTo>
                      <a:pt x="2675" y="1"/>
                    </a:moveTo>
                    <a:cubicBezTo>
                      <a:pt x="1764" y="214"/>
                      <a:pt x="882" y="426"/>
                      <a:pt x="1" y="639"/>
                    </a:cubicBezTo>
                    <a:lnTo>
                      <a:pt x="639" y="9059"/>
                    </a:lnTo>
                    <a:lnTo>
                      <a:pt x="3739" y="8846"/>
                    </a:lnTo>
                    <a:lnTo>
                      <a:pt x="2675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77"/>
              <p:cNvSpPr/>
              <p:nvPr/>
            </p:nvSpPr>
            <p:spPr>
              <a:xfrm>
                <a:off x="5277725" y="3109000"/>
                <a:ext cx="108675" cy="242425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9697" extrusionOk="0">
                    <a:moveTo>
                      <a:pt x="3982" y="0"/>
                    </a:moveTo>
                    <a:cubicBezTo>
                      <a:pt x="2614" y="213"/>
                      <a:pt x="1277" y="487"/>
                      <a:pt x="0" y="791"/>
                    </a:cubicBezTo>
                    <a:lnTo>
                      <a:pt x="1064" y="9697"/>
                    </a:lnTo>
                    <a:lnTo>
                      <a:pt x="4347" y="9453"/>
                    </a:lnTo>
                    <a:lnTo>
                      <a:pt x="3982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77"/>
              <p:cNvSpPr/>
              <p:nvPr/>
            </p:nvSpPr>
            <p:spPr>
              <a:xfrm>
                <a:off x="5109025" y="3609775"/>
                <a:ext cx="128450" cy="2013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8055" extrusionOk="0">
                    <a:moveTo>
                      <a:pt x="4560" y="0"/>
                    </a:moveTo>
                    <a:lnTo>
                      <a:pt x="0" y="304"/>
                    </a:lnTo>
                    <a:lnTo>
                      <a:pt x="578" y="8055"/>
                    </a:lnTo>
                    <a:lnTo>
                      <a:pt x="5137" y="7781"/>
                    </a:lnTo>
                    <a:lnTo>
                      <a:pt x="4864" y="4377"/>
                    </a:lnTo>
                    <a:lnTo>
                      <a:pt x="456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77"/>
              <p:cNvSpPr/>
              <p:nvPr/>
            </p:nvSpPr>
            <p:spPr>
              <a:xfrm>
                <a:off x="3254875" y="4059625"/>
                <a:ext cx="311600" cy="240150"/>
              </a:xfrm>
              <a:custGeom>
                <a:avLst/>
                <a:gdLst/>
                <a:ahLst/>
                <a:cxnLst/>
                <a:rect l="l" t="t" r="r" b="b"/>
                <a:pathLst>
                  <a:path w="12464" h="9606" extrusionOk="0">
                    <a:moveTo>
                      <a:pt x="6110" y="0"/>
                    </a:moveTo>
                    <a:lnTo>
                      <a:pt x="1" y="61"/>
                    </a:lnTo>
                    <a:lnTo>
                      <a:pt x="214" y="7478"/>
                    </a:lnTo>
                    <a:lnTo>
                      <a:pt x="12190" y="9605"/>
                    </a:lnTo>
                    <a:lnTo>
                      <a:pt x="12463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77"/>
              <p:cNvSpPr/>
              <p:nvPr/>
            </p:nvSpPr>
            <p:spPr>
              <a:xfrm>
                <a:off x="3260975" y="4257950"/>
                <a:ext cx="298650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4773" extrusionOk="0">
                    <a:moveTo>
                      <a:pt x="0" y="1"/>
                    </a:moveTo>
                    <a:lnTo>
                      <a:pt x="91" y="2888"/>
                    </a:lnTo>
                    <a:lnTo>
                      <a:pt x="11854" y="4773"/>
                    </a:lnTo>
                    <a:lnTo>
                      <a:pt x="11946" y="21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77"/>
              <p:cNvSpPr/>
              <p:nvPr/>
            </p:nvSpPr>
            <p:spPr>
              <a:xfrm>
                <a:off x="2662925" y="4280000"/>
                <a:ext cx="123125" cy="263700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10548" extrusionOk="0">
                    <a:moveTo>
                      <a:pt x="1" y="0"/>
                    </a:moveTo>
                    <a:lnTo>
                      <a:pt x="913" y="10547"/>
                    </a:lnTo>
                    <a:lnTo>
                      <a:pt x="943" y="10547"/>
                    </a:lnTo>
                    <a:lnTo>
                      <a:pt x="4925" y="10274"/>
                    </a:lnTo>
                    <a:lnTo>
                      <a:pt x="4195" y="5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77"/>
              <p:cNvSpPr/>
              <p:nvPr/>
            </p:nvSpPr>
            <p:spPr>
              <a:xfrm>
                <a:off x="507125" y="1074025"/>
                <a:ext cx="174800" cy="26825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0730" extrusionOk="0">
                    <a:moveTo>
                      <a:pt x="4407" y="0"/>
                    </a:moveTo>
                    <a:lnTo>
                      <a:pt x="152" y="7812"/>
                    </a:lnTo>
                    <a:lnTo>
                      <a:pt x="0" y="8055"/>
                    </a:lnTo>
                    <a:lnTo>
                      <a:pt x="3040" y="10730"/>
                    </a:lnTo>
                    <a:lnTo>
                      <a:pt x="6505" y="3617"/>
                    </a:lnTo>
                    <a:cubicBezTo>
                      <a:pt x="6505" y="3617"/>
                      <a:pt x="6505" y="3587"/>
                      <a:pt x="6535" y="3587"/>
                    </a:cubicBezTo>
                    <a:lnTo>
                      <a:pt x="6991" y="3040"/>
                    </a:lnTo>
                    <a:lnTo>
                      <a:pt x="4407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77"/>
              <p:cNvSpPr/>
              <p:nvPr/>
            </p:nvSpPr>
            <p:spPr>
              <a:xfrm>
                <a:off x="4123450" y="1301975"/>
                <a:ext cx="1588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6353" h="5564" extrusionOk="0">
                    <a:moveTo>
                      <a:pt x="3830" y="1"/>
                    </a:moveTo>
                    <a:lnTo>
                      <a:pt x="0" y="2311"/>
                    </a:lnTo>
                    <a:lnTo>
                      <a:pt x="2584" y="5563"/>
                    </a:lnTo>
                    <a:lnTo>
                      <a:pt x="6353" y="3344"/>
                    </a:lnTo>
                    <a:lnTo>
                      <a:pt x="3830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77"/>
              <p:cNvSpPr/>
              <p:nvPr/>
            </p:nvSpPr>
            <p:spPr>
              <a:xfrm>
                <a:off x="3470700" y="1219925"/>
                <a:ext cx="308525" cy="341200"/>
              </a:xfrm>
              <a:custGeom>
                <a:avLst/>
                <a:gdLst/>
                <a:ahLst/>
                <a:cxnLst/>
                <a:rect l="l" t="t" r="r" b="b"/>
                <a:pathLst>
                  <a:path w="12341" h="13648" extrusionOk="0">
                    <a:moveTo>
                      <a:pt x="3283" y="0"/>
                    </a:moveTo>
                    <a:lnTo>
                      <a:pt x="0" y="2280"/>
                    </a:lnTo>
                    <a:lnTo>
                      <a:pt x="6049" y="9271"/>
                    </a:lnTo>
                    <a:lnTo>
                      <a:pt x="9818" y="13648"/>
                    </a:lnTo>
                    <a:lnTo>
                      <a:pt x="12341" y="11429"/>
                    </a:lnTo>
                    <a:lnTo>
                      <a:pt x="3283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77"/>
              <p:cNvSpPr/>
              <p:nvPr/>
            </p:nvSpPr>
            <p:spPr>
              <a:xfrm>
                <a:off x="1293600" y="470675"/>
                <a:ext cx="428600" cy="355650"/>
              </a:xfrm>
              <a:custGeom>
                <a:avLst/>
                <a:gdLst/>
                <a:ahLst/>
                <a:cxnLst/>
                <a:rect l="l" t="t" r="r" b="b"/>
                <a:pathLst>
                  <a:path w="17144" h="14226" extrusionOk="0">
                    <a:moveTo>
                      <a:pt x="5806" y="0"/>
                    </a:moveTo>
                    <a:lnTo>
                      <a:pt x="1" y="9818"/>
                    </a:lnTo>
                    <a:lnTo>
                      <a:pt x="4803" y="14225"/>
                    </a:lnTo>
                    <a:lnTo>
                      <a:pt x="17144" y="3192"/>
                    </a:lnTo>
                    <a:lnTo>
                      <a:pt x="8147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77"/>
              <p:cNvSpPr/>
              <p:nvPr/>
            </p:nvSpPr>
            <p:spPr>
              <a:xfrm>
                <a:off x="1573250" y="1295900"/>
                <a:ext cx="262950" cy="240150"/>
              </a:xfrm>
              <a:custGeom>
                <a:avLst/>
                <a:gdLst/>
                <a:ahLst/>
                <a:cxnLst/>
                <a:rect l="l" t="t" r="r" b="b"/>
                <a:pathLst>
                  <a:path w="10518" h="9606" extrusionOk="0">
                    <a:moveTo>
                      <a:pt x="8116" y="1"/>
                    </a:moveTo>
                    <a:lnTo>
                      <a:pt x="0" y="5077"/>
                    </a:lnTo>
                    <a:lnTo>
                      <a:pt x="2766" y="9606"/>
                    </a:lnTo>
                    <a:lnTo>
                      <a:pt x="10517" y="4438"/>
                    </a:lnTo>
                    <a:lnTo>
                      <a:pt x="8116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77"/>
              <p:cNvSpPr/>
              <p:nvPr/>
            </p:nvSpPr>
            <p:spPr>
              <a:xfrm>
                <a:off x="1648475" y="1416725"/>
                <a:ext cx="249275" cy="230275"/>
              </a:xfrm>
              <a:custGeom>
                <a:avLst/>
                <a:gdLst/>
                <a:ahLst/>
                <a:cxnLst/>
                <a:rect l="l" t="t" r="r" b="b"/>
                <a:pathLst>
                  <a:path w="9971" h="9211" extrusionOk="0">
                    <a:moveTo>
                      <a:pt x="7721" y="0"/>
                    </a:moveTo>
                    <a:lnTo>
                      <a:pt x="0" y="5168"/>
                    </a:lnTo>
                    <a:lnTo>
                      <a:pt x="2462" y="9210"/>
                    </a:lnTo>
                    <a:lnTo>
                      <a:pt x="9970" y="4165"/>
                    </a:lnTo>
                    <a:lnTo>
                      <a:pt x="7721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77"/>
              <p:cNvSpPr/>
              <p:nvPr/>
            </p:nvSpPr>
            <p:spPr>
              <a:xfrm>
                <a:off x="1792100" y="1639375"/>
                <a:ext cx="362475" cy="315375"/>
              </a:xfrm>
              <a:custGeom>
                <a:avLst/>
                <a:gdLst/>
                <a:ahLst/>
                <a:cxnLst/>
                <a:rect l="l" t="t" r="r" b="b"/>
                <a:pathLst>
                  <a:path w="14499" h="12615" extrusionOk="0">
                    <a:moveTo>
                      <a:pt x="11186" y="0"/>
                    </a:moveTo>
                    <a:lnTo>
                      <a:pt x="0" y="5684"/>
                    </a:lnTo>
                    <a:lnTo>
                      <a:pt x="4225" y="12615"/>
                    </a:lnTo>
                    <a:cubicBezTo>
                      <a:pt x="7964" y="10274"/>
                      <a:pt x="11551" y="8025"/>
                      <a:pt x="14499" y="6171"/>
                    </a:cubicBezTo>
                    <a:lnTo>
                      <a:pt x="11186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77"/>
              <p:cNvSpPr/>
              <p:nvPr/>
            </p:nvSpPr>
            <p:spPr>
              <a:xfrm>
                <a:off x="3450950" y="2106700"/>
                <a:ext cx="221150" cy="213550"/>
              </a:xfrm>
              <a:custGeom>
                <a:avLst/>
                <a:gdLst/>
                <a:ahLst/>
                <a:cxnLst/>
                <a:rect l="l" t="t" r="r" b="b"/>
                <a:pathLst>
                  <a:path w="8846" h="8542" extrusionOk="0">
                    <a:moveTo>
                      <a:pt x="5441" y="1"/>
                    </a:moveTo>
                    <a:cubicBezTo>
                      <a:pt x="3708" y="1095"/>
                      <a:pt x="1885" y="2250"/>
                      <a:pt x="0" y="3466"/>
                    </a:cubicBezTo>
                    <a:lnTo>
                      <a:pt x="2888" y="8542"/>
                    </a:lnTo>
                    <a:lnTo>
                      <a:pt x="8845" y="4864"/>
                    </a:lnTo>
                    <a:lnTo>
                      <a:pt x="5441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77"/>
              <p:cNvSpPr/>
              <p:nvPr/>
            </p:nvSpPr>
            <p:spPr>
              <a:xfrm>
                <a:off x="5035325" y="1052750"/>
                <a:ext cx="300175" cy="311575"/>
              </a:xfrm>
              <a:custGeom>
                <a:avLst/>
                <a:gdLst/>
                <a:ahLst/>
                <a:cxnLst/>
                <a:rect l="l" t="t" r="r" b="b"/>
                <a:pathLst>
                  <a:path w="12007" h="12463" extrusionOk="0">
                    <a:moveTo>
                      <a:pt x="2766" y="0"/>
                    </a:moveTo>
                    <a:lnTo>
                      <a:pt x="0" y="2675"/>
                    </a:lnTo>
                    <a:lnTo>
                      <a:pt x="8632" y="12462"/>
                    </a:lnTo>
                    <a:cubicBezTo>
                      <a:pt x="9727" y="11429"/>
                      <a:pt x="10851" y="10335"/>
                      <a:pt x="12006" y="9210"/>
                    </a:cubicBezTo>
                    <a:lnTo>
                      <a:pt x="2766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77"/>
              <p:cNvSpPr/>
              <p:nvPr/>
            </p:nvSpPr>
            <p:spPr>
              <a:xfrm>
                <a:off x="4320250" y="1191050"/>
                <a:ext cx="211275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8572" extrusionOk="0">
                    <a:moveTo>
                      <a:pt x="3223" y="0"/>
                    </a:moveTo>
                    <a:lnTo>
                      <a:pt x="1" y="1976"/>
                    </a:lnTo>
                    <a:lnTo>
                      <a:pt x="5229" y="8572"/>
                    </a:lnTo>
                    <a:lnTo>
                      <a:pt x="8451" y="6748"/>
                    </a:lnTo>
                    <a:lnTo>
                      <a:pt x="3223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77"/>
              <p:cNvSpPr/>
              <p:nvPr/>
            </p:nvSpPr>
            <p:spPr>
              <a:xfrm>
                <a:off x="2847575" y="941800"/>
                <a:ext cx="165700" cy="147425"/>
              </a:xfrm>
              <a:custGeom>
                <a:avLst/>
                <a:gdLst/>
                <a:ahLst/>
                <a:cxnLst/>
                <a:rect l="l" t="t" r="r" b="b"/>
                <a:pathLst>
                  <a:path w="6628" h="5897" extrusionOk="0">
                    <a:moveTo>
                      <a:pt x="4864" y="0"/>
                    </a:moveTo>
                    <a:lnTo>
                      <a:pt x="1" y="3313"/>
                    </a:lnTo>
                    <a:lnTo>
                      <a:pt x="1794" y="5897"/>
                    </a:lnTo>
                    <a:lnTo>
                      <a:pt x="6627" y="2371"/>
                    </a:lnTo>
                    <a:lnTo>
                      <a:pt x="4864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77"/>
              <p:cNvSpPr/>
              <p:nvPr/>
            </p:nvSpPr>
            <p:spPr>
              <a:xfrm>
                <a:off x="2127200" y="1163675"/>
                <a:ext cx="155800" cy="159600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6384" extrusionOk="0">
                    <a:moveTo>
                      <a:pt x="3709" y="1"/>
                    </a:moveTo>
                    <a:lnTo>
                      <a:pt x="1" y="2493"/>
                    </a:lnTo>
                    <a:lnTo>
                      <a:pt x="2615" y="6384"/>
                    </a:lnTo>
                    <a:lnTo>
                      <a:pt x="6232" y="3952"/>
                    </a:lnTo>
                    <a:lnTo>
                      <a:pt x="3709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77"/>
              <p:cNvSpPr/>
              <p:nvPr/>
            </p:nvSpPr>
            <p:spPr>
              <a:xfrm>
                <a:off x="1455450" y="1428875"/>
                <a:ext cx="245475" cy="289550"/>
              </a:xfrm>
              <a:custGeom>
                <a:avLst/>
                <a:gdLst/>
                <a:ahLst/>
                <a:cxnLst/>
                <a:rect l="l" t="t" r="r" b="b"/>
                <a:pathLst>
                  <a:path w="9819" h="11582" extrusionOk="0">
                    <a:moveTo>
                      <a:pt x="4317" y="1"/>
                    </a:moveTo>
                    <a:lnTo>
                      <a:pt x="1065" y="2037"/>
                    </a:lnTo>
                    <a:lnTo>
                      <a:pt x="1" y="3557"/>
                    </a:lnTo>
                    <a:lnTo>
                      <a:pt x="5928" y="11582"/>
                    </a:lnTo>
                    <a:lnTo>
                      <a:pt x="9819" y="8998"/>
                    </a:lnTo>
                    <a:lnTo>
                      <a:pt x="4317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77"/>
              <p:cNvSpPr/>
              <p:nvPr/>
            </p:nvSpPr>
            <p:spPr>
              <a:xfrm>
                <a:off x="4893225" y="1751075"/>
                <a:ext cx="466600" cy="24015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9606" extrusionOk="0">
                    <a:moveTo>
                      <a:pt x="0" y="1"/>
                    </a:moveTo>
                    <a:lnTo>
                      <a:pt x="8511" y="9606"/>
                    </a:lnTo>
                    <a:lnTo>
                      <a:pt x="18663" y="176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77"/>
              <p:cNvSpPr/>
              <p:nvPr/>
            </p:nvSpPr>
            <p:spPr>
              <a:xfrm>
                <a:off x="4739725" y="1577050"/>
                <a:ext cx="620850" cy="206725"/>
              </a:xfrm>
              <a:custGeom>
                <a:avLst/>
                <a:gdLst/>
                <a:ahLst/>
                <a:cxnLst/>
                <a:rect l="l" t="t" r="r" b="b"/>
                <a:pathLst>
                  <a:path w="24834" h="8269" extrusionOk="0">
                    <a:moveTo>
                      <a:pt x="0" y="1"/>
                    </a:moveTo>
                    <a:lnTo>
                      <a:pt x="5715" y="6445"/>
                    </a:lnTo>
                    <a:lnTo>
                      <a:pt x="24833" y="8269"/>
                    </a:lnTo>
                    <a:cubicBezTo>
                      <a:pt x="22311" y="5533"/>
                      <a:pt x="20092" y="3071"/>
                      <a:pt x="18754" y="1642"/>
                    </a:cubicBezTo>
                    <a:cubicBezTo>
                      <a:pt x="12280" y="1065"/>
                      <a:pt x="5745" y="487"/>
                      <a:pt x="0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77"/>
              <p:cNvSpPr/>
              <p:nvPr/>
            </p:nvSpPr>
            <p:spPr>
              <a:xfrm>
                <a:off x="5225300" y="1619625"/>
                <a:ext cx="161100" cy="158075"/>
              </a:xfrm>
              <a:custGeom>
                <a:avLst/>
                <a:gdLst/>
                <a:ahLst/>
                <a:cxnLst/>
                <a:rect l="l" t="t" r="r" b="b"/>
                <a:pathLst>
                  <a:path w="6444" h="632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41" y="1763"/>
                      <a:pt x="3647" y="3982"/>
                      <a:pt x="5806" y="6322"/>
                    </a:cubicBezTo>
                    <a:lnTo>
                      <a:pt x="6444" y="578"/>
                    </a:lnTo>
                    <a:cubicBezTo>
                      <a:pt x="4316" y="395"/>
                      <a:pt x="2188" y="182"/>
                      <a:pt x="0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77"/>
              <p:cNvSpPr/>
              <p:nvPr/>
            </p:nvSpPr>
            <p:spPr>
              <a:xfrm>
                <a:off x="4821775" y="815650"/>
                <a:ext cx="274350" cy="295625"/>
              </a:xfrm>
              <a:custGeom>
                <a:avLst/>
                <a:gdLst/>
                <a:ahLst/>
                <a:cxnLst/>
                <a:rect l="l" t="t" r="r" b="b"/>
                <a:pathLst>
                  <a:path w="10974" h="11825" extrusionOk="0">
                    <a:moveTo>
                      <a:pt x="3375" y="1"/>
                    </a:moveTo>
                    <a:lnTo>
                      <a:pt x="1" y="2523"/>
                    </a:lnTo>
                    <a:lnTo>
                      <a:pt x="8238" y="11824"/>
                    </a:lnTo>
                    <a:lnTo>
                      <a:pt x="10974" y="9180"/>
                    </a:lnTo>
                    <a:lnTo>
                      <a:pt x="3375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77"/>
              <p:cNvSpPr/>
              <p:nvPr/>
            </p:nvSpPr>
            <p:spPr>
              <a:xfrm>
                <a:off x="4726050" y="885550"/>
                <a:ext cx="293325" cy="313100"/>
              </a:xfrm>
              <a:custGeom>
                <a:avLst/>
                <a:gdLst/>
                <a:ahLst/>
                <a:cxnLst/>
                <a:rect l="l" t="t" r="r" b="b"/>
                <a:pathLst>
                  <a:path w="11733" h="12524" extrusionOk="0">
                    <a:moveTo>
                      <a:pt x="3465" y="1"/>
                    </a:moveTo>
                    <a:lnTo>
                      <a:pt x="0" y="2585"/>
                    </a:lnTo>
                    <a:lnTo>
                      <a:pt x="8450" y="12524"/>
                    </a:lnTo>
                    <a:lnTo>
                      <a:pt x="11733" y="9332"/>
                    </a:lnTo>
                    <a:lnTo>
                      <a:pt x="3465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77"/>
              <p:cNvSpPr/>
              <p:nvPr/>
            </p:nvSpPr>
            <p:spPr>
              <a:xfrm>
                <a:off x="4624225" y="957000"/>
                <a:ext cx="304725" cy="332850"/>
              </a:xfrm>
              <a:custGeom>
                <a:avLst/>
                <a:gdLst/>
                <a:ahLst/>
                <a:cxnLst/>
                <a:rect l="l" t="t" r="r" b="b"/>
                <a:pathLst>
                  <a:path w="12189" h="13314" extrusionOk="0">
                    <a:moveTo>
                      <a:pt x="3708" y="0"/>
                    </a:moveTo>
                    <a:lnTo>
                      <a:pt x="0" y="2766"/>
                    </a:lnTo>
                    <a:lnTo>
                      <a:pt x="8724" y="13313"/>
                    </a:lnTo>
                    <a:lnTo>
                      <a:pt x="12189" y="10000"/>
                    </a:lnTo>
                    <a:lnTo>
                      <a:pt x="3708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77"/>
              <p:cNvSpPr/>
              <p:nvPr/>
            </p:nvSpPr>
            <p:spPr>
              <a:xfrm>
                <a:off x="2162925" y="976000"/>
                <a:ext cx="242425" cy="280425"/>
              </a:xfrm>
              <a:custGeom>
                <a:avLst/>
                <a:gdLst/>
                <a:ahLst/>
                <a:cxnLst/>
                <a:rect l="l" t="t" r="r" b="b"/>
                <a:pathLst>
                  <a:path w="9697" h="11217" extrusionOk="0">
                    <a:moveTo>
                      <a:pt x="4955" y="0"/>
                    </a:moveTo>
                    <a:lnTo>
                      <a:pt x="0" y="3100"/>
                    </a:lnTo>
                    <a:lnTo>
                      <a:pt x="5198" y="11216"/>
                    </a:lnTo>
                    <a:lnTo>
                      <a:pt x="9697" y="8207"/>
                    </a:lnTo>
                    <a:lnTo>
                      <a:pt x="4955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77"/>
              <p:cNvSpPr/>
              <p:nvPr/>
            </p:nvSpPr>
            <p:spPr>
              <a:xfrm>
                <a:off x="447850" y="2757175"/>
                <a:ext cx="26902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0761" h="11430" extrusionOk="0">
                    <a:moveTo>
                      <a:pt x="4134" y="0"/>
                    </a:moveTo>
                    <a:lnTo>
                      <a:pt x="0" y="7934"/>
                    </a:lnTo>
                    <a:lnTo>
                      <a:pt x="4499" y="10365"/>
                    </a:lnTo>
                    <a:lnTo>
                      <a:pt x="6505" y="11429"/>
                    </a:lnTo>
                    <a:lnTo>
                      <a:pt x="10760" y="3253"/>
                    </a:lnTo>
                    <a:lnTo>
                      <a:pt x="4134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77"/>
              <p:cNvSpPr/>
              <p:nvPr/>
            </p:nvSpPr>
            <p:spPr>
              <a:xfrm>
                <a:off x="1806525" y="4181950"/>
                <a:ext cx="234075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12737" extrusionOk="0">
                    <a:moveTo>
                      <a:pt x="8451" y="1"/>
                    </a:moveTo>
                    <a:lnTo>
                      <a:pt x="1" y="427"/>
                    </a:lnTo>
                    <a:lnTo>
                      <a:pt x="700" y="12737"/>
                    </a:lnTo>
                    <a:lnTo>
                      <a:pt x="9363" y="12281"/>
                    </a:lnTo>
                    <a:lnTo>
                      <a:pt x="8451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77"/>
              <p:cNvSpPr/>
              <p:nvPr/>
            </p:nvSpPr>
            <p:spPr>
              <a:xfrm>
                <a:off x="5113575" y="1798200"/>
                <a:ext cx="496250" cy="434675"/>
              </a:xfrm>
              <a:custGeom>
                <a:avLst/>
                <a:gdLst/>
                <a:ahLst/>
                <a:cxnLst/>
                <a:rect l="l" t="t" r="r" b="b"/>
                <a:pathLst>
                  <a:path w="19850" h="17387" extrusionOk="0">
                    <a:moveTo>
                      <a:pt x="10427" y="0"/>
                    </a:moveTo>
                    <a:lnTo>
                      <a:pt x="1" y="8085"/>
                    </a:lnTo>
                    <a:lnTo>
                      <a:pt x="8147" y="17295"/>
                    </a:lnTo>
                    <a:lnTo>
                      <a:pt x="12250" y="17386"/>
                    </a:lnTo>
                    <a:lnTo>
                      <a:pt x="19849" y="10213"/>
                    </a:lnTo>
                    <a:cubicBezTo>
                      <a:pt x="17296" y="7477"/>
                      <a:pt x="13679" y="3556"/>
                      <a:pt x="10427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77"/>
              <p:cNvSpPr/>
              <p:nvPr/>
            </p:nvSpPr>
            <p:spPr>
              <a:xfrm>
                <a:off x="6980650" y="1665200"/>
                <a:ext cx="152000" cy="207475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8299" extrusionOk="0">
                    <a:moveTo>
                      <a:pt x="973" y="1"/>
                    </a:moveTo>
                    <a:lnTo>
                      <a:pt x="0" y="6597"/>
                    </a:lnTo>
                    <a:lnTo>
                      <a:pt x="4468" y="8299"/>
                    </a:lnTo>
                    <a:lnTo>
                      <a:pt x="6079" y="214"/>
                    </a:lnTo>
                    <a:lnTo>
                      <a:pt x="973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77"/>
              <p:cNvSpPr/>
              <p:nvPr/>
            </p:nvSpPr>
            <p:spPr>
              <a:xfrm>
                <a:off x="2653800" y="585400"/>
                <a:ext cx="379225" cy="338950"/>
              </a:xfrm>
              <a:custGeom>
                <a:avLst/>
                <a:gdLst/>
                <a:ahLst/>
                <a:cxnLst/>
                <a:rect l="l" t="t" r="r" b="b"/>
                <a:pathLst>
                  <a:path w="15169" h="13558" extrusionOk="0">
                    <a:moveTo>
                      <a:pt x="10366" y="1"/>
                    </a:moveTo>
                    <a:lnTo>
                      <a:pt x="123" y="6384"/>
                    </a:lnTo>
                    <a:lnTo>
                      <a:pt x="1" y="6445"/>
                    </a:lnTo>
                    <a:lnTo>
                      <a:pt x="4955" y="13557"/>
                    </a:lnTo>
                    <a:lnTo>
                      <a:pt x="15168" y="6505"/>
                    </a:lnTo>
                    <a:lnTo>
                      <a:pt x="10366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77"/>
              <p:cNvSpPr/>
              <p:nvPr/>
            </p:nvSpPr>
            <p:spPr>
              <a:xfrm>
                <a:off x="2079325" y="837700"/>
                <a:ext cx="202175" cy="206700"/>
              </a:xfrm>
              <a:custGeom>
                <a:avLst/>
                <a:gdLst/>
                <a:ahLst/>
                <a:cxnLst/>
                <a:rect l="l" t="t" r="r" b="b"/>
                <a:pathLst>
                  <a:path w="8087" h="8268" extrusionOk="0">
                    <a:moveTo>
                      <a:pt x="5107" y="0"/>
                    </a:moveTo>
                    <a:lnTo>
                      <a:pt x="1" y="3435"/>
                    </a:lnTo>
                    <a:lnTo>
                      <a:pt x="3101" y="8268"/>
                    </a:lnTo>
                    <a:lnTo>
                      <a:pt x="8086" y="5137"/>
                    </a:lnTo>
                    <a:lnTo>
                      <a:pt x="5107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77"/>
              <p:cNvSpPr/>
              <p:nvPr/>
            </p:nvSpPr>
            <p:spPr>
              <a:xfrm>
                <a:off x="456200" y="558050"/>
                <a:ext cx="323750" cy="326025"/>
              </a:xfrm>
              <a:custGeom>
                <a:avLst/>
                <a:gdLst/>
                <a:ahLst/>
                <a:cxnLst/>
                <a:rect l="l" t="t" r="r" b="b"/>
                <a:pathLst>
                  <a:path w="12950" h="13041" extrusionOk="0">
                    <a:moveTo>
                      <a:pt x="9210" y="0"/>
                    </a:moveTo>
                    <a:lnTo>
                      <a:pt x="1" y="9909"/>
                    </a:lnTo>
                    <a:lnTo>
                      <a:pt x="3162" y="13040"/>
                    </a:lnTo>
                    <a:lnTo>
                      <a:pt x="12949" y="4377"/>
                    </a:lnTo>
                    <a:lnTo>
                      <a:pt x="921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77"/>
              <p:cNvSpPr/>
              <p:nvPr/>
            </p:nvSpPr>
            <p:spPr>
              <a:xfrm>
                <a:off x="385525" y="988150"/>
                <a:ext cx="224200" cy="279650"/>
              </a:xfrm>
              <a:custGeom>
                <a:avLst/>
                <a:gdLst/>
                <a:ahLst/>
                <a:cxnLst/>
                <a:rect l="l" t="t" r="r" b="b"/>
                <a:pathLst>
                  <a:path w="8968" h="11186" extrusionOk="0">
                    <a:moveTo>
                      <a:pt x="6323" y="0"/>
                    </a:moveTo>
                    <a:lnTo>
                      <a:pt x="1" y="7204"/>
                    </a:lnTo>
                    <a:lnTo>
                      <a:pt x="4499" y="11186"/>
                    </a:lnTo>
                    <a:lnTo>
                      <a:pt x="4651" y="11004"/>
                    </a:lnTo>
                    <a:lnTo>
                      <a:pt x="8907" y="3131"/>
                    </a:lnTo>
                    <a:cubicBezTo>
                      <a:pt x="8937" y="3131"/>
                      <a:pt x="8937" y="3101"/>
                      <a:pt x="8967" y="3101"/>
                    </a:cubicBezTo>
                    <a:lnTo>
                      <a:pt x="8967" y="3070"/>
                    </a:lnTo>
                    <a:lnTo>
                      <a:pt x="6323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77"/>
              <p:cNvSpPr/>
              <p:nvPr/>
            </p:nvSpPr>
            <p:spPr>
              <a:xfrm>
                <a:off x="399975" y="3865100"/>
                <a:ext cx="619325" cy="603375"/>
              </a:xfrm>
              <a:custGeom>
                <a:avLst/>
                <a:gdLst/>
                <a:ahLst/>
                <a:cxnLst/>
                <a:rect l="l" t="t" r="r" b="b"/>
                <a:pathLst>
                  <a:path w="24773" h="24135" extrusionOk="0">
                    <a:moveTo>
                      <a:pt x="4438" y="0"/>
                    </a:moveTo>
                    <a:cubicBezTo>
                      <a:pt x="3891" y="821"/>
                      <a:pt x="3374" y="1489"/>
                      <a:pt x="2827" y="2067"/>
                    </a:cubicBezTo>
                    <a:lnTo>
                      <a:pt x="9940" y="5380"/>
                    </a:lnTo>
                    <a:cubicBezTo>
                      <a:pt x="10061" y="5441"/>
                      <a:pt x="10092" y="5562"/>
                      <a:pt x="10031" y="5684"/>
                    </a:cubicBezTo>
                    <a:cubicBezTo>
                      <a:pt x="10009" y="5773"/>
                      <a:pt x="9921" y="5829"/>
                      <a:pt x="9828" y="5829"/>
                    </a:cubicBezTo>
                    <a:cubicBezTo>
                      <a:pt x="9794" y="5829"/>
                      <a:pt x="9759" y="5822"/>
                      <a:pt x="9727" y="5806"/>
                    </a:cubicBezTo>
                    <a:lnTo>
                      <a:pt x="5259" y="3708"/>
                    </a:lnTo>
                    <a:lnTo>
                      <a:pt x="0" y="13860"/>
                    </a:lnTo>
                    <a:lnTo>
                      <a:pt x="16961" y="24134"/>
                    </a:lnTo>
                    <a:lnTo>
                      <a:pt x="24773" y="10091"/>
                    </a:lnTo>
                    <a:lnTo>
                      <a:pt x="4438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77"/>
              <p:cNvSpPr/>
              <p:nvPr/>
            </p:nvSpPr>
            <p:spPr>
              <a:xfrm>
                <a:off x="576275" y="4576350"/>
                <a:ext cx="167950" cy="241675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9667" extrusionOk="0">
                    <a:moveTo>
                      <a:pt x="4407" y="0"/>
                    </a:moveTo>
                    <a:lnTo>
                      <a:pt x="0" y="8237"/>
                    </a:lnTo>
                    <a:lnTo>
                      <a:pt x="2189" y="9666"/>
                    </a:lnTo>
                    <a:lnTo>
                      <a:pt x="6718" y="1459"/>
                    </a:lnTo>
                    <a:cubicBezTo>
                      <a:pt x="5958" y="973"/>
                      <a:pt x="5167" y="487"/>
                      <a:pt x="4407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77"/>
              <p:cNvSpPr/>
              <p:nvPr/>
            </p:nvSpPr>
            <p:spPr>
              <a:xfrm>
                <a:off x="492675" y="4530750"/>
                <a:ext cx="183925" cy="245475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9819" extrusionOk="0">
                    <a:moveTo>
                      <a:pt x="4925" y="1"/>
                    </a:moveTo>
                    <a:lnTo>
                      <a:pt x="1" y="7934"/>
                    </a:lnTo>
                    <a:cubicBezTo>
                      <a:pt x="31" y="7934"/>
                      <a:pt x="61" y="7934"/>
                      <a:pt x="92" y="7964"/>
                    </a:cubicBezTo>
                    <a:lnTo>
                      <a:pt x="2949" y="9818"/>
                    </a:lnTo>
                    <a:lnTo>
                      <a:pt x="7356" y="1581"/>
                    </a:lnTo>
                    <a:cubicBezTo>
                      <a:pt x="6536" y="1034"/>
                      <a:pt x="5715" y="517"/>
                      <a:pt x="4925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77"/>
              <p:cNvSpPr/>
              <p:nvPr/>
            </p:nvSpPr>
            <p:spPr>
              <a:xfrm>
                <a:off x="385525" y="4737450"/>
                <a:ext cx="175575" cy="218100"/>
              </a:xfrm>
              <a:custGeom>
                <a:avLst/>
                <a:gdLst/>
                <a:ahLst/>
                <a:cxnLst/>
                <a:rect l="l" t="t" r="r" b="b"/>
                <a:pathLst>
                  <a:path w="7023" h="8724" extrusionOk="0">
                    <a:moveTo>
                      <a:pt x="4074" y="0"/>
                    </a:moveTo>
                    <a:lnTo>
                      <a:pt x="1" y="6535"/>
                    </a:lnTo>
                    <a:lnTo>
                      <a:pt x="3405" y="8724"/>
                    </a:lnTo>
                    <a:lnTo>
                      <a:pt x="7022" y="1945"/>
                    </a:lnTo>
                    <a:lnTo>
                      <a:pt x="4135" y="91"/>
                    </a:lnTo>
                    <a:cubicBezTo>
                      <a:pt x="4104" y="61"/>
                      <a:pt x="4074" y="31"/>
                      <a:pt x="4074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77"/>
              <p:cNvSpPr/>
              <p:nvPr/>
            </p:nvSpPr>
            <p:spPr>
              <a:xfrm>
                <a:off x="480525" y="4792150"/>
                <a:ext cx="216600" cy="247000"/>
              </a:xfrm>
              <a:custGeom>
                <a:avLst/>
                <a:gdLst/>
                <a:ahLst/>
                <a:cxnLst/>
                <a:rect l="l" t="t" r="r" b="b"/>
                <a:pathLst>
                  <a:path w="8664" h="9880" extrusionOk="0">
                    <a:moveTo>
                      <a:pt x="3617" y="1"/>
                    </a:moveTo>
                    <a:lnTo>
                      <a:pt x="0" y="6779"/>
                    </a:lnTo>
                    <a:lnTo>
                      <a:pt x="4803" y="9879"/>
                    </a:lnTo>
                    <a:lnTo>
                      <a:pt x="8663" y="3253"/>
                    </a:lnTo>
                    <a:lnTo>
                      <a:pt x="5958" y="1551"/>
                    </a:lnTo>
                    <a:lnTo>
                      <a:pt x="3617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77"/>
              <p:cNvSpPr/>
              <p:nvPr/>
            </p:nvSpPr>
            <p:spPr>
              <a:xfrm>
                <a:off x="2064125" y="4488200"/>
                <a:ext cx="236350" cy="404275"/>
              </a:xfrm>
              <a:custGeom>
                <a:avLst/>
                <a:gdLst/>
                <a:ahLst/>
                <a:cxnLst/>
                <a:rect l="l" t="t" r="r" b="b"/>
                <a:pathLst>
                  <a:path w="9454" h="16171" extrusionOk="0">
                    <a:moveTo>
                      <a:pt x="8512" y="0"/>
                    </a:moveTo>
                    <a:lnTo>
                      <a:pt x="1" y="456"/>
                    </a:lnTo>
                    <a:lnTo>
                      <a:pt x="1126" y="16171"/>
                    </a:lnTo>
                    <a:cubicBezTo>
                      <a:pt x="2858" y="16019"/>
                      <a:pt x="4591" y="15867"/>
                      <a:pt x="6354" y="15715"/>
                    </a:cubicBezTo>
                    <a:lnTo>
                      <a:pt x="6354" y="11946"/>
                    </a:lnTo>
                    <a:cubicBezTo>
                      <a:pt x="6354" y="11824"/>
                      <a:pt x="6445" y="11733"/>
                      <a:pt x="6566" y="11703"/>
                    </a:cubicBezTo>
                    <a:lnTo>
                      <a:pt x="9454" y="11460"/>
                    </a:lnTo>
                    <a:lnTo>
                      <a:pt x="8512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77"/>
              <p:cNvSpPr/>
              <p:nvPr/>
            </p:nvSpPr>
            <p:spPr>
              <a:xfrm>
                <a:off x="3057325" y="4694900"/>
                <a:ext cx="107150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4712" extrusionOk="0">
                    <a:moveTo>
                      <a:pt x="3800" y="0"/>
                    </a:moveTo>
                    <a:lnTo>
                      <a:pt x="0" y="274"/>
                    </a:lnTo>
                    <a:cubicBezTo>
                      <a:pt x="91" y="1733"/>
                      <a:pt x="182" y="3222"/>
                      <a:pt x="274" y="4711"/>
                    </a:cubicBezTo>
                    <a:lnTo>
                      <a:pt x="4286" y="4438"/>
                    </a:lnTo>
                    <a:lnTo>
                      <a:pt x="380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77"/>
              <p:cNvSpPr/>
              <p:nvPr/>
            </p:nvSpPr>
            <p:spPr>
              <a:xfrm>
                <a:off x="3850650" y="3782250"/>
                <a:ext cx="129200" cy="263725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10549" extrusionOk="0">
                    <a:moveTo>
                      <a:pt x="5167" y="1"/>
                    </a:moveTo>
                    <a:cubicBezTo>
                      <a:pt x="3860" y="426"/>
                      <a:pt x="2158" y="882"/>
                      <a:pt x="91" y="1338"/>
                    </a:cubicBezTo>
                    <a:cubicBezTo>
                      <a:pt x="31" y="4104"/>
                      <a:pt x="0" y="7326"/>
                      <a:pt x="0" y="10548"/>
                    </a:cubicBezTo>
                    <a:lnTo>
                      <a:pt x="4955" y="10153"/>
                    </a:lnTo>
                    <a:lnTo>
                      <a:pt x="5167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77"/>
              <p:cNvSpPr/>
              <p:nvPr/>
            </p:nvSpPr>
            <p:spPr>
              <a:xfrm>
                <a:off x="6210100" y="4797475"/>
                <a:ext cx="288800" cy="148950"/>
              </a:xfrm>
              <a:custGeom>
                <a:avLst/>
                <a:gdLst/>
                <a:ahLst/>
                <a:cxnLst/>
                <a:rect l="l" t="t" r="r" b="b"/>
                <a:pathLst>
                  <a:path w="11552" h="5958" extrusionOk="0">
                    <a:moveTo>
                      <a:pt x="11186" y="0"/>
                    </a:moveTo>
                    <a:lnTo>
                      <a:pt x="1" y="639"/>
                    </a:lnTo>
                    <a:lnTo>
                      <a:pt x="274" y="5958"/>
                    </a:lnTo>
                    <a:lnTo>
                      <a:pt x="11551" y="5168"/>
                    </a:lnTo>
                    <a:cubicBezTo>
                      <a:pt x="11430" y="3405"/>
                      <a:pt x="11308" y="1672"/>
                      <a:pt x="11186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77"/>
              <p:cNvSpPr/>
              <p:nvPr/>
            </p:nvSpPr>
            <p:spPr>
              <a:xfrm>
                <a:off x="2961575" y="2645475"/>
                <a:ext cx="198350" cy="224175"/>
              </a:xfrm>
              <a:custGeom>
                <a:avLst/>
                <a:gdLst/>
                <a:ahLst/>
                <a:cxnLst/>
                <a:rect l="l" t="t" r="r" b="b"/>
                <a:pathLst>
                  <a:path w="7934" h="8967" extrusionOk="0">
                    <a:moveTo>
                      <a:pt x="2584" y="0"/>
                    </a:moveTo>
                    <a:lnTo>
                      <a:pt x="0" y="1641"/>
                    </a:lnTo>
                    <a:lnTo>
                      <a:pt x="5471" y="8967"/>
                    </a:lnTo>
                    <a:lnTo>
                      <a:pt x="7933" y="6657"/>
                    </a:lnTo>
                    <a:lnTo>
                      <a:pt x="2584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77"/>
              <p:cNvSpPr/>
              <p:nvPr/>
            </p:nvSpPr>
            <p:spPr>
              <a:xfrm>
                <a:off x="3614325" y="1836950"/>
                <a:ext cx="174800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7053" extrusionOk="0">
                    <a:moveTo>
                      <a:pt x="3830" y="0"/>
                    </a:moveTo>
                    <a:cubicBezTo>
                      <a:pt x="2584" y="821"/>
                      <a:pt x="1277" y="1642"/>
                      <a:pt x="0" y="2462"/>
                    </a:cubicBezTo>
                    <a:lnTo>
                      <a:pt x="3100" y="7052"/>
                    </a:lnTo>
                    <a:cubicBezTo>
                      <a:pt x="4468" y="6201"/>
                      <a:pt x="5745" y="5380"/>
                      <a:pt x="6991" y="4590"/>
                    </a:cubicBezTo>
                    <a:lnTo>
                      <a:pt x="383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77"/>
              <p:cNvSpPr/>
              <p:nvPr/>
            </p:nvSpPr>
            <p:spPr>
              <a:xfrm>
                <a:off x="3776925" y="1754875"/>
                <a:ext cx="142900" cy="152000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6080" extrusionOk="0">
                    <a:moveTo>
                      <a:pt x="2493" y="1"/>
                    </a:moveTo>
                    <a:cubicBezTo>
                      <a:pt x="1733" y="487"/>
                      <a:pt x="882" y="1034"/>
                      <a:pt x="1" y="1581"/>
                    </a:cubicBezTo>
                    <a:lnTo>
                      <a:pt x="3314" y="6080"/>
                    </a:lnTo>
                    <a:cubicBezTo>
                      <a:pt x="4165" y="5533"/>
                      <a:pt x="4955" y="5046"/>
                      <a:pt x="5715" y="4560"/>
                    </a:cubicBezTo>
                    <a:lnTo>
                      <a:pt x="2493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77"/>
              <p:cNvSpPr/>
              <p:nvPr/>
            </p:nvSpPr>
            <p:spPr>
              <a:xfrm>
                <a:off x="3804300" y="1306550"/>
                <a:ext cx="433150" cy="373125"/>
              </a:xfrm>
              <a:custGeom>
                <a:avLst/>
                <a:gdLst/>
                <a:ahLst/>
                <a:cxnLst/>
                <a:rect l="l" t="t" r="r" b="b"/>
                <a:pathLst>
                  <a:path w="17326" h="14925" extrusionOk="0">
                    <a:moveTo>
                      <a:pt x="10517" y="0"/>
                    </a:moveTo>
                    <a:lnTo>
                      <a:pt x="0" y="7751"/>
                    </a:lnTo>
                    <a:lnTo>
                      <a:pt x="5654" y="14924"/>
                    </a:lnTo>
                    <a:lnTo>
                      <a:pt x="17326" y="8663"/>
                    </a:lnTo>
                    <a:lnTo>
                      <a:pt x="10517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77"/>
              <p:cNvSpPr/>
              <p:nvPr/>
            </p:nvSpPr>
            <p:spPr>
              <a:xfrm>
                <a:off x="2836950" y="2692575"/>
                <a:ext cx="253075" cy="265225"/>
              </a:xfrm>
              <a:custGeom>
                <a:avLst/>
                <a:gdLst/>
                <a:ahLst/>
                <a:cxnLst/>
                <a:rect l="l" t="t" r="r" b="b"/>
                <a:pathLst>
                  <a:path w="10123" h="10609" extrusionOk="0">
                    <a:moveTo>
                      <a:pt x="4590" y="1"/>
                    </a:moveTo>
                    <a:lnTo>
                      <a:pt x="0" y="2919"/>
                    </a:lnTo>
                    <a:lnTo>
                      <a:pt x="6687" y="10609"/>
                    </a:lnTo>
                    <a:lnTo>
                      <a:pt x="10122" y="7387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77"/>
              <p:cNvSpPr/>
              <p:nvPr/>
            </p:nvSpPr>
            <p:spPr>
              <a:xfrm>
                <a:off x="4051250" y="1723725"/>
                <a:ext cx="250800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10032" h="8420" extrusionOk="0">
                    <a:moveTo>
                      <a:pt x="6141" y="0"/>
                    </a:moveTo>
                    <a:cubicBezTo>
                      <a:pt x="3739" y="1247"/>
                      <a:pt x="1855" y="2280"/>
                      <a:pt x="1034" y="2857"/>
                    </a:cubicBezTo>
                    <a:cubicBezTo>
                      <a:pt x="852" y="2979"/>
                      <a:pt x="487" y="3192"/>
                      <a:pt x="1" y="3526"/>
                    </a:cubicBezTo>
                    <a:lnTo>
                      <a:pt x="3861" y="8420"/>
                    </a:lnTo>
                    <a:lnTo>
                      <a:pt x="10031" y="5016"/>
                    </a:lnTo>
                    <a:lnTo>
                      <a:pt x="6141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77"/>
              <p:cNvSpPr/>
              <p:nvPr/>
            </p:nvSpPr>
            <p:spPr>
              <a:xfrm>
                <a:off x="4264775" y="1998050"/>
                <a:ext cx="175575" cy="107925"/>
              </a:xfrm>
              <a:custGeom>
                <a:avLst/>
                <a:gdLst/>
                <a:ahLst/>
                <a:cxnLst/>
                <a:rect l="l" t="t" r="r" b="b"/>
                <a:pathLst>
                  <a:path w="7023" h="4317" extrusionOk="0">
                    <a:moveTo>
                      <a:pt x="6171" y="0"/>
                    </a:moveTo>
                    <a:lnTo>
                      <a:pt x="1" y="3374"/>
                    </a:lnTo>
                    <a:lnTo>
                      <a:pt x="761" y="4316"/>
                    </a:lnTo>
                    <a:lnTo>
                      <a:pt x="7022" y="1064"/>
                    </a:lnTo>
                    <a:lnTo>
                      <a:pt x="6171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77"/>
              <p:cNvSpPr/>
              <p:nvPr/>
            </p:nvSpPr>
            <p:spPr>
              <a:xfrm>
                <a:off x="4291375" y="2034525"/>
                <a:ext cx="187725" cy="122350"/>
              </a:xfrm>
              <a:custGeom>
                <a:avLst/>
                <a:gdLst/>
                <a:ahLst/>
                <a:cxnLst/>
                <a:rect l="l" t="t" r="r" b="b"/>
                <a:pathLst>
                  <a:path w="7509" h="4894" extrusionOk="0">
                    <a:moveTo>
                      <a:pt x="6232" y="0"/>
                    </a:moveTo>
                    <a:lnTo>
                      <a:pt x="1" y="3222"/>
                    </a:lnTo>
                    <a:lnTo>
                      <a:pt x="1308" y="4894"/>
                    </a:lnTo>
                    <a:lnTo>
                      <a:pt x="7508" y="1581"/>
                    </a:lnTo>
                    <a:lnTo>
                      <a:pt x="6232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77"/>
              <p:cNvSpPr/>
              <p:nvPr/>
            </p:nvSpPr>
            <p:spPr>
              <a:xfrm>
                <a:off x="2335425" y="889350"/>
                <a:ext cx="215825" cy="259150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10366" extrusionOk="0">
                    <a:moveTo>
                      <a:pt x="3617" y="1"/>
                    </a:moveTo>
                    <a:lnTo>
                      <a:pt x="0" y="2250"/>
                    </a:lnTo>
                    <a:lnTo>
                      <a:pt x="4681" y="10366"/>
                    </a:lnTo>
                    <a:lnTo>
                      <a:pt x="8633" y="7661"/>
                    </a:lnTo>
                    <a:lnTo>
                      <a:pt x="3617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77"/>
              <p:cNvSpPr/>
              <p:nvPr/>
            </p:nvSpPr>
            <p:spPr>
              <a:xfrm>
                <a:off x="1410625" y="1740450"/>
                <a:ext cx="253825" cy="275100"/>
              </a:xfrm>
              <a:custGeom>
                <a:avLst/>
                <a:gdLst/>
                <a:ahLst/>
                <a:cxnLst/>
                <a:rect l="l" t="t" r="r" b="b"/>
                <a:pathLst>
                  <a:path w="10153" h="11004" extrusionOk="0">
                    <a:moveTo>
                      <a:pt x="7235" y="0"/>
                    </a:moveTo>
                    <a:lnTo>
                      <a:pt x="6840" y="243"/>
                    </a:lnTo>
                    <a:lnTo>
                      <a:pt x="1" y="8116"/>
                    </a:lnTo>
                    <a:lnTo>
                      <a:pt x="3040" y="11003"/>
                    </a:lnTo>
                    <a:lnTo>
                      <a:pt x="10153" y="3982"/>
                    </a:lnTo>
                    <a:lnTo>
                      <a:pt x="7235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77"/>
              <p:cNvSpPr/>
              <p:nvPr/>
            </p:nvSpPr>
            <p:spPr>
              <a:xfrm>
                <a:off x="4485900" y="2199400"/>
                <a:ext cx="370875" cy="186975"/>
              </a:xfrm>
              <a:custGeom>
                <a:avLst/>
                <a:gdLst/>
                <a:ahLst/>
                <a:cxnLst/>
                <a:rect l="l" t="t" r="r" b="b"/>
                <a:pathLst>
                  <a:path w="14835" h="7479" extrusionOk="0">
                    <a:moveTo>
                      <a:pt x="11339" y="1"/>
                    </a:moveTo>
                    <a:lnTo>
                      <a:pt x="1" y="6475"/>
                    </a:lnTo>
                    <a:lnTo>
                      <a:pt x="791" y="7478"/>
                    </a:lnTo>
                    <a:cubicBezTo>
                      <a:pt x="2341" y="7114"/>
                      <a:pt x="9971" y="5442"/>
                      <a:pt x="12767" y="4834"/>
                    </a:cubicBezTo>
                    <a:cubicBezTo>
                      <a:pt x="13223" y="4743"/>
                      <a:pt x="13922" y="4621"/>
                      <a:pt x="14834" y="4439"/>
                    </a:cubicBezTo>
                    <a:lnTo>
                      <a:pt x="11339" y="1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77"/>
              <p:cNvSpPr/>
              <p:nvPr/>
            </p:nvSpPr>
            <p:spPr>
              <a:xfrm>
                <a:off x="238125" y="470675"/>
                <a:ext cx="7124775" cy="4749325"/>
              </a:xfrm>
              <a:custGeom>
                <a:avLst/>
                <a:gdLst/>
                <a:ahLst/>
                <a:cxnLst/>
                <a:rect l="l" t="t" r="r" b="b"/>
                <a:pathLst>
                  <a:path w="284991" h="189973" extrusionOk="0">
                    <a:moveTo>
                      <a:pt x="9180" y="1155"/>
                    </a:moveTo>
                    <a:lnTo>
                      <a:pt x="11338" y="3192"/>
                    </a:lnTo>
                    <a:lnTo>
                      <a:pt x="8328" y="5562"/>
                    </a:lnTo>
                    <a:lnTo>
                      <a:pt x="6809" y="3769"/>
                    </a:lnTo>
                    <a:lnTo>
                      <a:pt x="9180" y="1155"/>
                    </a:lnTo>
                    <a:close/>
                    <a:moveTo>
                      <a:pt x="271525" y="547"/>
                    </a:moveTo>
                    <a:lnTo>
                      <a:pt x="273683" y="881"/>
                    </a:lnTo>
                    <a:lnTo>
                      <a:pt x="273136" y="5866"/>
                    </a:lnTo>
                    <a:lnTo>
                      <a:pt x="270978" y="5623"/>
                    </a:lnTo>
                    <a:lnTo>
                      <a:pt x="271525" y="547"/>
                    </a:lnTo>
                    <a:close/>
                    <a:moveTo>
                      <a:pt x="276905" y="1398"/>
                    </a:moveTo>
                    <a:cubicBezTo>
                      <a:pt x="278637" y="1672"/>
                      <a:pt x="280309" y="1945"/>
                      <a:pt x="281920" y="2219"/>
                    </a:cubicBezTo>
                    <a:lnTo>
                      <a:pt x="281343" y="6018"/>
                    </a:lnTo>
                    <a:lnTo>
                      <a:pt x="276510" y="5106"/>
                    </a:lnTo>
                    <a:lnTo>
                      <a:pt x="276905" y="1398"/>
                    </a:lnTo>
                    <a:close/>
                    <a:moveTo>
                      <a:pt x="274139" y="942"/>
                    </a:moveTo>
                    <a:cubicBezTo>
                      <a:pt x="274899" y="1064"/>
                      <a:pt x="275689" y="1185"/>
                      <a:pt x="276449" y="1307"/>
                    </a:cubicBezTo>
                    <a:lnTo>
                      <a:pt x="275963" y="6170"/>
                    </a:lnTo>
                    <a:lnTo>
                      <a:pt x="273592" y="5927"/>
                    </a:lnTo>
                    <a:lnTo>
                      <a:pt x="274139" y="942"/>
                    </a:lnTo>
                    <a:close/>
                    <a:moveTo>
                      <a:pt x="4620" y="1885"/>
                    </a:moveTo>
                    <a:lnTo>
                      <a:pt x="6201" y="3769"/>
                    </a:lnTo>
                    <a:lnTo>
                      <a:pt x="2188" y="8207"/>
                    </a:lnTo>
                    <a:lnTo>
                      <a:pt x="334" y="6049"/>
                    </a:lnTo>
                    <a:lnTo>
                      <a:pt x="4620" y="1885"/>
                    </a:lnTo>
                    <a:close/>
                    <a:moveTo>
                      <a:pt x="6505" y="4103"/>
                    </a:moveTo>
                    <a:lnTo>
                      <a:pt x="7964" y="5836"/>
                    </a:lnTo>
                    <a:lnTo>
                      <a:pt x="4711" y="8389"/>
                    </a:lnTo>
                    <a:lnTo>
                      <a:pt x="3496" y="7417"/>
                    </a:lnTo>
                    <a:lnTo>
                      <a:pt x="6505" y="4103"/>
                    </a:lnTo>
                    <a:close/>
                    <a:moveTo>
                      <a:pt x="127358" y="912"/>
                    </a:moveTo>
                    <a:lnTo>
                      <a:pt x="131674" y="6261"/>
                    </a:lnTo>
                    <a:lnTo>
                      <a:pt x="128513" y="8541"/>
                    </a:lnTo>
                    <a:lnTo>
                      <a:pt x="124227" y="3070"/>
                    </a:lnTo>
                    <a:lnTo>
                      <a:pt x="127358" y="912"/>
                    </a:lnTo>
                    <a:close/>
                    <a:moveTo>
                      <a:pt x="11672" y="3495"/>
                    </a:moveTo>
                    <a:lnTo>
                      <a:pt x="14681" y="6322"/>
                    </a:lnTo>
                    <a:lnTo>
                      <a:pt x="11702" y="9514"/>
                    </a:lnTo>
                    <a:lnTo>
                      <a:pt x="8632" y="5897"/>
                    </a:lnTo>
                    <a:lnTo>
                      <a:pt x="11672" y="3495"/>
                    </a:lnTo>
                    <a:close/>
                    <a:moveTo>
                      <a:pt x="276479" y="5593"/>
                    </a:moveTo>
                    <a:lnTo>
                      <a:pt x="281282" y="6474"/>
                    </a:lnTo>
                    <a:lnTo>
                      <a:pt x="280796" y="9696"/>
                    </a:lnTo>
                    <a:lnTo>
                      <a:pt x="276145" y="8936"/>
                    </a:lnTo>
                    <a:lnTo>
                      <a:pt x="276479" y="5593"/>
                    </a:lnTo>
                    <a:close/>
                    <a:moveTo>
                      <a:pt x="259640" y="4833"/>
                    </a:moveTo>
                    <a:lnTo>
                      <a:pt x="263652" y="5289"/>
                    </a:lnTo>
                    <a:lnTo>
                      <a:pt x="263196" y="9757"/>
                    </a:lnTo>
                    <a:lnTo>
                      <a:pt x="259184" y="9240"/>
                    </a:lnTo>
                    <a:lnTo>
                      <a:pt x="259640" y="4833"/>
                    </a:lnTo>
                    <a:close/>
                    <a:moveTo>
                      <a:pt x="192678" y="4225"/>
                    </a:moveTo>
                    <a:cubicBezTo>
                      <a:pt x="193408" y="5046"/>
                      <a:pt x="194259" y="5958"/>
                      <a:pt x="195140" y="6930"/>
                    </a:cubicBezTo>
                    <a:lnTo>
                      <a:pt x="191007" y="10031"/>
                    </a:lnTo>
                    <a:lnTo>
                      <a:pt x="188484" y="7295"/>
                    </a:lnTo>
                    <a:lnTo>
                      <a:pt x="192678" y="4225"/>
                    </a:lnTo>
                    <a:close/>
                    <a:moveTo>
                      <a:pt x="139395" y="1246"/>
                    </a:moveTo>
                    <a:lnTo>
                      <a:pt x="142495" y="5167"/>
                    </a:lnTo>
                    <a:lnTo>
                      <a:pt x="135382" y="10122"/>
                    </a:lnTo>
                    <a:lnTo>
                      <a:pt x="132343" y="6322"/>
                    </a:lnTo>
                    <a:lnTo>
                      <a:pt x="139395" y="1246"/>
                    </a:lnTo>
                    <a:close/>
                    <a:moveTo>
                      <a:pt x="264108" y="5350"/>
                    </a:moveTo>
                    <a:lnTo>
                      <a:pt x="266813" y="5623"/>
                    </a:lnTo>
                    <a:lnTo>
                      <a:pt x="266266" y="10152"/>
                    </a:lnTo>
                    <a:lnTo>
                      <a:pt x="263652" y="9818"/>
                    </a:lnTo>
                    <a:lnTo>
                      <a:pt x="264108" y="5350"/>
                    </a:lnTo>
                    <a:close/>
                    <a:moveTo>
                      <a:pt x="146720" y="3344"/>
                    </a:moveTo>
                    <a:lnTo>
                      <a:pt x="150307" y="7964"/>
                    </a:lnTo>
                    <a:lnTo>
                      <a:pt x="147115" y="10274"/>
                    </a:lnTo>
                    <a:lnTo>
                      <a:pt x="143437" y="5623"/>
                    </a:lnTo>
                    <a:lnTo>
                      <a:pt x="146720" y="3344"/>
                    </a:lnTo>
                    <a:close/>
                    <a:moveTo>
                      <a:pt x="267269" y="5684"/>
                    </a:moveTo>
                    <a:lnTo>
                      <a:pt x="270461" y="6049"/>
                    </a:lnTo>
                    <a:lnTo>
                      <a:pt x="269975" y="10638"/>
                    </a:lnTo>
                    <a:lnTo>
                      <a:pt x="266722" y="10213"/>
                    </a:lnTo>
                    <a:lnTo>
                      <a:pt x="267269" y="5684"/>
                    </a:lnTo>
                    <a:close/>
                    <a:moveTo>
                      <a:pt x="94713" y="1398"/>
                    </a:moveTo>
                    <a:lnTo>
                      <a:pt x="98725" y="3799"/>
                    </a:lnTo>
                    <a:cubicBezTo>
                      <a:pt x="98756" y="3830"/>
                      <a:pt x="98816" y="3830"/>
                      <a:pt x="98877" y="3830"/>
                    </a:cubicBezTo>
                    <a:lnTo>
                      <a:pt x="105443" y="2492"/>
                    </a:lnTo>
                    <a:lnTo>
                      <a:pt x="106719" y="4195"/>
                    </a:lnTo>
                    <a:lnTo>
                      <a:pt x="96506" y="10578"/>
                    </a:lnTo>
                    <a:lnTo>
                      <a:pt x="96354" y="10669"/>
                    </a:lnTo>
                    <a:lnTo>
                      <a:pt x="92190" y="4681"/>
                    </a:lnTo>
                    <a:lnTo>
                      <a:pt x="94713" y="1398"/>
                    </a:lnTo>
                    <a:close/>
                    <a:moveTo>
                      <a:pt x="202800" y="1824"/>
                    </a:moveTo>
                    <a:lnTo>
                      <a:pt x="209031" y="8784"/>
                    </a:lnTo>
                    <a:lnTo>
                      <a:pt x="207056" y="10699"/>
                    </a:lnTo>
                    <a:lnTo>
                      <a:pt x="200399" y="3617"/>
                    </a:lnTo>
                    <a:lnTo>
                      <a:pt x="202800" y="1824"/>
                    </a:lnTo>
                    <a:close/>
                    <a:moveTo>
                      <a:pt x="114197" y="274"/>
                    </a:moveTo>
                    <a:lnTo>
                      <a:pt x="117358" y="7234"/>
                    </a:lnTo>
                    <a:lnTo>
                      <a:pt x="112160" y="10851"/>
                    </a:lnTo>
                    <a:lnTo>
                      <a:pt x="107388" y="4347"/>
                    </a:lnTo>
                    <a:lnTo>
                      <a:pt x="113558" y="486"/>
                    </a:lnTo>
                    <a:lnTo>
                      <a:pt x="114197" y="274"/>
                    </a:lnTo>
                    <a:close/>
                    <a:moveTo>
                      <a:pt x="92069" y="1094"/>
                    </a:moveTo>
                    <a:lnTo>
                      <a:pt x="89455" y="4499"/>
                    </a:lnTo>
                    <a:lnTo>
                      <a:pt x="80184" y="11368"/>
                    </a:lnTo>
                    <a:lnTo>
                      <a:pt x="78846" y="2736"/>
                    </a:lnTo>
                    <a:lnTo>
                      <a:pt x="92069" y="1094"/>
                    </a:lnTo>
                    <a:close/>
                    <a:moveTo>
                      <a:pt x="270917" y="6079"/>
                    </a:moveTo>
                    <a:lnTo>
                      <a:pt x="275902" y="6626"/>
                    </a:lnTo>
                    <a:lnTo>
                      <a:pt x="275446" y="11368"/>
                    </a:lnTo>
                    <a:lnTo>
                      <a:pt x="270431" y="10699"/>
                    </a:lnTo>
                    <a:lnTo>
                      <a:pt x="270917" y="6079"/>
                    </a:lnTo>
                    <a:close/>
                    <a:moveTo>
                      <a:pt x="76658" y="3587"/>
                    </a:moveTo>
                    <a:lnTo>
                      <a:pt x="77874" y="11398"/>
                    </a:lnTo>
                    <a:lnTo>
                      <a:pt x="77874" y="11398"/>
                    </a:lnTo>
                    <a:lnTo>
                      <a:pt x="70427" y="7660"/>
                    </a:lnTo>
                    <a:lnTo>
                      <a:pt x="76658" y="3587"/>
                    </a:lnTo>
                    <a:close/>
                    <a:moveTo>
                      <a:pt x="91886" y="5076"/>
                    </a:moveTo>
                    <a:lnTo>
                      <a:pt x="95959" y="10912"/>
                    </a:lnTo>
                    <a:lnTo>
                      <a:pt x="93619" y="12371"/>
                    </a:lnTo>
                    <a:lnTo>
                      <a:pt x="89971" y="6961"/>
                    </a:lnTo>
                    <a:lnTo>
                      <a:pt x="90944" y="6231"/>
                    </a:lnTo>
                    <a:cubicBezTo>
                      <a:pt x="91035" y="6170"/>
                      <a:pt x="91126" y="6110"/>
                      <a:pt x="91187" y="6018"/>
                    </a:cubicBezTo>
                    <a:lnTo>
                      <a:pt x="91886" y="5076"/>
                    </a:lnTo>
                    <a:close/>
                    <a:moveTo>
                      <a:pt x="131978" y="6596"/>
                    </a:moveTo>
                    <a:lnTo>
                      <a:pt x="135018" y="10365"/>
                    </a:lnTo>
                    <a:lnTo>
                      <a:pt x="131705" y="12675"/>
                    </a:lnTo>
                    <a:lnTo>
                      <a:pt x="128787" y="8906"/>
                    </a:lnTo>
                    <a:lnTo>
                      <a:pt x="131978" y="6596"/>
                    </a:lnTo>
                    <a:close/>
                    <a:moveTo>
                      <a:pt x="143042" y="5897"/>
                    </a:moveTo>
                    <a:lnTo>
                      <a:pt x="146720" y="10547"/>
                    </a:lnTo>
                    <a:lnTo>
                      <a:pt x="143437" y="12918"/>
                    </a:lnTo>
                    <a:lnTo>
                      <a:pt x="139759" y="8207"/>
                    </a:lnTo>
                    <a:lnTo>
                      <a:pt x="143042" y="5897"/>
                    </a:lnTo>
                    <a:close/>
                    <a:moveTo>
                      <a:pt x="10274" y="8541"/>
                    </a:moveTo>
                    <a:lnTo>
                      <a:pt x="11398" y="9848"/>
                    </a:lnTo>
                    <a:lnTo>
                      <a:pt x="8389" y="13070"/>
                    </a:lnTo>
                    <a:lnTo>
                      <a:pt x="6748" y="11459"/>
                    </a:lnTo>
                    <a:lnTo>
                      <a:pt x="10274" y="8541"/>
                    </a:lnTo>
                    <a:close/>
                    <a:moveTo>
                      <a:pt x="188119" y="7568"/>
                    </a:moveTo>
                    <a:lnTo>
                      <a:pt x="190642" y="10304"/>
                    </a:lnTo>
                    <a:lnTo>
                      <a:pt x="186782" y="13192"/>
                    </a:lnTo>
                    <a:lnTo>
                      <a:pt x="184411" y="10334"/>
                    </a:lnTo>
                    <a:lnTo>
                      <a:pt x="188119" y="7568"/>
                    </a:lnTo>
                    <a:close/>
                    <a:moveTo>
                      <a:pt x="158726" y="2705"/>
                    </a:moveTo>
                    <a:lnTo>
                      <a:pt x="163164" y="8055"/>
                    </a:lnTo>
                    <a:lnTo>
                      <a:pt x="155687" y="13435"/>
                    </a:lnTo>
                    <a:lnTo>
                      <a:pt x="151340" y="7812"/>
                    </a:lnTo>
                    <a:lnTo>
                      <a:pt x="158726" y="2705"/>
                    </a:lnTo>
                    <a:close/>
                    <a:moveTo>
                      <a:pt x="123832" y="3344"/>
                    </a:moveTo>
                    <a:lnTo>
                      <a:pt x="128118" y="8815"/>
                    </a:lnTo>
                    <a:lnTo>
                      <a:pt x="121522" y="13587"/>
                    </a:lnTo>
                    <a:lnTo>
                      <a:pt x="117935" y="7386"/>
                    </a:lnTo>
                    <a:lnTo>
                      <a:pt x="123832" y="3344"/>
                    </a:lnTo>
                    <a:close/>
                    <a:moveTo>
                      <a:pt x="89607" y="7234"/>
                    </a:moveTo>
                    <a:lnTo>
                      <a:pt x="93224" y="12614"/>
                    </a:lnTo>
                    <a:lnTo>
                      <a:pt x="91248" y="13860"/>
                    </a:lnTo>
                    <a:lnTo>
                      <a:pt x="87692" y="8663"/>
                    </a:lnTo>
                    <a:lnTo>
                      <a:pt x="89607" y="7234"/>
                    </a:lnTo>
                    <a:close/>
                    <a:moveTo>
                      <a:pt x="8268" y="6170"/>
                    </a:moveTo>
                    <a:lnTo>
                      <a:pt x="9970" y="8176"/>
                    </a:lnTo>
                    <a:lnTo>
                      <a:pt x="6262" y="11277"/>
                    </a:lnTo>
                    <a:cubicBezTo>
                      <a:pt x="6231" y="11307"/>
                      <a:pt x="6201" y="11368"/>
                      <a:pt x="6201" y="11429"/>
                    </a:cubicBezTo>
                    <a:lnTo>
                      <a:pt x="6201" y="11459"/>
                    </a:lnTo>
                    <a:cubicBezTo>
                      <a:pt x="6201" y="11520"/>
                      <a:pt x="6201" y="11581"/>
                      <a:pt x="6262" y="11611"/>
                    </a:cubicBezTo>
                    <a:lnTo>
                      <a:pt x="8085" y="13404"/>
                    </a:lnTo>
                    <a:lnTo>
                      <a:pt x="7325" y="14225"/>
                    </a:lnTo>
                    <a:lnTo>
                      <a:pt x="2462" y="8572"/>
                    </a:lnTo>
                    <a:lnTo>
                      <a:pt x="3192" y="7781"/>
                    </a:lnTo>
                    <a:lnTo>
                      <a:pt x="4559" y="8876"/>
                    </a:lnTo>
                    <a:cubicBezTo>
                      <a:pt x="4605" y="8906"/>
                      <a:pt x="4651" y="8921"/>
                      <a:pt x="4696" y="8921"/>
                    </a:cubicBezTo>
                    <a:cubicBezTo>
                      <a:pt x="4742" y="8921"/>
                      <a:pt x="4787" y="8906"/>
                      <a:pt x="4833" y="8876"/>
                    </a:cubicBezTo>
                    <a:lnTo>
                      <a:pt x="8268" y="6170"/>
                    </a:lnTo>
                    <a:close/>
                    <a:moveTo>
                      <a:pt x="200004" y="3891"/>
                    </a:moveTo>
                    <a:lnTo>
                      <a:pt x="206721" y="11003"/>
                    </a:lnTo>
                    <a:lnTo>
                      <a:pt x="203226" y="14377"/>
                    </a:lnTo>
                    <a:cubicBezTo>
                      <a:pt x="202557" y="13648"/>
                      <a:pt x="201888" y="12949"/>
                      <a:pt x="201250" y="12249"/>
                    </a:cubicBezTo>
                    <a:cubicBezTo>
                      <a:pt x="199426" y="10243"/>
                      <a:pt x="197724" y="8389"/>
                      <a:pt x="196204" y="6717"/>
                    </a:cubicBezTo>
                    <a:lnTo>
                      <a:pt x="200004" y="3891"/>
                    </a:lnTo>
                    <a:close/>
                    <a:moveTo>
                      <a:pt x="21946" y="8207"/>
                    </a:moveTo>
                    <a:lnTo>
                      <a:pt x="26019" y="12949"/>
                    </a:lnTo>
                    <a:lnTo>
                      <a:pt x="24256" y="14651"/>
                    </a:lnTo>
                    <a:lnTo>
                      <a:pt x="20061" y="9879"/>
                    </a:lnTo>
                    <a:lnTo>
                      <a:pt x="21946" y="8207"/>
                    </a:lnTo>
                    <a:close/>
                    <a:moveTo>
                      <a:pt x="259123" y="9696"/>
                    </a:moveTo>
                    <a:lnTo>
                      <a:pt x="263136" y="10213"/>
                    </a:lnTo>
                    <a:lnTo>
                      <a:pt x="262680" y="14742"/>
                    </a:lnTo>
                    <a:lnTo>
                      <a:pt x="258637" y="14316"/>
                    </a:lnTo>
                    <a:lnTo>
                      <a:pt x="259123" y="9696"/>
                    </a:lnTo>
                    <a:close/>
                    <a:moveTo>
                      <a:pt x="263592" y="10274"/>
                    </a:moveTo>
                    <a:lnTo>
                      <a:pt x="265020" y="10456"/>
                    </a:lnTo>
                    <a:lnTo>
                      <a:pt x="264473" y="14955"/>
                    </a:lnTo>
                    <a:lnTo>
                      <a:pt x="263136" y="14803"/>
                    </a:lnTo>
                    <a:lnTo>
                      <a:pt x="263592" y="10274"/>
                    </a:lnTo>
                    <a:close/>
                    <a:moveTo>
                      <a:pt x="265476" y="10517"/>
                    </a:moveTo>
                    <a:lnTo>
                      <a:pt x="267209" y="10760"/>
                    </a:lnTo>
                    <a:lnTo>
                      <a:pt x="266662" y="15167"/>
                    </a:lnTo>
                    <a:lnTo>
                      <a:pt x="264929" y="14985"/>
                    </a:lnTo>
                    <a:lnTo>
                      <a:pt x="265476" y="10517"/>
                    </a:lnTo>
                    <a:close/>
                    <a:moveTo>
                      <a:pt x="128422" y="9179"/>
                    </a:moveTo>
                    <a:lnTo>
                      <a:pt x="131340" y="12918"/>
                    </a:lnTo>
                    <a:lnTo>
                      <a:pt x="128087" y="15198"/>
                    </a:lnTo>
                    <a:lnTo>
                      <a:pt x="125413" y="11368"/>
                    </a:lnTo>
                    <a:lnTo>
                      <a:pt x="128422" y="9179"/>
                    </a:lnTo>
                    <a:close/>
                    <a:moveTo>
                      <a:pt x="267665" y="10790"/>
                    </a:moveTo>
                    <a:lnTo>
                      <a:pt x="269944" y="11094"/>
                    </a:lnTo>
                    <a:lnTo>
                      <a:pt x="269488" y="15471"/>
                    </a:lnTo>
                    <a:lnTo>
                      <a:pt x="267117" y="15228"/>
                    </a:lnTo>
                    <a:lnTo>
                      <a:pt x="267665" y="10790"/>
                    </a:lnTo>
                    <a:close/>
                    <a:moveTo>
                      <a:pt x="139364" y="8450"/>
                    </a:moveTo>
                    <a:lnTo>
                      <a:pt x="143073" y="13192"/>
                    </a:lnTo>
                    <a:lnTo>
                      <a:pt x="139699" y="15593"/>
                    </a:lnTo>
                    <a:lnTo>
                      <a:pt x="135960" y="10821"/>
                    </a:lnTo>
                    <a:lnTo>
                      <a:pt x="139364" y="8450"/>
                    </a:lnTo>
                    <a:close/>
                    <a:moveTo>
                      <a:pt x="170976" y="2979"/>
                    </a:moveTo>
                    <a:lnTo>
                      <a:pt x="179882" y="13070"/>
                    </a:lnTo>
                    <a:lnTo>
                      <a:pt x="176477" y="15593"/>
                    </a:lnTo>
                    <a:lnTo>
                      <a:pt x="167754" y="5289"/>
                    </a:lnTo>
                    <a:lnTo>
                      <a:pt x="170976" y="2979"/>
                    </a:lnTo>
                    <a:close/>
                    <a:moveTo>
                      <a:pt x="215141" y="3526"/>
                    </a:moveTo>
                    <a:lnTo>
                      <a:pt x="223773" y="13192"/>
                    </a:lnTo>
                    <a:cubicBezTo>
                      <a:pt x="222983" y="13952"/>
                      <a:pt x="222132" y="14772"/>
                      <a:pt x="221220" y="15654"/>
                    </a:cubicBezTo>
                    <a:lnTo>
                      <a:pt x="212375" y="6170"/>
                    </a:lnTo>
                    <a:lnTo>
                      <a:pt x="215141" y="3526"/>
                    </a:lnTo>
                    <a:close/>
                    <a:moveTo>
                      <a:pt x="270400" y="11155"/>
                    </a:moveTo>
                    <a:lnTo>
                      <a:pt x="272710" y="11459"/>
                    </a:lnTo>
                    <a:lnTo>
                      <a:pt x="272254" y="15775"/>
                    </a:lnTo>
                    <a:lnTo>
                      <a:pt x="269944" y="15532"/>
                    </a:lnTo>
                    <a:lnTo>
                      <a:pt x="270400" y="11155"/>
                    </a:lnTo>
                    <a:close/>
                    <a:moveTo>
                      <a:pt x="184016" y="10608"/>
                    </a:moveTo>
                    <a:lnTo>
                      <a:pt x="186417" y="13465"/>
                    </a:lnTo>
                    <a:lnTo>
                      <a:pt x="183043" y="15958"/>
                    </a:lnTo>
                    <a:lnTo>
                      <a:pt x="180581" y="13161"/>
                    </a:lnTo>
                    <a:lnTo>
                      <a:pt x="184016" y="10608"/>
                    </a:lnTo>
                    <a:close/>
                    <a:moveTo>
                      <a:pt x="273166" y="11520"/>
                    </a:moveTo>
                    <a:lnTo>
                      <a:pt x="275385" y="11824"/>
                    </a:lnTo>
                    <a:lnTo>
                      <a:pt x="274960" y="16079"/>
                    </a:lnTo>
                    <a:lnTo>
                      <a:pt x="272710" y="15836"/>
                    </a:lnTo>
                    <a:lnTo>
                      <a:pt x="273166" y="11520"/>
                    </a:lnTo>
                    <a:close/>
                    <a:moveTo>
                      <a:pt x="87296" y="8936"/>
                    </a:moveTo>
                    <a:lnTo>
                      <a:pt x="90883" y="14104"/>
                    </a:lnTo>
                    <a:lnTo>
                      <a:pt x="87631" y="16140"/>
                    </a:lnTo>
                    <a:lnTo>
                      <a:pt x="84348" y="11125"/>
                    </a:lnTo>
                    <a:lnTo>
                      <a:pt x="87296" y="8936"/>
                    </a:lnTo>
                    <a:close/>
                    <a:moveTo>
                      <a:pt x="150580" y="8328"/>
                    </a:moveTo>
                    <a:lnTo>
                      <a:pt x="154957" y="13952"/>
                    </a:lnTo>
                    <a:lnTo>
                      <a:pt x="151766" y="16170"/>
                    </a:lnTo>
                    <a:lnTo>
                      <a:pt x="147389" y="10638"/>
                    </a:lnTo>
                    <a:lnTo>
                      <a:pt x="150580" y="8328"/>
                    </a:lnTo>
                    <a:close/>
                    <a:moveTo>
                      <a:pt x="17933" y="3495"/>
                    </a:moveTo>
                    <a:lnTo>
                      <a:pt x="21672" y="7872"/>
                    </a:lnTo>
                    <a:lnTo>
                      <a:pt x="11885" y="16535"/>
                    </a:lnTo>
                    <a:lnTo>
                      <a:pt x="8724" y="13404"/>
                    </a:lnTo>
                    <a:lnTo>
                      <a:pt x="17933" y="3495"/>
                    </a:lnTo>
                    <a:close/>
                    <a:moveTo>
                      <a:pt x="276084" y="9392"/>
                    </a:moveTo>
                    <a:lnTo>
                      <a:pt x="280735" y="10152"/>
                    </a:lnTo>
                    <a:lnTo>
                      <a:pt x="279732" y="16778"/>
                    </a:lnTo>
                    <a:lnTo>
                      <a:pt x="275415" y="16140"/>
                    </a:lnTo>
                    <a:lnTo>
                      <a:pt x="276084" y="9392"/>
                    </a:lnTo>
                    <a:close/>
                    <a:moveTo>
                      <a:pt x="117571" y="7660"/>
                    </a:moveTo>
                    <a:lnTo>
                      <a:pt x="121157" y="13860"/>
                    </a:lnTo>
                    <a:lnTo>
                      <a:pt x="116750" y="17082"/>
                    </a:lnTo>
                    <a:lnTo>
                      <a:pt x="112434" y="11216"/>
                    </a:lnTo>
                    <a:lnTo>
                      <a:pt x="117571" y="7660"/>
                    </a:lnTo>
                    <a:close/>
                    <a:moveTo>
                      <a:pt x="228788" y="8815"/>
                    </a:moveTo>
                    <a:lnTo>
                      <a:pt x="228849" y="8876"/>
                    </a:lnTo>
                    <a:cubicBezTo>
                      <a:pt x="228545" y="11490"/>
                      <a:pt x="228211" y="14286"/>
                      <a:pt x="227877" y="17082"/>
                    </a:cubicBezTo>
                    <a:lnTo>
                      <a:pt x="224411" y="13192"/>
                    </a:lnTo>
                    <a:cubicBezTo>
                      <a:pt x="227026" y="10608"/>
                      <a:pt x="228272" y="9423"/>
                      <a:pt x="228788" y="8815"/>
                    </a:cubicBezTo>
                    <a:close/>
                    <a:moveTo>
                      <a:pt x="281191" y="10213"/>
                    </a:moveTo>
                    <a:lnTo>
                      <a:pt x="283045" y="10517"/>
                    </a:lnTo>
                    <a:lnTo>
                      <a:pt x="282042" y="17113"/>
                    </a:lnTo>
                    <a:lnTo>
                      <a:pt x="280188" y="16839"/>
                    </a:lnTo>
                    <a:lnTo>
                      <a:pt x="281191" y="10213"/>
                    </a:lnTo>
                    <a:close/>
                    <a:moveTo>
                      <a:pt x="26323" y="13283"/>
                    </a:moveTo>
                    <a:lnTo>
                      <a:pt x="27143" y="14256"/>
                    </a:lnTo>
                    <a:lnTo>
                      <a:pt x="28116" y="15593"/>
                    </a:lnTo>
                    <a:lnTo>
                      <a:pt x="26596" y="17295"/>
                    </a:lnTo>
                    <a:lnTo>
                      <a:pt x="24560" y="14985"/>
                    </a:lnTo>
                    <a:lnTo>
                      <a:pt x="26323" y="13283"/>
                    </a:lnTo>
                    <a:close/>
                    <a:moveTo>
                      <a:pt x="68482" y="9240"/>
                    </a:moveTo>
                    <a:lnTo>
                      <a:pt x="78512" y="14286"/>
                    </a:lnTo>
                    <a:lnTo>
                      <a:pt x="73314" y="17781"/>
                    </a:lnTo>
                    <a:lnTo>
                      <a:pt x="64439" y="13617"/>
                    </a:lnTo>
                    <a:lnTo>
                      <a:pt x="68482" y="9240"/>
                    </a:lnTo>
                    <a:close/>
                    <a:moveTo>
                      <a:pt x="19727" y="10183"/>
                    </a:moveTo>
                    <a:lnTo>
                      <a:pt x="23921" y="14955"/>
                    </a:lnTo>
                    <a:lnTo>
                      <a:pt x="20943" y="17873"/>
                    </a:lnTo>
                    <a:lnTo>
                      <a:pt x="17022" y="12584"/>
                    </a:lnTo>
                    <a:lnTo>
                      <a:pt x="19727" y="10183"/>
                    </a:lnTo>
                    <a:close/>
                    <a:moveTo>
                      <a:pt x="125048" y="11642"/>
                    </a:moveTo>
                    <a:lnTo>
                      <a:pt x="127723" y="15441"/>
                    </a:lnTo>
                    <a:lnTo>
                      <a:pt x="124075" y="17994"/>
                    </a:lnTo>
                    <a:lnTo>
                      <a:pt x="121765" y="14012"/>
                    </a:lnTo>
                    <a:lnTo>
                      <a:pt x="125048" y="11642"/>
                    </a:lnTo>
                    <a:close/>
                    <a:moveTo>
                      <a:pt x="106993" y="4590"/>
                    </a:moveTo>
                    <a:lnTo>
                      <a:pt x="111795" y="11094"/>
                    </a:lnTo>
                    <a:lnTo>
                      <a:pt x="101582" y="18146"/>
                    </a:lnTo>
                    <a:lnTo>
                      <a:pt x="96628" y="11034"/>
                    </a:lnTo>
                    <a:lnTo>
                      <a:pt x="96750" y="10973"/>
                    </a:lnTo>
                    <a:lnTo>
                      <a:pt x="106993" y="4590"/>
                    </a:lnTo>
                    <a:close/>
                    <a:moveTo>
                      <a:pt x="135595" y="11094"/>
                    </a:moveTo>
                    <a:lnTo>
                      <a:pt x="139334" y="15866"/>
                    </a:lnTo>
                    <a:lnTo>
                      <a:pt x="136051" y="18207"/>
                    </a:lnTo>
                    <a:lnTo>
                      <a:pt x="132282" y="13374"/>
                    </a:lnTo>
                    <a:lnTo>
                      <a:pt x="135595" y="11094"/>
                    </a:lnTo>
                    <a:close/>
                    <a:moveTo>
                      <a:pt x="212071" y="6474"/>
                    </a:moveTo>
                    <a:lnTo>
                      <a:pt x="220886" y="15988"/>
                    </a:lnTo>
                    <a:cubicBezTo>
                      <a:pt x="220065" y="16778"/>
                      <a:pt x="219244" y="17599"/>
                      <a:pt x="218363" y="18481"/>
                    </a:cubicBezTo>
                    <a:lnTo>
                      <a:pt x="209670" y="8815"/>
                    </a:lnTo>
                    <a:lnTo>
                      <a:pt x="212071" y="6474"/>
                    </a:lnTo>
                    <a:close/>
                    <a:moveTo>
                      <a:pt x="167389" y="5562"/>
                    </a:moveTo>
                    <a:lnTo>
                      <a:pt x="176113" y="15866"/>
                    </a:lnTo>
                    <a:lnTo>
                      <a:pt x="172465" y="18572"/>
                    </a:lnTo>
                    <a:lnTo>
                      <a:pt x="163802" y="8146"/>
                    </a:lnTo>
                    <a:lnTo>
                      <a:pt x="167389" y="5562"/>
                    </a:lnTo>
                    <a:close/>
                    <a:moveTo>
                      <a:pt x="195475" y="7265"/>
                    </a:moveTo>
                    <a:cubicBezTo>
                      <a:pt x="196995" y="8967"/>
                      <a:pt x="198727" y="10821"/>
                      <a:pt x="200581" y="12857"/>
                    </a:cubicBezTo>
                    <a:cubicBezTo>
                      <a:pt x="201220" y="13556"/>
                      <a:pt x="201888" y="14286"/>
                      <a:pt x="202557" y="15015"/>
                    </a:cubicBezTo>
                    <a:lnTo>
                      <a:pt x="198879" y="18572"/>
                    </a:lnTo>
                    <a:lnTo>
                      <a:pt x="191311" y="10365"/>
                    </a:lnTo>
                    <a:lnTo>
                      <a:pt x="195475" y="7265"/>
                    </a:lnTo>
                    <a:close/>
                    <a:moveTo>
                      <a:pt x="83983" y="11398"/>
                    </a:moveTo>
                    <a:lnTo>
                      <a:pt x="87236" y="16383"/>
                    </a:lnTo>
                    <a:lnTo>
                      <a:pt x="83679" y="18602"/>
                    </a:lnTo>
                    <a:lnTo>
                      <a:pt x="80853" y="13708"/>
                    </a:lnTo>
                    <a:lnTo>
                      <a:pt x="83983" y="11398"/>
                    </a:lnTo>
                    <a:close/>
                    <a:moveTo>
                      <a:pt x="147024" y="10912"/>
                    </a:moveTo>
                    <a:lnTo>
                      <a:pt x="151371" y="16414"/>
                    </a:lnTo>
                    <a:lnTo>
                      <a:pt x="147997" y="18754"/>
                    </a:lnTo>
                    <a:lnTo>
                      <a:pt x="143711" y="13283"/>
                    </a:lnTo>
                    <a:lnTo>
                      <a:pt x="147024" y="10912"/>
                    </a:lnTo>
                    <a:close/>
                    <a:moveTo>
                      <a:pt x="180186" y="13435"/>
                    </a:moveTo>
                    <a:lnTo>
                      <a:pt x="182678" y="16231"/>
                    </a:lnTo>
                    <a:lnTo>
                      <a:pt x="179213" y="18815"/>
                    </a:lnTo>
                    <a:lnTo>
                      <a:pt x="176781" y="15958"/>
                    </a:lnTo>
                    <a:lnTo>
                      <a:pt x="180186" y="13435"/>
                    </a:lnTo>
                    <a:close/>
                    <a:moveTo>
                      <a:pt x="64135" y="13982"/>
                    </a:moveTo>
                    <a:lnTo>
                      <a:pt x="68634" y="16110"/>
                    </a:lnTo>
                    <a:lnTo>
                      <a:pt x="63892" y="19727"/>
                    </a:lnTo>
                    <a:lnTo>
                      <a:pt x="61825" y="16474"/>
                    </a:lnTo>
                    <a:lnTo>
                      <a:pt x="64135" y="13982"/>
                    </a:lnTo>
                    <a:close/>
                    <a:moveTo>
                      <a:pt x="258607" y="14772"/>
                    </a:moveTo>
                    <a:lnTo>
                      <a:pt x="262619" y="15198"/>
                    </a:lnTo>
                    <a:lnTo>
                      <a:pt x="262163" y="19818"/>
                    </a:lnTo>
                    <a:lnTo>
                      <a:pt x="258120" y="19423"/>
                    </a:lnTo>
                    <a:lnTo>
                      <a:pt x="258607" y="14772"/>
                    </a:lnTo>
                    <a:close/>
                    <a:moveTo>
                      <a:pt x="96233" y="11277"/>
                    </a:moveTo>
                    <a:lnTo>
                      <a:pt x="101187" y="18420"/>
                    </a:lnTo>
                    <a:lnTo>
                      <a:pt x="98786" y="20061"/>
                    </a:lnTo>
                    <a:lnTo>
                      <a:pt x="93862" y="12766"/>
                    </a:lnTo>
                    <a:lnTo>
                      <a:pt x="96233" y="11277"/>
                    </a:lnTo>
                    <a:close/>
                    <a:moveTo>
                      <a:pt x="263105" y="15259"/>
                    </a:moveTo>
                    <a:lnTo>
                      <a:pt x="266844" y="15654"/>
                    </a:lnTo>
                    <a:lnTo>
                      <a:pt x="267543" y="15745"/>
                    </a:lnTo>
                    <a:lnTo>
                      <a:pt x="266965" y="20304"/>
                    </a:lnTo>
                    <a:lnTo>
                      <a:pt x="262619" y="19879"/>
                    </a:lnTo>
                    <a:lnTo>
                      <a:pt x="263105" y="15259"/>
                    </a:lnTo>
                    <a:close/>
                    <a:moveTo>
                      <a:pt x="209335" y="9119"/>
                    </a:moveTo>
                    <a:lnTo>
                      <a:pt x="218028" y="18784"/>
                    </a:lnTo>
                    <a:cubicBezTo>
                      <a:pt x="217451" y="19332"/>
                      <a:pt x="216873" y="19909"/>
                      <a:pt x="216296" y="20487"/>
                    </a:cubicBezTo>
                    <a:lnTo>
                      <a:pt x="207359" y="11034"/>
                    </a:lnTo>
                    <a:lnTo>
                      <a:pt x="209335" y="9119"/>
                    </a:lnTo>
                    <a:close/>
                    <a:moveTo>
                      <a:pt x="267999" y="15775"/>
                    </a:moveTo>
                    <a:lnTo>
                      <a:pt x="269428" y="15927"/>
                    </a:lnTo>
                    <a:lnTo>
                      <a:pt x="268941" y="20487"/>
                    </a:lnTo>
                    <a:lnTo>
                      <a:pt x="267391" y="20335"/>
                    </a:lnTo>
                    <a:lnTo>
                      <a:pt x="267999" y="15775"/>
                    </a:lnTo>
                    <a:close/>
                    <a:moveTo>
                      <a:pt x="19484" y="1854"/>
                    </a:moveTo>
                    <a:lnTo>
                      <a:pt x="31642" y="11398"/>
                    </a:lnTo>
                    <a:lnTo>
                      <a:pt x="36596" y="15350"/>
                    </a:lnTo>
                    <a:cubicBezTo>
                      <a:pt x="35533" y="16870"/>
                      <a:pt x="34286" y="18663"/>
                      <a:pt x="32949" y="20578"/>
                    </a:cubicBezTo>
                    <a:lnTo>
                      <a:pt x="27842" y="13678"/>
                    </a:lnTo>
                    <a:lnTo>
                      <a:pt x="18541" y="2827"/>
                    </a:lnTo>
                    <a:lnTo>
                      <a:pt x="19484" y="1854"/>
                    </a:lnTo>
                    <a:close/>
                    <a:moveTo>
                      <a:pt x="112039" y="11490"/>
                    </a:moveTo>
                    <a:lnTo>
                      <a:pt x="116355" y="17356"/>
                    </a:lnTo>
                    <a:lnTo>
                      <a:pt x="111370" y="20943"/>
                    </a:lnTo>
                    <a:lnTo>
                      <a:pt x="106962" y="14985"/>
                    </a:lnTo>
                    <a:lnTo>
                      <a:pt x="112039" y="11490"/>
                    </a:lnTo>
                    <a:close/>
                    <a:moveTo>
                      <a:pt x="269883" y="15988"/>
                    </a:moveTo>
                    <a:lnTo>
                      <a:pt x="272437" y="16262"/>
                    </a:lnTo>
                    <a:lnTo>
                      <a:pt x="274899" y="16535"/>
                    </a:lnTo>
                    <a:lnTo>
                      <a:pt x="274443" y="21003"/>
                    </a:lnTo>
                    <a:lnTo>
                      <a:pt x="269397" y="20517"/>
                    </a:lnTo>
                    <a:lnTo>
                      <a:pt x="269883" y="15988"/>
                    </a:lnTo>
                    <a:close/>
                    <a:moveTo>
                      <a:pt x="24225" y="15319"/>
                    </a:moveTo>
                    <a:lnTo>
                      <a:pt x="26292" y="17660"/>
                    </a:lnTo>
                    <a:lnTo>
                      <a:pt x="23253" y="21034"/>
                    </a:lnTo>
                    <a:lnTo>
                      <a:pt x="21216" y="18268"/>
                    </a:lnTo>
                    <a:lnTo>
                      <a:pt x="24225" y="15319"/>
                    </a:lnTo>
                    <a:close/>
                    <a:moveTo>
                      <a:pt x="121400" y="14256"/>
                    </a:moveTo>
                    <a:lnTo>
                      <a:pt x="123680" y="18268"/>
                    </a:lnTo>
                    <a:lnTo>
                      <a:pt x="119789" y="21216"/>
                    </a:lnTo>
                    <a:lnTo>
                      <a:pt x="116993" y="17447"/>
                    </a:lnTo>
                    <a:lnTo>
                      <a:pt x="121400" y="14256"/>
                    </a:lnTo>
                    <a:close/>
                    <a:moveTo>
                      <a:pt x="143346" y="13526"/>
                    </a:moveTo>
                    <a:lnTo>
                      <a:pt x="147632" y="19028"/>
                    </a:lnTo>
                    <a:lnTo>
                      <a:pt x="144258" y="21368"/>
                    </a:lnTo>
                    <a:lnTo>
                      <a:pt x="140003" y="15958"/>
                    </a:lnTo>
                    <a:lnTo>
                      <a:pt x="143346" y="13526"/>
                    </a:lnTo>
                    <a:close/>
                    <a:moveTo>
                      <a:pt x="93467" y="13009"/>
                    </a:moveTo>
                    <a:lnTo>
                      <a:pt x="98421" y="20335"/>
                    </a:lnTo>
                    <a:lnTo>
                      <a:pt x="96598" y="21581"/>
                    </a:lnTo>
                    <a:lnTo>
                      <a:pt x="91521" y="14225"/>
                    </a:lnTo>
                    <a:lnTo>
                      <a:pt x="93467" y="13009"/>
                    </a:lnTo>
                    <a:close/>
                    <a:moveTo>
                      <a:pt x="16687" y="12888"/>
                    </a:moveTo>
                    <a:lnTo>
                      <a:pt x="20608" y="18207"/>
                    </a:lnTo>
                    <a:lnTo>
                      <a:pt x="17052" y="21642"/>
                    </a:lnTo>
                    <a:lnTo>
                      <a:pt x="12219" y="16839"/>
                    </a:lnTo>
                    <a:lnTo>
                      <a:pt x="16687" y="12888"/>
                    </a:lnTo>
                    <a:close/>
                    <a:moveTo>
                      <a:pt x="131917" y="13648"/>
                    </a:moveTo>
                    <a:lnTo>
                      <a:pt x="135686" y="18481"/>
                    </a:lnTo>
                    <a:lnTo>
                      <a:pt x="131279" y="21642"/>
                    </a:lnTo>
                    <a:lnTo>
                      <a:pt x="127480" y="16748"/>
                    </a:lnTo>
                    <a:lnTo>
                      <a:pt x="131917" y="13648"/>
                    </a:lnTo>
                    <a:close/>
                    <a:moveTo>
                      <a:pt x="106598" y="15228"/>
                    </a:moveTo>
                    <a:lnTo>
                      <a:pt x="108969" y="18481"/>
                    </a:lnTo>
                    <a:lnTo>
                      <a:pt x="104105" y="21763"/>
                    </a:lnTo>
                    <a:lnTo>
                      <a:pt x="101826" y="18511"/>
                    </a:lnTo>
                    <a:lnTo>
                      <a:pt x="106598" y="15228"/>
                    </a:lnTo>
                    <a:close/>
                    <a:moveTo>
                      <a:pt x="176417" y="16231"/>
                    </a:moveTo>
                    <a:lnTo>
                      <a:pt x="178848" y="19088"/>
                    </a:lnTo>
                    <a:lnTo>
                      <a:pt x="175170" y="21854"/>
                    </a:lnTo>
                    <a:lnTo>
                      <a:pt x="172739" y="18936"/>
                    </a:lnTo>
                    <a:lnTo>
                      <a:pt x="176417" y="16231"/>
                    </a:lnTo>
                    <a:close/>
                    <a:moveTo>
                      <a:pt x="224077" y="13526"/>
                    </a:moveTo>
                    <a:lnTo>
                      <a:pt x="227785" y="17690"/>
                    </a:lnTo>
                    <a:cubicBezTo>
                      <a:pt x="227603" y="19210"/>
                      <a:pt x="227421" y="20699"/>
                      <a:pt x="227238" y="22158"/>
                    </a:cubicBezTo>
                    <a:lnTo>
                      <a:pt x="221524" y="16018"/>
                    </a:lnTo>
                    <a:cubicBezTo>
                      <a:pt x="222466" y="15107"/>
                      <a:pt x="223317" y="14256"/>
                      <a:pt x="224077" y="13526"/>
                    </a:cubicBezTo>
                    <a:close/>
                    <a:moveTo>
                      <a:pt x="190946" y="10638"/>
                    </a:moveTo>
                    <a:lnTo>
                      <a:pt x="198575" y="18876"/>
                    </a:lnTo>
                    <a:lnTo>
                      <a:pt x="194654" y="22645"/>
                    </a:lnTo>
                    <a:lnTo>
                      <a:pt x="187086" y="13526"/>
                    </a:lnTo>
                    <a:lnTo>
                      <a:pt x="190946" y="10638"/>
                    </a:lnTo>
                    <a:close/>
                    <a:moveTo>
                      <a:pt x="69120" y="16322"/>
                    </a:moveTo>
                    <a:lnTo>
                      <a:pt x="72889" y="18085"/>
                    </a:lnTo>
                    <a:lnTo>
                      <a:pt x="65807" y="22827"/>
                    </a:lnTo>
                    <a:lnTo>
                      <a:pt x="64135" y="20122"/>
                    </a:lnTo>
                    <a:lnTo>
                      <a:pt x="69120" y="16322"/>
                    </a:lnTo>
                    <a:close/>
                    <a:moveTo>
                      <a:pt x="78755" y="14681"/>
                    </a:moveTo>
                    <a:lnTo>
                      <a:pt x="81734" y="19818"/>
                    </a:lnTo>
                    <a:lnTo>
                      <a:pt x="76749" y="22949"/>
                    </a:lnTo>
                    <a:lnTo>
                      <a:pt x="73649" y="18116"/>
                    </a:lnTo>
                    <a:lnTo>
                      <a:pt x="78755" y="14681"/>
                    </a:lnTo>
                    <a:close/>
                    <a:moveTo>
                      <a:pt x="8389" y="13739"/>
                    </a:moveTo>
                    <a:lnTo>
                      <a:pt x="16748" y="21946"/>
                    </a:lnTo>
                    <a:lnTo>
                      <a:pt x="15198" y="23465"/>
                    </a:lnTo>
                    <a:lnTo>
                      <a:pt x="7629" y="14590"/>
                    </a:lnTo>
                    <a:lnTo>
                      <a:pt x="8389" y="13739"/>
                    </a:lnTo>
                    <a:close/>
                    <a:moveTo>
                      <a:pt x="127084" y="17022"/>
                    </a:moveTo>
                    <a:lnTo>
                      <a:pt x="130914" y="21915"/>
                    </a:lnTo>
                    <a:lnTo>
                      <a:pt x="128635" y="23526"/>
                    </a:lnTo>
                    <a:lnTo>
                      <a:pt x="124744" y="18632"/>
                    </a:lnTo>
                    <a:lnTo>
                      <a:pt x="127084" y="17022"/>
                    </a:lnTo>
                    <a:close/>
                    <a:moveTo>
                      <a:pt x="101461" y="18784"/>
                    </a:moveTo>
                    <a:lnTo>
                      <a:pt x="103710" y="22037"/>
                    </a:lnTo>
                    <a:lnTo>
                      <a:pt x="101248" y="23709"/>
                    </a:lnTo>
                    <a:lnTo>
                      <a:pt x="99060" y="20456"/>
                    </a:lnTo>
                    <a:lnTo>
                      <a:pt x="101461" y="18784"/>
                    </a:lnTo>
                    <a:close/>
                    <a:moveTo>
                      <a:pt x="139607" y="16231"/>
                    </a:moveTo>
                    <a:lnTo>
                      <a:pt x="143863" y="21611"/>
                    </a:lnTo>
                    <a:lnTo>
                      <a:pt x="140550" y="23921"/>
                    </a:lnTo>
                    <a:lnTo>
                      <a:pt x="136355" y="18572"/>
                    </a:lnTo>
                    <a:lnTo>
                      <a:pt x="139607" y="16231"/>
                    </a:lnTo>
                    <a:close/>
                    <a:moveTo>
                      <a:pt x="91126" y="14468"/>
                    </a:moveTo>
                    <a:lnTo>
                      <a:pt x="96202" y="21854"/>
                    </a:lnTo>
                    <a:lnTo>
                      <a:pt x="92889" y="24134"/>
                    </a:lnTo>
                    <a:lnTo>
                      <a:pt x="87874" y="16505"/>
                    </a:lnTo>
                    <a:lnTo>
                      <a:pt x="91126" y="14468"/>
                    </a:lnTo>
                    <a:close/>
                    <a:moveTo>
                      <a:pt x="258060" y="19879"/>
                    </a:moveTo>
                    <a:lnTo>
                      <a:pt x="262133" y="20274"/>
                    </a:lnTo>
                    <a:lnTo>
                      <a:pt x="261707" y="24195"/>
                    </a:lnTo>
                    <a:cubicBezTo>
                      <a:pt x="260430" y="24104"/>
                      <a:pt x="259063" y="24013"/>
                      <a:pt x="257664" y="23921"/>
                    </a:cubicBezTo>
                    <a:lnTo>
                      <a:pt x="258060" y="19879"/>
                    </a:lnTo>
                    <a:close/>
                    <a:moveTo>
                      <a:pt x="207025" y="11338"/>
                    </a:moveTo>
                    <a:lnTo>
                      <a:pt x="215961" y="20791"/>
                    </a:lnTo>
                    <a:cubicBezTo>
                      <a:pt x="214776" y="21946"/>
                      <a:pt x="213560" y="23131"/>
                      <a:pt x="212314" y="24316"/>
                    </a:cubicBezTo>
                    <a:cubicBezTo>
                      <a:pt x="209335" y="21064"/>
                      <a:pt x="206356" y="17812"/>
                      <a:pt x="203530" y="14711"/>
                    </a:cubicBezTo>
                    <a:lnTo>
                      <a:pt x="207025" y="11338"/>
                    </a:lnTo>
                    <a:close/>
                    <a:moveTo>
                      <a:pt x="163438" y="8420"/>
                    </a:moveTo>
                    <a:lnTo>
                      <a:pt x="172100" y="18845"/>
                    </a:lnTo>
                    <a:lnTo>
                      <a:pt x="164350" y="24560"/>
                    </a:lnTo>
                    <a:lnTo>
                      <a:pt x="155991" y="13800"/>
                    </a:lnTo>
                    <a:lnTo>
                      <a:pt x="163438" y="8420"/>
                    </a:lnTo>
                    <a:close/>
                    <a:moveTo>
                      <a:pt x="262588" y="20335"/>
                    </a:moveTo>
                    <a:lnTo>
                      <a:pt x="266905" y="20760"/>
                    </a:lnTo>
                    <a:lnTo>
                      <a:pt x="266388" y="24560"/>
                    </a:lnTo>
                    <a:cubicBezTo>
                      <a:pt x="265111" y="24468"/>
                      <a:pt x="263683" y="24347"/>
                      <a:pt x="262193" y="24256"/>
                    </a:cubicBezTo>
                    <a:lnTo>
                      <a:pt x="262588" y="20335"/>
                    </a:lnTo>
                    <a:close/>
                    <a:moveTo>
                      <a:pt x="109242" y="18845"/>
                    </a:moveTo>
                    <a:lnTo>
                      <a:pt x="111005" y="21216"/>
                    </a:lnTo>
                    <a:lnTo>
                      <a:pt x="106172" y="24742"/>
                    </a:lnTo>
                    <a:lnTo>
                      <a:pt x="104379" y="22158"/>
                    </a:lnTo>
                    <a:lnTo>
                      <a:pt x="109242" y="18845"/>
                    </a:lnTo>
                    <a:close/>
                    <a:moveTo>
                      <a:pt x="267330" y="20791"/>
                    </a:moveTo>
                    <a:lnTo>
                      <a:pt x="268880" y="20943"/>
                    </a:lnTo>
                    <a:lnTo>
                      <a:pt x="268485" y="24742"/>
                    </a:lnTo>
                    <a:cubicBezTo>
                      <a:pt x="267969" y="24712"/>
                      <a:pt x="267421" y="24651"/>
                      <a:pt x="266844" y="24620"/>
                    </a:cubicBezTo>
                    <a:lnTo>
                      <a:pt x="267330" y="20791"/>
                    </a:lnTo>
                    <a:close/>
                    <a:moveTo>
                      <a:pt x="221190" y="16322"/>
                    </a:moveTo>
                    <a:lnTo>
                      <a:pt x="227177" y="22766"/>
                    </a:lnTo>
                    <a:cubicBezTo>
                      <a:pt x="227086" y="23465"/>
                      <a:pt x="226995" y="24195"/>
                      <a:pt x="226934" y="24864"/>
                    </a:cubicBezTo>
                    <a:lnTo>
                      <a:pt x="223439" y="24134"/>
                    </a:lnTo>
                    <a:lnTo>
                      <a:pt x="218667" y="18815"/>
                    </a:lnTo>
                    <a:cubicBezTo>
                      <a:pt x="219548" y="17933"/>
                      <a:pt x="220399" y="17113"/>
                      <a:pt x="221190" y="16322"/>
                    </a:cubicBezTo>
                    <a:close/>
                    <a:moveTo>
                      <a:pt x="98664" y="20699"/>
                    </a:moveTo>
                    <a:lnTo>
                      <a:pt x="100853" y="23952"/>
                    </a:lnTo>
                    <a:lnTo>
                      <a:pt x="99060" y="25198"/>
                    </a:lnTo>
                    <a:lnTo>
                      <a:pt x="96841" y="21976"/>
                    </a:lnTo>
                    <a:lnTo>
                      <a:pt x="98664" y="20699"/>
                    </a:lnTo>
                    <a:close/>
                    <a:moveTo>
                      <a:pt x="116628" y="17721"/>
                    </a:moveTo>
                    <a:lnTo>
                      <a:pt x="119425" y="21490"/>
                    </a:lnTo>
                    <a:lnTo>
                      <a:pt x="114531" y="25198"/>
                    </a:lnTo>
                    <a:lnTo>
                      <a:pt x="111643" y="21307"/>
                    </a:lnTo>
                    <a:lnTo>
                      <a:pt x="116628" y="17721"/>
                    </a:lnTo>
                    <a:close/>
                    <a:moveTo>
                      <a:pt x="269336" y="20973"/>
                    </a:moveTo>
                    <a:lnTo>
                      <a:pt x="274412" y="21490"/>
                    </a:lnTo>
                    <a:lnTo>
                      <a:pt x="274017" y="25380"/>
                    </a:lnTo>
                    <a:cubicBezTo>
                      <a:pt x="273865" y="25350"/>
                      <a:pt x="273744" y="25289"/>
                      <a:pt x="273592" y="25289"/>
                    </a:cubicBezTo>
                    <a:cubicBezTo>
                      <a:pt x="272953" y="25168"/>
                      <a:pt x="271282" y="24985"/>
                      <a:pt x="268941" y="24772"/>
                    </a:cubicBezTo>
                    <a:lnTo>
                      <a:pt x="269336" y="20973"/>
                    </a:lnTo>
                    <a:close/>
                    <a:moveTo>
                      <a:pt x="73284" y="18359"/>
                    </a:moveTo>
                    <a:lnTo>
                      <a:pt x="76354" y="23192"/>
                    </a:lnTo>
                    <a:lnTo>
                      <a:pt x="72494" y="25593"/>
                    </a:lnTo>
                    <a:lnTo>
                      <a:pt x="69393" y="20973"/>
                    </a:lnTo>
                    <a:lnTo>
                      <a:pt x="73284" y="18359"/>
                    </a:lnTo>
                    <a:close/>
                    <a:moveTo>
                      <a:pt x="186721" y="13800"/>
                    </a:moveTo>
                    <a:lnTo>
                      <a:pt x="194320" y="22979"/>
                    </a:lnTo>
                    <a:lnTo>
                      <a:pt x="191584" y="25623"/>
                    </a:lnTo>
                    <a:lnTo>
                      <a:pt x="183347" y="16322"/>
                    </a:lnTo>
                    <a:lnTo>
                      <a:pt x="186721" y="13800"/>
                    </a:lnTo>
                    <a:close/>
                    <a:moveTo>
                      <a:pt x="218332" y="19119"/>
                    </a:moveTo>
                    <a:lnTo>
                      <a:pt x="223013" y="24347"/>
                    </a:lnTo>
                    <a:lnTo>
                      <a:pt x="221372" y="25897"/>
                    </a:lnTo>
                    <a:lnTo>
                      <a:pt x="216600" y="20821"/>
                    </a:lnTo>
                    <a:cubicBezTo>
                      <a:pt x="217208" y="20213"/>
                      <a:pt x="217755" y="19666"/>
                      <a:pt x="218332" y="19119"/>
                    </a:cubicBezTo>
                    <a:close/>
                    <a:moveTo>
                      <a:pt x="124014" y="19180"/>
                    </a:moveTo>
                    <a:lnTo>
                      <a:pt x="127905" y="24073"/>
                    </a:lnTo>
                    <a:lnTo>
                      <a:pt x="124349" y="26566"/>
                    </a:lnTo>
                    <a:lnTo>
                      <a:pt x="120367" y="21946"/>
                    </a:lnTo>
                    <a:lnTo>
                      <a:pt x="124014" y="19180"/>
                    </a:lnTo>
                    <a:close/>
                    <a:moveTo>
                      <a:pt x="135960" y="18845"/>
                    </a:moveTo>
                    <a:lnTo>
                      <a:pt x="140155" y="24195"/>
                    </a:lnTo>
                    <a:lnTo>
                      <a:pt x="136568" y="26687"/>
                    </a:lnTo>
                    <a:lnTo>
                      <a:pt x="132495" y="21338"/>
                    </a:lnTo>
                    <a:lnTo>
                      <a:pt x="135960" y="18845"/>
                    </a:lnTo>
                    <a:close/>
                    <a:moveTo>
                      <a:pt x="103984" y="22402"/>
                    </a:moveTo>
                    <a:lnTo>
                      <a:pt x="105777" y="24985"/>
                    </a:lnTo>
                    <a:lnTo>
                      <a:pt x="103315" y="26779"/>
                    </a:lnTo>
                    <a:lnTo>
                      <a:pt x="101491" y="24073"/>
                    </a:lnTo>
                    <a:lnTo>
                      <a:pt x="103984" y="22402"/>
                    </a:lnTo>
                    <a:close/>
                    <a:moveTo>
                      <a:pt x="20882" y="18572"/>
                    </a:moveTo>
                    <a:lnTo>
                      <a:pt x="22949" y="21398"/>
                    </a:lnTo>
                    <a:lnTo>
                      <a:pt x="18085" y="26839"/>
                    </a:lnTo>
                    <a:lnTo>
                      <a:pt x="15471" y="23800"/>
                    </a:lnTo>
                    <a:lnTo>
                      <a:pt x="20882" y="18572"/>
                    </a:lnTo>
                    <a:close/>
                    <a:moveTo>
                      <a:pt x="38420" y="16778"/>
                    </a:moveTo>
                    <a:lnTo>
                      <a:pt x="42980" y="20426"/>
                    </a:lnTo>
                    <a:lnTo>
                      <a:pt x="37691" y="26991"/>
                    </a:lnTo>
                    <a:lnTo>
                      <a:pt x="34378" y="22523"/>
                    </a:lnTo>
                    <a:cubicBezTo>
                      <a:pt x="35867" y="20395"/>
                      <a:pt x="37235" y="18450"/>
                      <a:pt x="38420" y="16778"/>
                    </a:cubicBezTo>
                    <a:close/>
                    <a:moveTo>
                      <a:pt x="87509" y="16748"/>
                    </a:moveTo>
                    <a:lnTo>
                      <a:pt x="92525" y="24408"/>
                    </a:lnTo>
                    <a:lnTo>
                      <a:pt x="88573" y="27113"/>
                    </a:lnTo>
                    <a:lnTo>
                      <a:pt x="83892" y="18997"/>
                    </a:lnTo>
                    <a:lnTo>
                      <a:pt x="87509" y="16748"/>
                    </a:lnTo>
                    <a:close/>
                    <a:moveTo>
                      <a:pt x="155231" y="14316"/>
                    </a:moveTo>
                    <a:lnTo>
                      <a:pt x="163620" y="25107"/>
                    </a:lnTo>
                    <a:lnTo>
                      <a:pt x="160581" y="27356"/>
                    </a:lnTo>
                    <a:lnTo>
                      <a:pt x="152039" y="16535"/>
                    </a:lnTo>
                    <a:lnTo>
                      <a:pt x="155231" y="14316"/>
                    </a:lnTo>
                    <a:close/>
                    <a:moveTo>
                      <a:pt x="69029" y="21247"/>
                    </a:moveTo>
                    <a:lnTo>
                      <a:pt x="72099" y="25836"/>
                    </a:lnTo>
                    <a:lnTo>
                      <a:pt x="68937" y="27812"/>
                    </a:lnTo>
                    <a:lnTo>
                      <a:pt x="66050" y="23222"/>
                    </a:lnTo>
                    <a:lnTo>
                      <a:pt x="69029" y="21247"/>
                    </a:lnTo>
                    <a:close/>
                    <a:moveTo>
                      <a:pt x="172374" y="19210"/>
                    </a:moveTo>
                    <a:lnTo>
                      <a:pt x="174806" y="22128"/>
                    </a:lnTo>
                    <a:lnTo>
                      <a:pt x="167754" y="27386"/>
                    </a:lnTo>
                    <a:lnTo>
                      <a:pt x="166994" y="27964"/>
                    </a:lnTo>
                    <a:lnTo>
                      <a:pt x="164623" y="24924"/>
                    </a:lnTo>
                    <a:lnTo>
                      <a:pt x="172374" y="19210"/>
                    </a:lnTo>
                    <a:close/>
                    <a:moveTo>
                      <a:pt x="275355" y="16596"/>
                    </a:moveTo>
                    <a:lnTo>
                      <a:pt x="279884" y="17265"/>
                    </a:lnTo>
                    <a:lnTo>
                      <a:pt x="281981" y="17569"/>
                    </a:lnTo>
                    <a:lnTo>
                      <a:pt x="281768" y="28298"/>
                    </a:lnTo>
                    <a:cubicBezTo>
                      <a:pt x="278972" y="27082"/>
                      <a:pt x="276236" y="25988"/>
                      <a:pt x="274473" y="25502"/>
                    </a:cubicBezTo>
                    <a:lnTo>
                      <a:pt x="275355" y="16596"/>
                    </a:lnTo>
                    <a:close/>
                    <a:moveTo>
                      <a:pt x="202861" y="15350"/>
                    </a:moveTo>
                    <a:cubicBezTo>
                      <a:pt x="205657" y="18389"/>
                      <a:pt x="208636" y="21672"/>
                      <a:pt x="211645" y="24955"/>
                    </a:cubicBezTo>
                    <a:cubicBezTo>
                      <a:pt x="210460" y="26140"/>
                      <a:pt x="209244" y="27295"/>
                      <a:pt x="208059" y="28450"/>
                    </a:cubicBezTo>
                    <a:lnTo>
                      <a:pt x="199213" y="18906"/>
                    </a:lnTo>
                    <a:lnTo>
                      <a:pt x="202861" y="15350"/>
                    </a:lnTo>
                    <a:close/>
                    <a:moveTo>
                      <a:pt x="263561" y="25259"/>
                    </a:moveTo>
                    <a:cubicBezTo>
                      <a:pt x="265354" y="25411"/>
                      <a:pt x="266996" y="25532"/>
                      <a:pt x="268394" y="25654"/>
                    </a:cubicBezTo>
                    <a:lnTo>
                      <a:pt x="268060" y="29058"/>
                    </a:lnTo>
                    <a:lnTo>
                      <a:pt x="263257" y="28785"/>
                    </a:lnTo>
                    <a:lnTo>
                      <a:pt x="263561" y="25259"/>
                    </a:lnTo>
                    <a:close/>
                    <a:moveTo>
                      <a:pt x="132130" y="21581"/>
                    </a:moveTo>
                    <a:lnTo>
                      <a:pt x="136173" y="26930"/>
                    </a:lnTo>
                    <a:lnTo>
                      <a:pt x="133072" y="29089"/>
                    </a:lnTo>
                    <a:lnTo>
                      <a:pt x="128939" y="23891"/>
                    </a:lnTo>
                    <a:lnTo>
                      <a:pt x="132130" y="21581"/>
                    </a:lnTo>
                    <a:close/>
                    <a:moveTo>
                      <a:pt x="182982" y="16596"/>
                    </a:moveTo>
                    <a:lnTo>
                      <a:pt x="191250" y="25927"/>
                    </a:lnTo>
                    <a:lnTo>
                      <a:pt x="187967" y="29119"/>
                    </a:lnTo>
                    <a:lnTo>
                      <a:pt x="179517" y="19180"/>
                    </a:lnTo>
                    <a:lnTo>
                      <a:pt x="182982" y="16596"/>
                    </a:lnTo>
                    <a:close/>
                    <a:moveTo>
                      <a:pt x="111279" y="21581"/>
                    </a:moveTo>
                    <a:lnTo>
                      <a:pt x="114136" y="25471"/>
                    </a:lnTo>
                    <a:lnTo>
                      <a:pt x="109273" y="29180"/>
                    </a:lnTo>
                    <a:lnTo>
                      <a:pt x="106415" y="25107"/>
                    </a:lnTo>
                    <a:lnTo>
                      <a:pt x="111279" y="21581"/>
                    </a:lnTo>
                    <a:close/>
                    <a:moveTo>
                      <a:pt x="144136" y="21976"/>
                    </a:moveTo>
                    <a:lnTo>
                      <a:pt x="149395" y="28633"/>
                    </a:lnTo>
                    <a:lnTo>
                      <a:pt x="148088" y="29666"/>
                    </a:lnTo>
                    <a:lnTo>
                      <a:pt x="142829" y="22888"/>
                    </a:lnTo>
                    <a:lnTo>
                      <a:pt x="144136" y="21976"/>
                    </a:lnTo>
                    <a:close/>
                    <a:moveTo>
                      <a:pt x="76597" y="23557"/>
                    </a:moveTo>
                    <a:lnTo>
                      <a:pt x="79029" y="27326"/>
                    </a:lnTo>
                    <a:lnTo>
                      <a:pt x="75321" y="29818"/>
                    </a:lnTo>
                    <a:lnTo>
                      <a:pt x="72737" y="25988"/>
                    </a:lnTo>
                    <a:lnTo>
                      <a:pt x="76597" y="23557"/>
                    </a:lnTo>
                    <a:close/>
                    <a:moveTo>
                      <a:pt x="216265" y="21125"/>
                    </a:moveTo>
                    <a:lnTo>
                      <a:pt x="221038" y="26201"/>
                    </a:lnTo>
                    <a:lnTo>
                      <a:pt x="217299" y="29818"/>
                    </a:lnTo>
                    <a:cubicBezTo>
                      <a:pt x="215749" y="28116"/>
                      <a:pt x="214199" y="26383"/>
                      <a:pt x="212618" y="24681"/>
                    </a:cubicBezTo>
                    <a:cubicBezTo>
                      <a:pt x="212861" y="24438"/>
                      <a:pt x="213104" y="24195"/>
                      <a:pt x="213347" y="23982"/>
                    </a:cubicBezTo>
                    <a:cubicBezTo>
                      <a:pt x="214351" y="22979"/>
                      <a:pt x="215323" y="22037"/>
                      <a:pt x="216265" y="21125"/>
                    </a:cubicBezTo>
                    <a:close/>
                    <a:moveTo>
                      <a:pt x="151675" y="16778"/>
                    </a:moveTo>
                    <a:lnTo>
                      <a:pt x="160216" y="27630"/>
                    </a:lnTo>
                    <a:lnTo>
                      <a:pt x="156842" y="30122"/>
                    </a:lnTo>
                    <a:lnTo>
                      <a:pt x="148270" y="19119"/>
                    </a:lnTo>
                    <a:lnTo>
                      <a:pt x="151675" y="16778"/>
                    </a:lnTo>
                    <a:close/>
                    <a:moveTo>
                      <a:pt x="250491" y="24316"/>
                    </a:moveTo>
                    <a:cubicBezTo>
                      <a:pt x="251524" y="24408"/>
                      <a:pt x="252588" y="24468"/>
                      <a:pt x="253622" y="24529"/>
                    </a:cubicBezTo>
                    <a:lnTo>
                      <a:pt x="252588" y="30122"/>
                    </a:lnTo>
                    <a:lnTo>
                      <a:pt x="249245" y="29788"/>
                    </a:lnTo>
                    <a:lnTo>
                      <a:pt x="250491" y="24316"/>
                    </a:lnTo>
                    <a:close/>
                    <a:moveTo>
                      <a:pt x="65685" y="23496"/>
                    </a:moveTo>
                    <a:lnTo>
                      <a:pt x="68542" y="28086"/>
                    </a:lnTo>
                    <a:lnTo>
                      <a:pt x="65077" y="30244"/>
                    </a:lnTo>
                    <a:lnTo>
                      <a:pt x="62585" y="25563"/>
                    </a:lnTo>
                    <a:lnTo>
                      <a:pt x="65685" y="23496"/>
                    </a:lnTo>
                    <a:close/>
                    <a:moveTo>
                      <a:pt x="163894" y="25471"/>
                    </a:moveTo>
                    <a:lnTo>
                      <a:pt x="166234" y="28450"/>
                    </a:lnTo>
                    <a:lnTo>
                      <a:pt x="163012" y="30426"/>
                    </a:lnTo>
                    <a:lnTo>
                      <a:pt x="160884" y="27721"/>
                    </a:lnTo>
                    <a:lnTo>
                      <a:pt x="163894" y="25471"/>
                    </a:lnTo>
                    <a:close/>
                    <a:moveTo>
                      <a:pt x="254108" y="24590"/>
                    </a:moveTo>
                    <a:cubicBezTo>
                      <a:pt x="255111" y="24651"/>
                      <a:pt x="256114" y="24712"/>
                      <a:pt x="257117" y="24803"/>
                    </a:cubicBezTo>
                    <a:lnTo>
                      <a:pt x="256540" y="30487"/>
                    </a:lnTo>
                    <a:lnTo>
                      <a:pt x="253014" y="30152"/>
                    </a:lnTo>
                    <a:lnTo>
                      <a:pt x="254108" y="24590"/>
                    </a:lnTo>
                    <a:close/>
                    <a:moveTo>
                      <a:pt x="120002" y="22219"/>
                    </a:moveTo>
                    <a:lnTo>
                      <a:pt x="123984" y="26809"/>
                    </a:lnTo>
                    <a:lnTo>
                      <a:pt x="118543" y="30639"/>
                    </a:lnTo>
                    <a:lnTo>
                      <a:pt x="115048" y="25927"/>
                    </a:lnTo>
                    <a:lnTo>
                      <a:pt x="120002" y="22219"/>
                    </a:lnTo>
                    <a:close/>
                    <a:moveTo>
                      <a:pt x="257573" y="24833"/>
                    </a:moveTo>
                    <a:cubicBezTo>
                      <a:pt x="258485" y="24894"/>
                      <a:pt x="259367" y="24955"/>
                      <a:pt x="260248" y="25016"/>
                    </a:cubicBezTo>
                    <a:lnTo>
                      <a:pt x="259792" y="30821"/>
                    </a:lnTo>
                    <a:lnTo>
                      <a:pt x="256996" y="30548"/>
                    </a:lnTo>
                    <a:lnTo>
                      <a:pt x="257573" y="24833"/>
                    </a:lnTo>
                    <a:close/>
                    <a:moveTo>
                      <a:pt x="223408" y="24590"/>
                    </a:moveTo>
                    <a:lnTo>
                      <a:pt x="226874" y="25320"/>
                    </a:lnTo>
                    <a:cubicBezTo>
                      <a:pt x="226630" y="27326"/>
                      <a:pt x="226387" y="29210"/>
                      <a:pt x="226174" y="30973"/>
                    </a:cubicBezTo>
                    <a:lnTo>
                      <a:pt x="221706" y="26231"/>
                    </a:lnTo>
                    <a:lnTo>
                      <a:pt x="223408" y="24590"/>
                    </a:lnTo>
                    <a:close/>
                    <a:moveTo>
                      <a:pt x="96476" y="22219"/>
                    </a:moveTo>
                    <a:lnTo>
                      <a:pt x="98816" y="25623"/>
                    </a:lnTo>
                    <a:cubicBezTo>
                      <a:pt x="98853" y="25697"/>
                      <a:pt x="98923" y="25737"/>
                      <a:pt x="98993" y="25737"/>
                    </a:cubicBezTo>
                    <a:cubicBezTo>
                      <a:pt x="99039" y="25737"/>
                      <a:pt x="99084" y="25720"/>
                      <a:pt x="99120" y="25684"/>
                    </a:cubicBezTo>
                    <a:lnTo>
                      <a:pt x="101127" y="24347"/>
                    </a:lnTo>
                    <a:lnTo>
                      <a:pt x="102950" y="27052"/>
                    </a:lnTo>
                    <a:lnTo>
                      <a:pt x="100032" y="29149"/>
                    </a:lnTo>
                    <a:lnTo>
                      <a:pt x="97449" y="31034"/>
                    </a:lnTo>
                    <a:lnTo>
                      <a:pt x="93163" y="24499"/>
                    </a:lnTo>
                    <a:lnTo>
                      <a:pt x="96476" y="22219"/>
                    </a:lnTo>
                    <a:close/>
                    <a:moveTo>
                      <a:pt x="260704" y="25046"/>
                    </a:moveTo>
                    <a:cubicBezTo>
                      <a:pt x="261525" y="25107"/>
                      <a:pt x="262315" y="25168"/>
                      <a:pt x="263105" y="25228"/>
                    </a:cubicBezTo>
                    <a:lnTo>
                      <a:pt x="262588" y="31095"/>
                    </a:lnTo>
                    <a:lnTo>
                      <a:pt x="260248" y="30852"/>
                    </a:lnTo>
                    <a:lnTo>
                      <a:pt x="260704" y="25046"/>
                    </a:lnTo>
                    <a:close/>
                    <a:moveTo>
                      <a:pt x="61491" y="16778"/>
                    </a:moveTo>
                    <a:lnTo>
                      <a:pt x="63497" y="20000"/>
                    </a:lnTo>
                    <a:lnTo>
                      <a:pt x="48907" y="31125"/>
                    </a:lnTo>
                    <a:lnTo>
                      <a:pt x="47569" y="29089"/>
                    </a:lnTo>
                    <a:lnTo>
                      <a:pt x="61491" y="16778"/>
                    </a:lnTo>
                    <a:close/>
                    <a:moveTo>
                      <a:pt x="142434" y="23161"/>
                    </a:moveTo>
                    <a:lnTo>
                      <a:pt x="147754" y="29940"/>
                    </a:lnTo>
                    <a:lnTo>
                      <a:pt x="146203" y="31186"/>
                    </a:lnTo>
                    <a:lnTo>
                      <a:pt x="140823" y="24286"/>
                    </a:lnTo>
                    <a:lnTo>
                      <a:pt x="142434" y="23161"/>
                    </a:lnTo>
                    <a:close/>
                    <a:moveTo>
                      <a:pt x="81947" y="20213"/>
                    </a:moveTo>
                    <a:lnTo>
                      <a:pt x="86689" y="28420"/>
                    </a:lnTo>
                    <a:lnTo>
                      <a:pt x="82190" y="31429"/>
                    </a:lnTo>
                    <a:lnTo>
                      <a:pt x="76992" y="23313"/>
                    </a:lnTo>
                    <a:lnTo>
                      <a:pt x="81947" y="20213"/>
                    </a:lnTo>
                    <a:close/>
                    <a:moveTo>
                      <a:pt x="263196" y="29241"/>
                    </a:moveTo>
                    <a:lnTo>
                      <a:pt x="267999" y="29514"/>
                    </a:lnTo>
                    <a:lnTo>
                      <a:pt x="267786" y="31581"/>
                    </a:lnTo>
                    <a:lnTo>
                      <a:pt x="265294" y="31338"/>
                    </a:lnTo>
                    <a:lnTo>
                      <a:pt x="263044" y="31125"/>
                    </a:lnTo>
                    <a:lnTo>
                      <a:pt x="263196" y="29241"/>
                    </a:lnTo>
                    <a:close/>
                    <a:moveTo>
                      <a:pt x="268546" y="28511"/>
                    </a:moveTo>
                    <a:cubicBezTo>
                      <a:pt x="269245" y="28541"/>
                      <a:pt x="270005" y="28633"/>
                      <a:pt x="270248" y="28693"/>
                    </a:cubicBezTo>
                    <a:cubicBezTo>
                      <a:pt x="270248" y="29149"/>
                      <a:pt x="270248" y="30791"/>
                      <a:pt x="270248" y="31824"/>
                    </a:cubicBezTo>
                    <a:lnTo>
                      <a:pt x="268242" y="31642"/>
                    </a:lnTo>
                    <a:lnTo>
                      <a:pt x="268455" y="29393"/>
                    </a:lnTo>
                    <a:cubicBezTo>
                      <a:pt x="268485" y="29362"/>
                      <a:pt x="268516" y="29332"/>
                      <a:pt x="268516" y="29301"/>
                    </a:cubicBezTo>
                    <a:cubicBezTo>
                      <a:pt x="268516" y="29271"/>
                      <a:pt x="268485" y="29241"/>
                      <a:pt x="268485" y="29210"/>
                    </a:cubicBezTo>
                    <a:lnTo>
                      <a:pt x="268546" y="28511"/>
                    </a:lnTo>
                    <a:close/>
                    <a:moveTo>
                      <a:pt x="12219" y="20699"/>
                    </a:moveTo>
                    <a:lnTo>
                      <a:pt x="14863" y="23769"/>
                    </a:lnTo>
                    <a:lnTo>
                      <a:pt x="14863" y="23800"/>
                    </a:lnTo>
                    <a:cubicBezTo>
                      <a:pt x="14833" y="23800"/>
                      <a:pt x="14833" y="23830"/>
                      <a:pt x="14803" y="23830"/>
                    </a:cubicBezTo>
                    <a:lnTo>
                      <a:pt x="10547" y="31703"/>
                    </a:lnTo>
                    <a:lnTo>
                      <a:pt x="10395" y="31885"/>
                    </a:lnTo>
                    <a:lnTo>
                      <a:pt x="5897" y="27903"/>
                    </a:lnTo>
                    <a:lnTo>
                      <a:pt x="12219" y="20699"/>
                    </a:lnTo>
                    <a:close/>
                    <a:moveTo>
                      <a:pt x="128179" y="24438"/>
                    </a:moveTo>
                    <a:lnTo>
                      <a:pt x="132313" y="29636"/>
                    </a:lnTo>
                    <a:lnTo>
                      <a:pt x="128999" y="31915"/>
                    </a:lnTo>
                    <a:lnTo>
                      <a:pt x="124653" y="26900"/>
                    </a:lnTo>
                    <a:lnTo>
                      <a:pt x="128179" y="24438"/>
                    </a:lnTo>
                    <a:close/>
                    <a:moveTo>
                      <a:pt x="268850" y="25715"/>
                    </a:moveTo>
                    <a:cubicBezTo>
                      <a:pt x="271160" y="25897"/>
                      <a:pt x="272801" y="26079"/>
                      <a:pt x="273440" y="26171"/>
                    </a:cubicBezTo>
                    <a:cubicBezTo>
                      <a:pt x="273592" y="26201"/>
                      <a:pt x="273744" y="26231"/>
                      <a:pt x="273896" y="26292"/>
                    </a:cubicBezTo>
                    <a:lnTo>
                      <a:pt x="272893" y="32098"/>
                    </a:lnTo>
                    <a:lnTo>
                      <a:pt x="272741" y="32067"/>
                    </a:lnTo>
                    <a:lnTo>
                      <a:pt x="270704" y="31885"/>
                    </a:lnTo>
                    <a:cubicBezTo>
                      <a:pt x="270704" y="31155"/>
                      <a:pt x="270704" y="28724"/>
                      <a:pt x="270704" y="28572"/>
                    </a:cubicBezTo>
                    <a:cubicBezTo>
                      <a:pt x="270704" y="28359"/>
                      <a:pt x="270704" y="28146"/>
                      <a:pt x="268607" y="28055"/>
                    </a:cubicBezTo>
                    <a:lnTo>
                      <a:pt x="268850" y="25715"/>
                    </a:lnTo>
                    <a:close/>
                    <a:moveTo>
                      <a:pt x="198879" y="19210"/>
                    </a:moveTo>
                    <a:lnTo>
                      <a:pt x="207724" y="28785"/>
                    </a:lnTo>
                    <a:cubicBezTo>
                      <a:pt x="206539" y="29940"/>
                      <a:pt x="205384" y="31064"/>
                      <a:pt x="204229" y="32159"/>
                    </a:cubicBezTo>
                    <a:lnTo>
                      <a:pt x="194988" y="22979"/>
                    </a:lnTo>
                    <a:lnTo>
                      <a:pt x="198879" y="19210"/>
                    </a:lnTo>
                    <a:close/>
                    <a:moveTo>
                      <a:pt x="72372" y="26231"/>
                    </a:moveTo>
                    <a:lnTo>
                      <a:pt x="74925" y="30092"/>
                    </a:lnTo>
                    <a:lnTo>
                      <a:pt x="71703" y="32250"/>
                    </a:lnTo>
                    <a:lnTo>
                      <a:pt x="69181" y="28207"/>
                    </a:lnTo>
                    <a:lnTo>
                      <a:pt x="72372" y="26231"/>
                    </a:lnTo>
                    <a:close/>
                    <a:moveTo>
                      <a:pt x="62190" y="25836"/>
                    </a:moveTo>
                    <a:lnTo>
                      <a:pt x="64682" y="30487"/>
                    </a:lnTo>
                    <a:lnTo>
                      <a:pt x="61673" y="32371"/>
                    </a:lnTo>
                    <a:lnTo>
                      <a:pt x="59211" y="27842"/>
                    </a:lnTo>
                    <a:lnTo>
                      <a:pt x="62190" y="25836"/>
                    </a:lnTo>
                    <a:close/>
                    <a:moveTo>
                      <a:pt x="179152" y="19453"/>
                    </a:moveTo>
                    <a:lnTo>
                      <a:pt x="187633" y="29453"/>
                    </a:lnTo>
                    <a:lnTo>
                      <a:pt x="184168" y="32766"/>
                    </a:lnTo>
                    <a:lnTo>
                      <a:pt x="175444" y="22189"/>
                    </a:lnTo>
                    <a:lnTo>
                      <a:pt x="179152" y="19453"/>
                    </a:lnTo>
                    <a:close/>
                    <a:moveTo>
                      <a:pt x="147905" y="19392"/>
                    </a:moveTo>
                    <a:lnTo>
                      <a:pt x="156477" y="30396"/>
                    </a:lnTo>
                    <a:lnTo>
                      <a:pt x="153225" y="32797"/>
                    </a:lnTo>
                    <a:lnTo>
                      <a:pt x="149881" y="28541"/>
                    </a:lnTo>
                    <a:lnTo>
                      <a:pt x="144532" y="21733"/>
                    </a:lnTo>
                    <a:lnTo>
                      <a:pt x="147905" y="19392"/>
                    </a:lnTo>
                    <a:close/>
                    <a:moveTo>
                      <a:pt x="274352" y="26414"/>
                    </a:moveTo>
                    <a:cubicBezTo>
                      <a:pt x="276115" y="26900"/>
                      <a:pt x="278911" y="28055"/>
                      <a:pt x="281707" y="29271"/>
                    </a:cubicBezTo>
                    <a:lnTo>
                      <a:pt x="281160" y="33131"/>
                    </a:lnTo>
                    <a:lnTo>
                      <a:pt x="273349" y="32159"/>
                    </a:lnTo>
                    <a:lnTo>
                      <a:pt x="274352" y="26414"/>
                    </a:lnTo>
                    <a:close/>
                    <a:moveTo>
                      <a:pt x="63740" y="20395"/>
                    </a:moveTo>
                    <a:lnTo>
                      <a:pt x="65442" y="23101"/>
                    </a:lnTo>
                    <a:lnTo>
                      <a:pt x="50335" y="33283"/>
                    </a:lnTo>
                    <a:lnTo>
                      <a:pt x="49150" y="31520"/>
                    </a:lnTo>
                    <a:lnTo>
                      <a:pt x="63740" y="20395"/>
                    </a:lnTo>
                    <a:close/>
                    <a:moveTo>
                      <a:pt x="106051" y="25380"/>
                    </a:moveTo>
                    <a:lnTo>
                      <a:pt x="108908" y="29453"/>
                    </a:lnTo>
                    <a:lnTo>
                      <a:pt x="103558" y="33496"/>
                    </a:lnTo>
                    <a:lnTo>
                      <a:pt x="100519" y="29393"/>
                    </a:lnTo>
                    <a:lnTo>
                      <a:pt x="106051" y="25380"/>
                    </a:lnTo>
                    <a:close/>
                    <a:moveTo>
                      <a:pt x="28390" y="15958"/>
                    </a:moveTo>
                    <a:lnTo>
                      <a:pt x="32402" y="21368"/>
                    </a:lnTo>
                    <a:cubicBezTo>
                      <a:pt x="29757" y="25107"/>
                      <a:pt x="26748" y="29362"/>
                      <a:pt x="23800" y="33557"/>
                    </a:cubicBezTo>
                    <a:lnTo>
                      <a:pt x="18359" y="27204"/>
                    </a:lnTo>
                    <a:lnTo>
                      <a:pt x="28390" y="15958"/>
                    </a:lnTo>
                    <a:close/>
                    <a:moveTo>
                      <a:pt x="124288" y="27174"/>
                    </a:moveTo>
                    <a:lnTo>
                      <a:pt x="128635" y="32159"/>
                    </a:lnTo>
                    <a:lnTo>
                      <a:pt x="126294" y="33769"/>
                    </a:lnTo>
                    <a:lnTo>
                      <a:pt x="122130" y="28663"/>
                    </a:lnTo>
                    <a:lnTo>
                      <a:pt x="124288" y="27174"/>
                    </a:lnTo>
                    <a:close/>
                    <a:moveTo>
                      <a:pt x="58573" y="4286"/>
                    </a:moveTo>
                    <a:lnTo>
                      <a:pt x="68056" y="9058"/>
                    </a:lnTo>
                    <a:lnTo>
                      <a:pt x="61399" y="16262"/>
                    </a:lnTo>
                    <a:lnTo>
                      <a:pt x="45046" y="30730"/>
                    </a:lnTo>
                    <a:cubicBezTo>
                      <a:pt x="45016" y="30730"/>
                      <a:pt x="45016" y="30760"/>
                      <a:pt x="45016" y="30760"/>
                    </a:cubicBezTo>
                    <a:lnTo>
                      <a:pt x="42797" y="33952"/>
                    </a:lnTo>
                    <a:lnTo>
                      <a:pt x="37964" y="27386"/>
                    </a:lnTo>
                    <a:lnTo>
                      <a:pt x="43496" y="20517"/>
                    </a:lnTo>
                    <a:cubicBezTo>
                      <a:pt x="43527" y="20487"/>
                      <a:pt x="43557" y="20395"/>
                      <a:pt x="43527" y="20365"/>
                    </a:cubicBezTo>
                    <a:cubicBezTo>
                      <a:pt x="43527" y="20304"/>
                      <a:pt x="43496" y="20243"/>
                      <a:pt x="43466" y="20213"/>
                    </a:cubicBezTo>
                    <a:lnTo>
                      <a:pt x="38663" y="16414"/>
                    </a:lnTo>
                    <a:cubicBezTo>
                      <a:pt x="40609" y="13617"/>
                      <a:pt x="41976" y="11642"/>
                      <a:pt x="42341" y="11034"/>
                    </a:cubicBezTo>
                    <a:cubicBezTo>
                      <a:pt x="42432" y="10942"/>
                      <a:pt x="42524" y="10730"/>
                      <a:pt x="42676" y="10456"/>
                    </a:cubicBezTo>
                    <a:lnTo>
                      <a:pt x="46931" y="14347"/>
                    </a:lnTo>
                    <a:cubicBezTo>
                      <a:pt x="46977" y="14377"/>
                      <a:pt x="47030" y="14392"/>
                      <a:pt x="47083" y="14392"/>
                    </a:cubicBezTo>
                    <a:cubicBezTo>
                      <a:pt x="47136" y="14392"/>
                      <a:pt x="47189" y="14377"/>
                      <a:pt x="47235" y="14347"/>
                    </a:cubicBezTo>
                    <a:lnTo>
                      <a:pt x="58573" y="4286"/>
                    </a:lnTo>
                    <a:close/>
                    <a:moveTo>
                      <a:pt x="79272" y="27721"/>
                    </a:moveTo>
                    <a:lnTo>
                      <a:pt x="81795" y="31672"/>
                    </a:lnTo>
                    <a:lnTo>
                      <a:pt x="78178" y="34104"/>
                    </a:lnTo>
                    <a:lnTo>
                      <a:pt x="75564" y="30213"/>
                    </a:lnTo>
                    <a:lnTo>
                      <a:pt x="79272" y="27721"/>
                    </a:lnTo>
                    <a:close/>
                    <a:moveTo>
                      <a:pt x="92768" y="24772"/>
                    </a:moveTo>
                    <a:lnTo>
                      <a:pt x="97084" y="31307"/>
                    </a:lnTo>
                    <a:lnTo>
                      <a:pt x="92798" y="34408"/>
                    </a:lnTo>
                    <a:lnTo>
                      <a:pt x="88816" y="27508"/>
                    </a:lnTo>
                    <a:lnTo>
                      <a:pt x="92768" y="24772"/>
                    </a:lnTo>
                    <a:close/>
                    <a:moveTo>
                      <a:pt x="229457" y="22918"/>
                    </a:moveTo>
                    <a:cubicBezTo>
                      <a:pt x="231402" y="23040"/>
                      <a:pt x="235658" y="23313"/>
                      <a:pt x="240825" y="23678"/>
                    </a:cubicBezTo>
                    <a:lnTo>
                      <a:pt x="237786" y="34469"/>
                    </a:lnTo>
                    <a:cubicBezTo>
                      <a:pt x="237755" y="34438"/>
                      <a:pt x="237725" y="34438"/>
                      <a:pt x="237694" y="34438"/>
                    </a:cubicBezTo>
                    <a:lnTo>
                      <a:pt x="228272" y="32706"/>
                    </a:lnTo>
                    <a:cubicBezTo>
                      <a:pt x="228636" y="29788"/>
                      <a:pt x="229032" y="26444"/>
                      <a:pt x="229457" y="22918"/>
                    </a:cubicBezTo>
                    <a:close/>
                    <a:moveTo>
                      <a:pt x="114683" y="26231"/>
                    </a:moveTo>
                    <a:lnTo>
                      <a:pt x="118178" y="30912"/>
                    </a:lnTo>
                    <a:lnTo>
                      <a:pt x="113011" y="34560"/>
                    </a:lnTo>
                    <a:lnTo>
                      <a:pt x="109789" y="29940"/>
                    </a:lnTo>
                    <a:lnTo>
                      <a:pt x="114683" y="26231"/>
                    </a:lnTo>
                    <a:close/>
                    <a:moveTo>
                      <a:pt x="121765" y="28937"/>
                    </a:moveTo>
                    <a:lnTo>
                      <a:pt x="125929" y="34043"/>
                    </a:lnTo>
                    <a:lnTo>
                      <a:pt x="124805" y="34803"/>
                    </a:lnTo>
                    <a:lnTo>
                      <a:pt x="120853" y="29605"/>
                    </a:lnTo>
                    <a:lnTo>
                      <a:pt x="121765" y="28937"/>
                    </a:lnTo>
                    <a:close/>
                    <a:moveTo>
                      <a:pt x="15167" y="24134"/>
                    </a:moveTo>
                    <a:lnTo>
                      <a:pt x="17751" y="27174"/>
                    </a:lnTo>
                    <a:lnTo>
                      <a:pt x="17295" y="27721"/>
                    </a:lnTo>
                    <a:cubicBezTo>
                      <a:pt x="17265" y="27721"/>
                      <a:pt x="17265" y="27751"/>
                      <a:pt x="17265" y="27751"/>
                    </a:cubicBezTo>
                    <a:lnTo>
                      <a:pt x="13800" y="34864"/>
                    </a:lnTo>
                    <a:lnTo>
                      <a:pt x="10760" y="32189"/>
                    </a:lnTo>
                    <a:lnTo>
                      <a:pt x="10912" y="31946"/>
                    </a:lnTo>
                    <a:lnTo>
                      <a:pt x="15167" y="24134"/>
                    </a:lnTo>
                    <a:close/>
                    <a:moveTo>
                      <a:pt x="68785" y="28450"/>
                    </a:moveTo>
                    <a:lnTo>
                      <a:pt x="71308" y="32493"/>
                    </a:lnTo>
                    <a:lnTo>
                      <a:pt x="67600" y="34985"/>
                    </a:lnTo>
                    <a:lnTo>
                      <a:pt x="65290" y="30639"/>
                    </a:lnTo>
                    <a:lnTo>
                      <a:pt x="68785" y="28450"/>
                    </a:lnTo>
                    <a:close/>
                    <a:moveTo>
                      <a:pt x="5593" y="28268"/>
                    </a:moveTo>
                    <a:lnTo>
                      <a:pt x="6596" y="29149"/>
                    </a:lnTo>
                    <a:lnTo>
                      <a:pt x="2128" y="35107"/>
                    </a:lnTo>
                    <a:lnTo>
                      <a:pt x="1307" y="33162"/>
                    </a:lnTo>
                    <a:lnTo>
                      <a:pt x="5593" y="28268"/>
                    </a:lnTo>
                    <a:close/>
                    <a:moveTo>
                      <a:pt x="160520" y="27994"/>
                    </a:moveTo>
                    <a:lnTo>
                      <a:pt x="162617" y="30669"/>
                    </a:lnTo>
                    <a:lnTo>
                      <a:pt x="155140" y="35198"/>
                    </a:lnTo>
                    <a:lnTo>
                      <a:pt x="153529" y="33162"/>
                    </a:lnTo>
                    <a:lnTo>
                      <a:pt x="160520" y="27994"/>
                    </a:lnTo>
                    <a:close/>
                    <a:moveTo>
                      <a:pt x="149668" y="28997"/>
                    </a:moveTo>
                    <a:lnTo>
                      <a:pt x="152860" y="33070"/>
                    </a:lnTo>
                    <a:lnTo>
                      <a:pt x="149577" y="35502"/>
                    </a:lnTo>
                    <a:lnTo>
                      <a:pt x="146507" y="31551"/>
                    </a:lnTo>
                    <a:lnTo>
                      <a:pt x="148209" y="30183"/>
                    </a:lnTo>
                    <a:lnTo>
                      <a:pt x="149668" y="28997"/>
                    </a:lnTo>
                    <a:close/>
                    <a:moveTo>
                      <a:pt x="175079" y="22493"/>
                    </a:moveTo>
                    <a:lnTo>
                      <a:pt x="183864" y="33070"/>
                    </a:lnTo>
                    <a:lnTo>
                      <a:pt x="181219" y="35624"/>
                    </a:lnTo>
                    <a:lnTo>
                      <a:pt x="171827" y="24924"/>
                    </a:lnTo>
                    <a:lnTo>
                      <a:pt x="175079" y="22493"/>
                    </a:lnTo>
                    <a:close/>
                    <a:moveTo>
                      <a:pt x="194654" y="23283"/>
                    </a:moveTo>
                    <a:lnTo>
                      <a:pt x="203894" y="32493"/>
                    </a:lnTo>
                    <a:cubicBezTo>
                      <a:pt x="202739" y="33618"/>
                      <a:pt x="201615" y="34712"/>
                      <a:pt x="200520" y="35745"/>
                    </a:cubicBezTo>
                    <a:lnTo>
                      <a:pt x="191888" y="25958"/>
                    </a:lnTo>
                    <a:lnTo>
                      <a:pt x="194654" y="23283"/>
                    </a:lnTo>
                    <a:close/>
                    <a:moveTo>
                      <a:pt x="100123" y="29666"/>
                    </a:moveTo>
                    <a:lnTo>
                      <a:pt x="103193" y="33769"/>
                    </a:lnTo>
                    <a:lnTo>
                      <a:pt x="100549" y="35776"/>
                    </a:lnTo>
                    <a:lnTo>
                      <a:pt x="97692" y="31429"/>
                    </a:lnTo>
                    <a:lnTo>
                      <a:pt x="100123" y="29666"/>
                    </a:lnTo>
                    <a:close/>
                    <a:moveTo>
                      <a:pt x="120458" y="29848"/>
                    </a:moveTo>
                    <a:lnTo>
                      <a:pt x="124440" y="35076"/>
                    </a:lnTo>
                    <a:lnTo>
                      <a:pt x="123285" y="35867"/>
                    </a:lnTo>
                    <a:lnTo>
                      <a:pt x="119394" y="30608"/>
                    </a:lnTo>
                    <a:lnTo>
                      <a:pt x="120458" y="29848"/>
                    </a:lnTo>
                    <a:close/>
                    <a:moveTo>
                      <a:pt x="33830" y="23313"/>
                    </a:moveTo>
                    <a:lnTo>
                      <a:pt x="37113" y="27751"/>
                    </a:lnTo>
                    <a:lnTo>
                      <a:pt x="30548" y="35928"/>
                    </a:lnTo>
                    <a:lnTo>
                      <a:pt x="26900" y="33101"/>
                    </a:lnTo>
                    <a:cubicBezTo>
                      <a:pt x="29301" y="29727"/>
                      <a:pt x="31672" y="26353"/>
                      <a:pt x="33830" y="23313"/>
                    </a:cubicBezTo>
                    <a:close/>
                    <a:moveTo>
                      <a:pt x="252953" y="30608"/>
                    </a:moveTo>
                    <a:lnTo>
                      <a:pt x="256479" y="30943"/>
                    </a:lnTo>
                    <a:lnTo>
                      <a:pt x="255993" y="36080"/>
                    </a:lnTo>
                    <a:lnTo>
                      <a:pt x="251980" y="35654"/>
                    </a:lnTo>
                    <a:lnTo>
                      <a:pt x="252953" y="30608"/>
                    </a:lnTo>
                    <a:close/>
                    <a:moveTo>
                      <a:pt x="256935" y="31003"/>
                    </a:moveTo>
                    <a:lnTo>
                      <a:pt x="259762" y="31277"/>
                    </a:lnTo>
                    <a:lnTo>
                      <a:pt x="259367" y="36444"/>
                    </a:lnTo>
                    <a:lnTo>
                      <a:pt x="256449" y="36140"/>
                    </a:lnTo>
                    <a:lnTo>
                      <a:pt x="256935" y="31003"/>
                    </a:lnTo>
                    <a:close/>
                    <a:moveTo>
                      <a:pt x="75199" y="30456"/>
                    </a:moveTo>
                    <a:lnTo>
                      <a:pt x="77813" y="34347"/>
                    </a:lnTo>
                    <a:lnTo>
                      <a:pt x="74409" y="36627"/>
                    </a:lnTo>
                    <a:lnTo>
                      <a:pt x="71947" y="32645"/>
                    </a:lnTo>
                    <a:lnTo>
                      <a:pt x="75199" y="30456"/>
                    </a:lnTo>
                    <a:close/>
                    <a:moveTo>
                      <a:pt x="109425" y="30213"/>
                    </a:moveTo>
                    <a:lnTo>
                      <a:pt x="112646" y="34833"/>
                    </a:lnTo>
                    <a:lnTo>
                      <a:pt x="110002" y="36687"/>
                    </a:lnTo>
                    <a:lnTo>
                      <a:pt x="106780" y="32219"/>
                    </a:lnTo>
                    <a:lnTo>
                      <a:pt x="109425" y="30213"/>
                    </a:lnTo>
                    <a:close/>
                    <a:moveTo>
                      <a:pt x="260218" y="31307"/>
                    </a:moveTo>
                    <a:lnTo>
                      <a:pt x="262528" y="31551"/>
                    </a:lnTo>
                    <a:lnTo>
                      <a:pt x="262072" y="36748"/>
                    </a:lnTo>
                    <a:lnTo>
                      <a:pt x="259822" y="36505"/>
                    </a:lnTo>
                    <a:lnTo>
                      <a:pt x="260218" y="31307"/>
                    </a:lnTo>
                    <a:close/>
                    <a:moveTo>
                      <a:pt x="262984" y="31581"/>
                    </a:moveTo>
                    <a:lnTo>
                      <a:pt x="265020" y="31794"/>
                    </a:lnTo>
                    <a:lnTo>
                      <a:pt x="264473" y="37022"/>
                    </a:lnTo>
                    <a:lnTo>
                      <a:pt x="262528" y="36809"/>
                    </a:lnTo>
                    <a:lnTo>
                      <a:pt x="262984" y="31581"/>
                    </a:lnTo>
                    <a:close/>
                    <a:moveTo>
                      <a:pt x="64895" y="30882"/>
                    </a:moveTo>
                    <a:lnTo>
                      <a:pt x="67205" y="35228"/>
                    </a:lnTo>
                    <a:lnTo>
                      <a:pt x="64287" y="37204"/>
                    </a:lnTo>
                    <a:lnTo>
                      <a:pt x="61886" y="32766"/>
                    </a:lnTo>
                    <a:lnTo>
                      <a:pt x="64895" y="30882"/>
                    </a:lnTo>
                    <a:close/>
                    <a:moveTo>
                      <a:pt x="140459" y="24560"/>
                    </a:moveTo>
                    <a:lnTo>
                      <a:pt x="145991" y="31642"/>
                    </a:lnTo>
                    <a:lnTo>
                      <a:pt x="149213" y="35776"/>
                    </a:lnTo>
                    <a:lnTo>
                      <a:pt x="147237" y="37235"/>
                    </a:lnTo>
                    <a:lnTo>
                      <a:pt x="138665" y="25775"/>
                    </a:lnTo>
                    <a:lnTo>
                      <a:pt x="140459" y="24560"/>
                    </a:lnTo>
                    <a:close/>
                    <a:moveTo>
                      <a:pt x="265476" y="31824"/>
                    </a:moveTo>
                    <a:lnTo>
                      <a:pt x="267725" y="32037"/>
                    </a:lnTo>
                    <a:lnTo>
                      <a:pt x="267178" y="37326"/>
                    </a:lnTo>
                    <a:lnTo>
                      <a:pt x="264929" y="37052"/>
                    </a:lnTo>
                    <a:lnTo>
                      <a:pt x="265476" y="31824"/>
                    </a:lnTo>
                    <a:close/>
                    <a:moveTo>
                      <a:pt x="166508" y="28815"/>
                    </a:moveTo>
                    <a:lnTo>
                      <a:pt x="171736" y="35563"/>
                    </a:lnTo>
                    <a:lnTo>
                      <a:pt x="168514" y="37387"/>
                    </a:lnTo>
                    <a:lnTo>
                      <a:pt x="163286" y="30791"/>
                    </a:lnTo>
                    <a:lnTo>
                      <a:pt x="166508" y="28815"/>
                    </a:lnTo>
                    <a:close/>
                    <a:moveTo>
                      <a:pt x="118999" y="30882"/>
                    </a:moveTo>
                    <a:lnTo>
                      <a:pt x="122920" y="36110"/>
                    </a:lnTo>
                    <a:lnTo>
                      <a:pt x="120671" y="37660"/>
                    </a:lnTo>
                    <a:lnTo>
                      <a:pt x="116841" y="32402"/>
                    </a:lnTo>
                    <a:lnTo>
                      <a:pt x="118634" y="31155"/>
                    </a:lnTo>
                    <a:lnTo>
                      <a:pt x="118999" y="30882"/>
                    </a:lnTo>
                    <a:close/>
                    <a:moveTo>
                      <a:pt x="58846" y="28086"/>
                    </a:moveTo>
                    <a:lnTo>
                      <a:pt x="61278" y="32614"/>
                    </a:lnTo>
                    <a:lnTo>
                      <a:pt x="53162" y="37691"/>
                    </a:lnTo>
                    <a:lnTo>
                      <a:pt x="50578" y="33678"/>
                    </a:lnTo>
                    <a:lnTo>
                      <a:pt x="58846" y="28086"/>
                    </a:lnTo>
                    <a:close/>
                    <a:moveTo>
                      <a:pt x="184137" y="33435"/>
                    </a:moveTo>
                    <a:lnTo>
                      <a:pt x="187754" y="37812"/>
                    </a:lnTo>
                    <a:lnTo>
                      <a:pt x="182587" y="37204"/>
                    </a:lnTo>
                    <a:lnTo>
                      <a:pt x="181523" y="35988"/>
                    </a:lnTo>
                    <a:lnTo>
                      <a:pt x="184137" y="33435"/>
                    </a:lnTo>
                    <a:close/>
                    <a:moveTo>
                      <a:pt x="268181" y="32098"/>
                    </a:moveTo>
                    <a:lnTo>
                      <a:pt x="272680" y="32523"/>
                    </a:lnTo>
                    <a:lnTo>
                      <a:pt x="272832" y="32554"/>
                    </a:lnTo>
                    <a:lnTo>
                      <a:pt x="271920" y="37842"/>
                    </a:lnTo>
                    <a:lnTo>
                      <a:pt x="267634" y="37356"/>
                    </a:lnTo>
                    <a:lnTo>
                      <a:pt x="268181" y="32098"/>
                    </a:lnTo>
                    <a:close/>
                    <a:moveTo>
                      <a:pt x="86901" y="28815"/>
                    </a:moveTo>
                    <a:lnTo>
                      <a:pt x="90853" y="35654"/>
                    </a:lnTo>
                    <a:lnTo>
                      <a:pt x="86628" y="38390"/>
                    </a:lnTo>
                    <a:lnTo>
                      <a:pt x="82433" y="31824"/>
                    </a:lnTo>
                    <a:lnTo>
                      <a:pt x="86901" y="28815"/>
                    </a:lnTo>
                    <a:close/>
                    <a:moveTo>
                      <a:pt x="138270" y="26049"/>
                    </a:moveTo>
                    <a:lnTo>
                      <a:pt x="146842" y="37508"/>
                    </a:lnTo>
                    <a:lnTo>
                      <a:pt x="145535" y="38481"/>
                    </a:lnTo>
                    <a:lnTo>
                      <a:pt x="136841" y="27052"/>
                    </a:lnTo>
                    <a:lnTo>
                      <a:pt x="138270" y="26049"/>
                    </a:lnTo>
                    <a:close/>
                    <a:moveTo>
                      <a:pt x="211949" y="25320"/>
                    </a:moveTo>
                    <a:cubicBezTo>
                      <a:pt x="215050" y="28693"/>
                      <a:pt x="218120" y="32098"/>
                      <a:pt x="220977" y="35289"/>
                    </a:cubicBezTo>
                    <a:lnTo>
                      <a:pt x="217481" y="38663"/>
                    </a:lnTo>
                    <a:lnTo>
                      <a:pt x="208363" y="28815"/>
                    </a:lnTo>
                    <a:cubicBezTo>
                      <a:pt x="209518" y="27660"/>
                      <a:pt x="210733" y="26505"/>
                      <a:pt x="211949" y="25320"/>
                    </a:cubicBezTo>
                    <a:close/>
                    <a:moveTo>
                      <a:pt x="221372" y="26535"/>
                    </a:moveTo>
                    <a:lnTo>
                      <a:pt x="226114" y="31581"/>
                    </a:lnTo>
                    <a:cubicBezTo>
                      <a:pt x="225749" y="34438"/>
                      <a:pt x="225445" y="36870"/>
                      <a:pt x="225202" y="38694"/>
                    </a:cubicBezTo>
                    <a:cubicBezTo>
                      <a:pt x="222861" y="36019"/>
                      <a:pt x="220278" y="33131"/>
                      <a:pt x="217603" y="30152"/>
                    </a:cubicBezTo>
                    <a:lnTo>
                      <a:pt x="221372" y="26535"/>
                    </a:lnTo>
                    <a:close/>
                    <a:moveTo>
                      <a:pt x="187937" y="29788"/>
                    </a:moveTo>
                    <a:lnTo>
                      <a:pt x="195505" y="38724"/>
                    </a:lnTo>
                    <a:lnTo>
                      <a:pt x="188423" y="37903"/>
                    </a:lnTo>
                    <a:lnTo>
                      <a:pt x="184472" y="33131"/>
                    </a:lnTo>
                    <a:lnTo>
                      <a:pt x="187937" y="29788"/>
                    </a:lnTo>
                    <a:close/>
                    <a:moveTo>
                      <a:pt x="273288" y="32614"/>
                    </a:moveTo>
                    <a:lnTo>
                      <a:pt x="281099" y="33587"/>
                    </a:lnTo>
                    <a:lnTo>
                      <a:pt x="280340" y="38754"/>
                    </a:lnTo>
                    <a:lnTo>
                      <a:pt x="272376" y="37873"/>
                    </a:lnTo>
                    <a:lnTo>
                      <a:pt x="273288" y="32614"/>
                    </a:lnTo>
                    <a:close/>
                    <a:moveTo>
                      <a:pt x="159243" y="33253"/>
                    </a:moveTo>
                    <a:lnTo>
                      <a:pt x="161766" y="36596"/>
                    </a:lnTo>
                    <a:lnTo>
                      <a:pt x="157997" y="38815"/>
                    </a:lnTo>
                    <a:lnTo>
                      <a:pt x="155413" y="35563"/>
                    </a:lnTo>
                    <a:lnTo>
                      <a:pt x="159243" y="33253"/>
                    </a:lnTo>
                    <a:close/>
                    <a:moveTo>
                      <a:pt x="191554" y="26292"/>
                    </a:moveTo>
                    <a:lnTo>
                      <a:pt x="200186" y="36049"/>
                    </a:lnTo>
                    <a:cubicBezTo>
                      <a:pt x="199153" y="37083"/>
                      <a:pt x="198150" y="38055"/>
                      <a:pt x="197207" y="38937"/>
                    </a:cubicBezTo>
                    <a:lnTo>
                      <a:pt x="196174" y="38815"/>
                    </a:lnTo>
                    <a:lnTo>
                      <a:pt x="188241" y="29484"/>
                    </a:lnTo>
                    <a:lnTo>
                      <a:pt x="191554" y="26292"/>
                    </a:lnTo>
                    <a:close/>
                    <a:moveTo>
                      <a:pt x="97327" y="31703"/>
                    </a:moveTo>
                    <a:lnTo>
                      <a:pt x="100184" y="36049"/>
                    </a:lnTo>
                    <a:lnTo>
                      <a:pt x="95686" y="39453"/>
                    </a:lnTo>
                    <a:lnTo>
                      <a:pt x="93011" y="34803"/>
                    </a:lnTo>
                    <a:lnTo>
                      <a:pt x="97327" y="31703"/>
                    </a:lnTo>
                    <a:close/>
                    <a:moveTo>
                      <a:pt x="71551" y="32888"/>
                    </a:moveTo>
                    <a:lnTo>
                      <a:pt x="74044" y="36900"/>
                    </a:lnTo>
                    <a:lnTo>
                      <a:pt x="70032" y="39575"/>
                    </a:lnTo>
                    <a:lnTo>
                      <a:pt x="67813" y="35380"/>
                    </a:lnTo>
                    <a:lnTo>
                      <a:pt x="71551" y="32888"/>
                    </a:lnTo>
                    <a:close/>
                    <a:moveTo>
                      <a:pt x="171462" y="25198"/>
                    </a:moveTo>
                    <a:lnTo>
                      <a:pt x="180885" y="35958"/>
                    </a:lnTo>
                    <a:lnTo>
                      <a:pt x="177116" y="39575"/>
                    </a:lnTo>
                    <a:cubicBezTo>
                      <a:pt x="174563" y="36748"/>
                      <a:pt x="169091" y="28906"/>
                      <a:pt x="168179" y="27630"/>
                    </a:cubicBezTo>
                    <a:lnTo>
                      <a:pt x="171462" y="25198"/>
                    </a:lnTo>
                    <a:close/>
                    <a:moveTo>
                      <a:pt x="162921" y="31003"/>
                    </a:moveTo>
                    <a:lnTo>
                      <a:pt x="168119" y="37630"/>
                    </a:lnTo>
                    <a:lnTo>
                      <a:pt x="164623" y="39636"/>
                    </a:lnTo>
                    <a:lnTo>
                      <a:pt x="159638" y="33010"/>
                    </a:lnTo>
                    <a:lnTo>
                      <a:pt x="162921" y="31003"/>
                    </a:lnTo>
                    <a:close/>
                    <a:moveTo>
                      <a:pt x="200490" y="36414"/>
                    </a:moveTo>
                    <a:lnTo>
                      <a:pt x="203378" y="39666"/>
                    </a:lnTo>
                    <a:lnTo>
                      <a:pt x="203378" y="39666"/>
                    </a:lnTo>
                    <a:lnTo>
                      <a:pt x="197815" y="38998"/>
                    </a:lnTo>
                    <a:cubicBezTo>
                      <a:pt x="198271" y="38542"/>
                      <a:pt x="199244" y="37630"/>
                      <a:pt x="200490" y="36414"/>
                    </a:cubicBezTo>
                    <a:close/>
                    <a:moveTo>
                      <a:pt x="18055" y="27538"/>
                    </a:moveTo>
                    <a:lnTo>
                      <a:pt x="23526" y="33921"/>
                    </a:lnTo>
                    <a:cubicBezTo>
                      <a:pt x="22128" y="35897"/>
                      <a:pt x="20730" y="37873"/>
                      <a:pt x="19392" y="39757"/>
                    </a:cubicBezTo>
                    <a:lnTo>
                      <a:pt x="14164" y="35168"/>
                    </a:lnTo>
                    <a:lnTo>
                      <a:pt x="17660" y="27994"/>
                    </a:lnTo>
                    <a:lnTo>
                      <a:pt x="18055" y="27538"/>
                    </a:lnTo>
                    <a:close/>
                    <a:moveTo>
                      <a:pt x="167845" y="27903"/>
                    </a:moveTo>
                    <a:cubicBezTo>
                      <a:pt x="168787" y="29271"/>
                      <a:pt x="174167" y="36991"/>
                      <a:pt x="176781" y="39909"/>
                    </a:cubicBezTo>
                    <a:lnTo>
                      <a:pt x="176477" y="40183"/>
                    </a:lnTo>
                    <a:lnTo>
                      <a:pt x="167268" y="28329"/>
                    </a:lnTo>
                    <a:lnTo>
                      <a:pt x="167845" y="27903"/>
                    </a:lnTo>
                    <a:close/>
                    <a:moveTo>
                      <a:pt x="116476" y="32675"/>
                    </a:moveTo>
                    <a:lnTo>
                      <a:pt x="120306" y="37934"/>
                    </a:lnTo>
                    <a:lnTo>
                      <a:pt x="116963" y="40244"/>
                    </a:lnTo>
                    <a:lnTo>
                      <a:pt x="113254" y="34925"/>
                    </a:lnTo>
                    <a:lnTo>
                      <a:pt x="116476" y="32675"/>
                    </a:lnTo>
                    <a:close/>
                    <a:moveTo>
                      <a:pt x="6930" y="29453"/>
                    </a:moveTo>
                    <a:lnTo>
                      <a:pt x="10152" y="32250"/>
                    </a:lnTo>
                    <a:lnTo>
                      <a:pt x="4377" y="40457"/>
                    </a:lnTo>
                    <a:cubicBezTo>
                      <a:pt x="3708" y="38846"/>
                      <a:pt x="3009" y="37204"/>
                      <a:pt x="2340" y="35593"/>
                    </a:cubicBezTo>
                    <a:lnTo>
                      <a:pt x="6930" y="29453"/>
                    </a:lnTo>
                    <a:close/>
                    <a:moveTo>
                      <a:pt x="204229" y="32797"/>
                    </a:moveTo>
                    <a:lnTo>
                      <a:pt x="211250" y="39788"/>
                    </a:lnTo>
                    <a:lnTo>
                      <a:pt x="209943" y="40457"/>
                    </a:lnTo>
                    <a:lnTo>
                      <a:pt x="204077" y="39757"/>
                    </a:lnTo>
                    <a:lnTo>
                      <a:pt x="200824" y="36080"/>
                    </a:lnTo>
                    <a:cubicBezTo>
                      <a:pt x="201797" y="35137"/>
                      <a:pt x="202952" y="34043"/>
                      <a:pt x="204229" y="32797"/>
                    </a:cubicBezTo>
                    <a:close/>
                    <a:moveTo>
                      <a:pt x="249154" y="30244"/>
                    </a:moveTo>
                    <a:lnTo>
                      <a:pt x="252497" y="30548"/>
                    </a:lnTo>
                    <a:lnTo>
                      <a:pt x="250552" y="40791"/>
                    </a:lnTo>
                    <a:lnTo>
                      <a:pt x="246844" y="40487"/>
                    </a:lnTo>
                    <a:lnTo>
                      <a:pt x="249154" y="30244"/>
                    </a:lnTo>
                    <a:close/>
                    <a:moveTo>
                      <a:pt x="136477" y="27295"/>
                    </a:moveTo>
                    <a:lnTo>
                      <a:pt x="145170" y="38754"/>
                    </a:lnTo>
                    <a:lnTo>
                      <a:pt x="142343" y="40821"/>
                    </a:lnTo>
                    <a:lnTo>
                      <a:pt x="133346" y="29453"/>
                    </a:lnTo>
                    <a:lnTo>
                      <a:pt x="136477" y="27295"/>
                    </a:lnTo>
                    <a:close/>
                    <a:moveTo>
                      <a:pt x="82038" y="32067"/>
                    </a:moveTo>
                    <a:lnTo>
                      <a:pt x="86233" y="38633"/>
                    </a:lnTo>
                    <a:lnTo>
                      <a:pt x="82737" y="40882"/>
                    </a:lnTo>
                    <a:lnTo>
                      <a:pt x="78451" y="34469"/>
                    </a:lnTo>
                    <a:lnTo>
                      <a:pt x="82038" y="32067"/>
                    </a:lnTo>
                    <a:close/>
                    <a:moveTo>
                      <a:pt x="106415" y="32493"/>
                    </a:moveTo>
                    <a:lnTo>
                      <a:pt x="109607" y="36931"/>
                    </a:lnTo>
                    <a:lnTo>
                      <a:pt x="103771" y="41064"/>
                    </a:lnTo>
                    <a:lnTo>
                      <a:pt x="101035" y="36535"/>
                    </a:lnTo>
                    <a:lnTo>
                      <a:pt x="106415" y="32493"/>
                    </a:lnTo>
                    <a:close/>
                    <a:moveTo>
                      <a:pt x="126203" y="34408"/>
                    </a:moveTo>
                    <a:lnTo>
                      <a:pt x="130914" y="40183"/>
                    </a:lnTo>
                    <a:lnTo>
                      <a:pt x="129668" y="41156"/>
                    </a:lnTo>
                    <a:lnTo>
                      <a:pt x="125078" y="35168"/>
                    </a:lnTo>
                    <a:lnTo>
                      <a:pt x="126203" y="34408"/>
                    </a:lnTo>
                    <a:close/>
                    <a:moveTo>
                      <a:pt x="251920" y="36080"/>
                    </a:moveTo>
                    <a:lnTo>
                      <a:pt x="255932" y="36535"/>
                    </a:lnTo>
                    <a:lnTo>
                      <a:pt x="255476" y="41186"/>
                    </a:lnTo>
                    <a:lnTo>
                      <a:pt x="251008" y="40821"/>
                    </a:lnTo>
                    <a:lnTo>
                      <a:pt x="251920" y="36080"/>
                    </a:lnTo>
                    <a:close/>
                    <a:moveTo>
                      <a:pt x="42554" y="35107"/>
                    </a:moveTo>
                    <a:lnTo>
                      <a:pt x="44317" y="37539"/>
                    </a:lnTo>
                    <a:lnTo>
                      <a:pt x="41338" y="41308"/>
                    </a:lnTo>
                    <a:lnTo>
                      <a:pt x="39454" y="39605"/>
                    </a:lnTo>
                    <a:lnTo>
                      <a:pt x="42554" y="35107"/>
                    </a:lnTo>
                    <a:close/>
                    <a:moveTo>
                      <a:pt x="128939" y="32523"/>
                    </a:moveTo>
                    <a:lnTo>
                      <a:pt x="134866" y="39393"/>
                    </a:lnTo>
                    <a:lnTo>
                      <a:pt x="132556" y="41460"/>
                    </a:lnTo>
                    <a:lnTo>
                      <a:pt x="131431" y="40061"/>
                    </a:lnTo>
                    <a:lnTo>
                      <a:pt x="126598" y="34134"/>
                    </a:lnTo>
                    <a:lnTo>
                      <a:pt x="128939" y="32523"/>
                    </a:lnTo>
                    <a:close/>
                    <a:moveTo>
                      <a:pt x="47205" y="29423"/>
                    </a:moveTo>
                    <a:lnTo>
                      <a:pt x="48542" y="31429"/>
                    </a:lnTo>
                    <a:lnTo>
                      <a:pt x="48755" y="31763"/>
                    </a:lnTo>
                    <a:lnTo>
                      <a:pt x="50062" y="33739"/>
                    </a:lnTo>
                    <a:lnTo>
                      <a:pt x="52767" y="37934"/>
                    </a:lnTo>
                    <a:lnTo>
                      <a:pt x="49484" y="40001"/>
                    </a:lnTo>
                    <a:cubicBezTo>
                      <a:pt x="49454" y="40001"/>
                      <a:pt x="49423" y="40031"/>
                      <a:pt x="49423" y="40061"/>
                    </a:cubicBezTo>
                    <a:lnTo>
                      <a:pt x="48390" y="41490"/>
                    </a:lnTo>
                    <a:lnTo>
                      <a:pt x="43101" y="34317"/>
                    </a:lnTo>
                    <a:lnTo>
                      <a:pt x="45381" y="31034"/>
                    </a:lnTo>
                    <a:lnTo>
                      <a:pt x="47205" y="29423"/>
                    </a:lnTo>
                    <a:close/>
                    <a:moveTo>
                      <a:pt x="67448" y="35654"/>
                    </a:moveTo>
                    <a:lnTo>
                      <a:pt x="69667" y="39818"/>
                    </a:lnTo>
                    <a:lnTo>
                      <a:pt x="66779" y="41764"/>
                    </a:lnTo>
                    <a:lnTo>
                      <a:pt x="64530" y="37599"/>
                    </a:lnTo>
                    <a:lnTo>
                      <a:pt x="67448" y="35654"/>
                    </a:lnTo>
                    <a:close/>
                    <a:moveTo>
                      <a:pt x="162039" y="36961"/>
                    </a:moveTo>
                    <a:lnTo>
                      <a:pt x="164228" y="39849"/>
                    </a:lnTo>
                    <a:lnTo>
                      <a:pt x="160398" y="41885"/>
                    </a:lnTo>
                    <a:lnTo>
                      <a:pt x="158270" y="39180"/>
                    </a:lnTo>
                    <a:lnTo>
                      <a:pt x="162039" y="36961"/>
                    </a:lnTo>
                    <a:close/>
                    <a:moveTo>
                      <a:pt x="208028" y="29119"/>
                    </a:moveTo>
                    <a:lnTo>
                      <a:pt x="217147" y="38998"/>
                    </a:lnTo>
                    <a:lnTo>
                      <a:pt x="214077" y="41946"/>
                    </a:lnTo>
                    <a:lnTo>
                      <a:pt x="204563" y="32493"/>
                    </a:lnTo>
                    <a:cubicBezTo>
                      <a:pt x="205657" y="31429"/>
                      <a:pt x="206812" y="30304"/>
                      <a:pt x="208028" y="29119"/>
                    </a:cubicBezTo>
                    <a:close/>
                    <a:moveTo>
                      <a:pt x="256388" y="36596"/>
                    </a:moveTo>
                    <a:lnTo>
                      <a:pt x="264473" y="37478"/>
                    </a:lnTo>
                    <a:lnTo>
                      <a:pt x="265020" y="41976"/>
                    </a:lnTo>
                    <a:lnTo>
                      <a:pt x="261221" y="41672"/>
                    </a:lnTo>
                    <a:lnTo>
                      <a:pt x="255932" y="41216"/>
                    </a:lnTo>
                    <a:lnTo>
                      <a:pt x="256388" y="36596"/>
                    </a:lnTo>
                    <a:close/>
                    <a:moveTo>
                      <a:pt x="264929" y="37508"/>
                    </a:moveTo>
                    <a:lnTo>
                      <a:pt x="267117" y="37751"/>
                    </a:lnTo>
                    <a:lnTo>
                      <a:pt x="266662" y="42098"/>
                    </a:lnTo>
                    <a:lnTo>
                      <a:pt x="265476" y="42007"/>
                    </a:lnTo>
                    <a:lnTo>
                      <a:pt x="264929" y="37508"/>
                    </a:lnTo>
                    <a:close/>
                    <a:moveTo>
                      <a:pt x="172009" y="35928"/>
                    </a:moveTo>
                    <a:lnTo>
                      <a:pt x="175687" y="40639"/>
                    </a:lnTo>
                    <a:cubicBezTo>
                      <a:pt x="175049" y="40973"/>
                      <a:pt x="173863" y="41520"/>
                      <a:pt x="172374" y="42250"/>
                    </a:cubicBezTo>
                    <a:lnTo>
                      <a:pt x="168818" y="37751"/>
                    </a:lnTo>
                    <a:lnTo>
                      <a:pt x="172009" y="35928"/>
                    </a:lnTo>
                    <a:close/>
                    <a:moveTo>
                      <a:pt x="112890" y="35198"/>
                    </a:moveTo>
                    <a:lnTo>
                      <a:pt x="116598" y="40487"/>
                    </a:lnTo>
                    <a:lnTo>
                      <a:pt x="114014" y="42280"/>
                    </a:lnTo>
                    <a:lnTo>
                      <a:pt x="110276" y="37052"/>
                    </a:lnTo>
                    <a:lnTo>
                      <a:pt x="112890" y="35198"/>
                    </a:lnTo>
                    <a:close/>
                    <a:moveTo>
                      <a:pt x="124714" y="35441"/>
                    </a:moveTo>
                    <a:lnTo>
                      <a:pt x="129303" y="41429"/>
                    </a:lnTo>
                    <a:lnTo>
                      <a:pt x="128118" y="42341"/>
                    </a:lnTo>
                    <a:lnTo>
                      <a:pt x="123559" y="36232"/>
                    </a:lnTo>
                    <a:lnTo>
                      <a:pt x="124714" y="35441"/>
                    </a:lnTo>
                    <a:close/>
                    <a:moveTo>
                      <a:pt x="177116" y="40244"/>
                    </a:moveTo>
                    <a:cubicBezTo>
                      <a:pt x="177389" y="40548"/>
                      <a:pt x="177632" y="40760"/>
                      <a:pt x="177815" y="40882"/>
                    </a:cubicBezTo>
                    <a:cubicBezTo>
                      <a:pt x="178453" y="41308"/>
                      <a:pt x="178970" y="41642"/>
                      <a:pt x="179608" y="41915"/>
                    </a:cubicBezTo>
                    <a:lnTo>
                      <a:pt x="179456" y="41915"/>
                    </a:lnTo>
                    <a:cubicBezTo>
                      <a:pt x="179407" y="41909"/>
                      <a:pt x="179359" y="41905"/>
                      <a:pt x="179311" y="41905"/>
                    </a:cubicBezTo>
                    <a:cubicBezTo>
                      <a:pt x="178942" y="41905"/>
                      <a:pt x="178611" y="42106"/>
                      <a:pt x="178423" y="42402"/>
                    </a:cubicBezTo>
                    <a:lnTo>
                      <a:pt x="176781" y="40548"/>
                    </a:lnTo>
                    <a:lnTo>
                      <a:pt x="177116" y="40244"/>
                    </a:lnTo>
                    <a:close/>
                    <a:moveTo>
                      <a:pt x="267573" y="37812"/>
                    </a:moveTo>
                    <a:lnTo>
                      <a:pt x="271829" y="38268"/>
                    </a:lnTo>
                    <a:lnTo>
                      <a:pt x="271130" y="42463"/>
                    </a:lnTo>
                    <a:lnTo>
                      <a:pt x="267117" y="42128"/>
                    </a:lnTo>
                    <a:lnTo>
                      <a:pt x="267573" y="37812"/>
                    </a:lnTo>
                    <a:close/>
                    <a:moveTo>
                      <a:pt x="61521" y="33010"/>
                    </a:moveTo>
                    <a:lnTo>
                      <a:pt x="63922" y="37447"/>
                    </a:lnTo>
                    <a:lnTo>
                      <a:pt x="56171" y="42615"/>
                    </a:lnTo>
                    <a:lnTo>
                      <a:pt x="53405" y="38086"/>
                    </a:lnTo>
                    <a:lnTo>
                      <a:pt x="61521" y="33010"/>
                    </a:lnTo>
                    <a:close/>
                    <a:moveTo>
                      <a:pt x="13952" y="35563"/>
                    </a:moveTo>
                    <a:lnTo>
                      <a:pt x="19149" y="40122"/>
                    </a:lnTo>
                    <a:cubicBezTo>
                      <a:pt x="18511" y="41004"/>
                      <a:pt x="17903" y="41885"/>
                      <a:pt x="17295" y="42736"/>
                    </a:cubicBezTo>
                    <a:lnTo>
                      <a:pt x="11794" y="38785"/>
                    </a:lnTo>
                    <a:lnTo>
                      <a:pt x="13952" y="35563"/>
                    </a:lnTo>
                    <a:close/>
                    <a:moveTo>
                      <a:pt x="86476" y="39028"/>
                    </a:moveTo>
                    <a:lnTo>
                      <a:pt x="87509" y="40639"/>
                    </a:lnTo>
                    <a:lnTo>
                      <a:pt x="84105" y="42949"/>
                    </a:lnTo>
                    <a:lnTo>
                      <a:pt x="82980" y="41277"/>
                    </a:lnTo>
                    <a:lnTo>
                      <a:pt x="86476" y="39028"/>
                    </a:lnTo>
                    <a:close/>
                    <a:moveTo>
                      <a:pt x="181189" y="36292"/>
                    </a:moveTo>
                    <a:lnTo>
                      <a:pt x="182313" y="37569"/>
                    </a:lnTo>
                    <a:cubicBezTo>
                      <a:pt x="182344" y="37599"/>
                      <a:pt x="182374" y="37630"/>
                      <a:pt x="182435" y="37660"/>
                    </a:cubicBezTo>
                    <a:lnTo>
                      <a:pt x="188180" y="38329"/>
                    </a:lnTo>
                    <a:lnTo>
                      <a:pt x="192040" y="43010"/>
                    </a:lnTo>
                    <a:cubicBezTo>
                      <a:pt x="187845" y="42615"/>
                      <a:pt x="184228" y="42311"/>
                      <a:pt x="181675" y="42098"/>
                    </a:cubicBezTo>
                    <a:cubicBezTo>
                      <a:pt x="179973" y="41703"/>
                      <a:pt x="179243" y="41277"/>
                      <a:pt x="178088" y="40487"/>
                    </a:cubicBezTo>
                    <a:cubicBezTo>
                      <a:pt x="177906" y="40396"/>
                      <a:pt x="177693" y="40183"/>
                      <a:pt x="177420" y="39909"/>
                    </a:cubicBezTo>
                    <a:lnTo>
                      <a:pt x="181189" y="36292"/>
                    </a:lnTo>
                    <a:close/>
                    <a:moveTo>
                      <a:pt x="272285" y="38329"/>
                    </a:moveTo>
                    <a:lnTo>
                      <a:pt x="280279" y="39210"/>
                    </a:lnTo>
                    <a:lnTo>
                      <a:pt x="279701" y="43162"/>
                    </a:lnTo>
                    <a:lnTo>
                      <a:pt x="271586" y="42493"/>
                    </a:lnTo>
                    <a:lnTo>
                      <a:pt x="272285" y="38329"/>
                    </a:lnTo>
                    <a:close/>
                    <a:moveTo>
                      <a:pt x="44621" y="37903"/>
                    </a:moveTo>
                    <a:lnTo>
                      <a:pt x="46141" y="40001"/>
                    </a:lnTo>
                    <a:lnTo>
                      <a:pt x="43405" y="43192"/>
                    </a:lnTo>
                    <a:lnTo>
                      <a:pt x="41673" y="41612"/>
                    </a:lnTo>
                    <a:lnTo>
                      <a:pt x="44621" y="37903"/>
                    </a:lnTo>
                    <a:close/>
                    <a:moveTo>
                      <a:pt x="10487" y="32554"/>
                    </a:moveTo>
                    <a:lnTo>
                      <a:pt x="11794" y="33709"/>
                    </a:lnTo>
                    <a:lnTo>
                      <a:pt x="5532" y="43223"/>
                    </a:lnTo>
                    <a:cubicBezTo>
                      <a:pt x="5228" y="42463"/>
                      <a:pt x="4924" y="41703"/>
                      <a:pt x="4590" y="40943"/>
                    </a:cubicBezTo>
                    <a:lnTo>
                      <a:pt x="10487" y="32554"/>
                    </a:lnTo>
                    <a:close/>
                    <a:moveTo>
                      <a:pt x="176295" y="41368"/>
                    </a:moveTo>
                    <a:lnTo>
                      <a:pt x="177967" y="43283"/>
                    </a:lnTo>
                    <a:lnTo>
                      <a:pt x="173620" y="42675"/>
                    </a:lnTo>
                    <a:cubicBezTo>
                      <a:pt x="174866" y="42067"/>
                      <a:pt x="175809" y="41612"/>
                      <a:pt x="176295" y="41368"/>
                    </a:cubicBezTo>
                    <a:close/>
                    <a:moveTo>
                      <a:pt x="78056" y="34742"/>
                    </a:moveTo>
                    <a:lnTo>
                      <a:pt x="82342" y="41125"/>
                    </a:lnTo>
                    <a:lnTo>
                      <a:pt x="78694" y="43466"/>
                    </a:lnTo>
                    <a:lnTo>
                      <a:pt x="74652" y="37022"/>
                    </a:lnTo>
                    <a:lnTo>
                      <a:pt x="78056" y="34742"/>
                    </a:lnTo>
                    <a:close/>
                    <a:moveTo>
                      <a:pt x="132586" y="29970"/>
                    </a:moveTo>
                    <a:lnTo>
                      <a:pt x="141644" y="41399"/>
                    </a:lnTo>
                    <a:lnTo>
                      <a:pt x="139121" y="43618"/>
                    </a:lnTo>
                    <a:lnTo>
                      <a:pt x="135352" y="39241"/>
                    </a:lnTo>
                    <a:lnTo>
                      <a:pt x="129303" y="32250"/>
                    </a:lnTo>
                    <a:lnTo>
                      <a:pt x="132586" y="29970"/>
                    </a:lnTo>
                    <a:close/>
                    <a:moveTo>
                      <a:pt x="91096" y="36049"/>
                    </a:moveTo>
                    <a:lnTo>
                      <a:pt x="93862" y="40821"/>
                    </a:lnTo>
                    <a:lnTo>
                      <a:pt x="90032" y="43709"/>
                    </a:lnTo>
                    <a:lnTo>
                      <a:pt x="86871" y="38785"/>
                    </a:lnTo>
                    <a:lnTo>
                      <a:pt x="91096" y="36049"/>
                    </a:lnTo>
                    <a:close/>
                    <a:moveTo>
                      <a:pt x="26657" y="33496"/>
                    </a:moveTo>
                    <a:lnTo>
                      <a:pt x="30274" y="36292"/>
                    </a:lnTo>
                    <a:lnTo>
                      <a:pt x="25684" y="43739"/>
                    </a:lnTo>
                    <a:lnTo>
                      <a:pt x="21247" y="41095"/>
                    </a:lnTo>
                    <a:cubicBezTo>
                      <a:pt x="23010" y="38633"/>
                      <a:pt x="24833" y="36080"/>
                      <a:pt x="26657" y="33496"/>
                    </a:cubicBezTo>
                    <a:close/>
                    <a:moveTo>
                      <a:pt x="188849" y="38420"/>
                    </a:moveTo>
                    <a:lnTo>
                      <a:pt x="196022" y="39271"/>
                    </a:lnTo>
                    <a:lnTo>
                      <a:pt x="197268" y="39423"/>
                    </a:lnTo>
                    <a:lnTo>
                      <a:pt x="206569" y="40517"/>
                    </a:lnTo>
                    <a:lnTo>
                      <a:pt x="206174" y="44256"/>
                    </a:lnTo>
                    <a:cubicBezTo>
                      <a:pt x="201524" y="43830"/>
                      <a:pt x="196843" y="43405"/>
                      <a:pt x="192678" y="43040"/>
                    </a:cubicBezTo>
                    <a:lnTo>
                      <a:pt x="188849" y="38420"/>
                    </a:lnTo>
                    <a:close/>
                    <a:moveTo>
                      <a:pt x="123194" y="36505"/>
                    </a:moveTo>
                    <a:lnTo>
                      <a:pt x="127753" y="42645"/>
                    </a:lnTo>
                    <a:lnTo>
                      <a:pt x="125565" y="44347"/>
                    </a:lnTo>
                    <a:lnTo>
                      <a:pt x="120945" y="38025"/>
                    </a:lnTo>
                    <a:lnTo>
                      <a:pt x="123194" y="36505"/>
                    </a:lnTo>
                    <a:close/>
                    <a:moveTo>
                      <a:pt x="100671" y="36809"/>
                    </a:moveTo>
                    <a:lnTo>
                      <a:pt x="103406" y="41338"/>
                    </a:lnTo>
                    <a:lnTo>
                      <a:pt x="98695" y="44651"/>
                    </a:lnTo>
                    <a:lnTo>
                      <a:pt x="96172" y="40244"/>
                    </a:lnTo>
                    <a:lnTo>
                      <a:pt x="100671" y="36809"/>
                    </a:lnTo>
                    <a:close/>
                    <a:moveTo>
                      <a:pt x="168392" y="37994"/>
                    </a:moveTo>
                    <a:lnTo>
                      <a:pt x="171948" y="42463"/>
                    </a:lnTo>
                    <a:cubicBezTo>
                      <a:pt x="170550" y="43131"/>
                      <a:pt x="168909" y="43952"/>
                      <a:pt x="167176" y="44803"/>
                    </a:cubicBezTo>
                    <a:lnTo>
                      <a:pt x="164866" y="40001"/>
                    </a:lnTo>
                    <a:lnTo>
                      <a:pt x="168392" y="37994"/>
                    </a:lnTo>
                    <a:close/>
                    <a:moveTo>
                      <a:pt x="39180" y="39970"/>
                    </a:moveTo>
                    <a:lnTo>
                      <a:pt x="41065" y="41672"/>
                    </a:lnTo>
                    <a:lnTo>
                      <a:pt x="38238" y="45229"/>
                    </a:lnTo>
                    <a:lnTo>
                      <a:pt x="36566" y="43770"/>
                    </a:lnTo>
                    <a:lnTo>
                      <a:pt x="39180" y="39970"/>
                    </a:lnTo>
                    <a:close/>
                    <a:moveTo>
                      <a:pt x="211584" y="40122"/>
                    </a:moveTo>
                    <a:lnTo>
                      <a:pt x="216721" y="45229"/>
                    </a:lnTo>
                    <a:cubicBezTo>
                      <a:pt x="213530" y="44925"/>
                      <a:pt x="210095" y="44621"/>
                      <a:pt x="206630" y="44286"/>
                    </a:cubicBezTo>
                    <a:lnTo>
                      <a:pt x="207025" y="40578"/>
                    </a:lnTo>
                    <a:lnTo>
                      <a:pt x="209974" y="40912"/>
                    </a:lnTo>
                    <a:cubicBezTo>
                      <a:pt x="210034" y="40912"/>
                      <a:pt x="210065" y="40912"/>
                      <a:pt x="210095" y="40882"/>
                    </a:cubicBezTo>
                    <a:lnTo>
                      <a:pt x="211584" y="40122"/>
                    </a:lnTo>
                    <a:close/>
                    <a:moveTo>
                      <a:pt x="246722" y="40943"/>
                    </a:moveTo>
                    <a:lnTo>
                      <a:pt x="250461" y="41247"/>
                    </a:lnTo>
                    <a:lnTo>
                      <a:pt x="249701" y="45229"/>
                    </a:lnTo>
                    <a:lnTo>
                      <a:pt x="245567" y="44134"/>
                    </a:lnTo>
                    <a:lnTo>
                      <a:pt x="246722" y="40943"/>
                    </a:lnTo>
                    <a:close/>
                    <a:moveTo>
                      <a:pt x="46414" y="40365"/>
                    </a:moveTo>
                    <a:lnTo>
                      <a:pt x="47843" y="42311"/>
                    </a:lnTo>
                    <a:lnTo>
                      <a:pt x="45746" y="45320"/>
                    </a:lnTo>
                    <a:lnTo>
                      <a:pt x="43739" y="43496"/>
                    </a:lnTo>
                    <a:lnTo>
                      <a:pt x="46414" y="40365"/>
                    </a:lnTo>
                    <a:close/>
                    <a:moveTo>
                      <a:pt x="141918" y="41764"/>
                    </a:moveTo>
                    <a:lnTo>
                      <a:pt x="143225" y="43405"/>
                    </a:lnTo>
                    <a:lnTo>
                      <a:pt x="140611" y="45654"/>
                    </a:lnTo>
                    <a:lnTo>
                      <a:pt x="139395" y="43982"/>
                    </a:lnTo>
                    <a:lnTo>
                      <a:pt x="141918" y="41764"/>
                    </a:lnTo>
                    <a:close/>
                    <a:moveTo>
                      <a:pt x="12158" y="34013"/>
                    </a:moveTo>
                    <a:lnTo>
                      <a:pt x="13587" y="35259"/>
                    </a:lnTo>
                    <a:lnTo>
                      <a:pt x="6596" y="45715"/>
                    </a:lnTo>
                    <a:cubicBezTo>
                      <a:pt x="6322" y="45046"/>
                      <a:pt x="6049" y="44378"/>
                      <a:pt x="5745" y="43709"/>
                    </a:cubicBezTo>
                    <a:lnTo>
                      <a:pt x="12158" y="34013"/>
                    </a:lnTo>
                    <a:close/>
                    <a:moveTo>
                      <a:pt x="221281" y="35624"/>
                    </a:moveTo>
                    <a:cubicBezTo>
                      <a:pt x="222588" y="37113"/>
                      <a:pt x="223864" y="38542"/>
                      <a:pt x="225050" y="39909"/>
                    </a:cubicBezTo>
                    <a:cubicBezTo>
                      <a:pt x="224959" y="40578"/>
                      <a:pt x="224898" y="41095"/>
                      <a:pt x="224837" y="41429"/>
                    </a:cubicBezTo>
                    <a:cubicBezTo>
                      <a:pt x="224715" y="42189"/>
                      <a:pt x="224472" y="43739"/>
                      <a:pt x="224108" y="45837"/>
                    </a:cubicBezTo>
                    <a:lnTo>
                      <a:pt x="217785" y="38998"/>
                    </a:lnTo>
                    <a:lnTo>
                      <a:pt x="221281" y="35624"/>
                    </a:lnTo>
                    <a:close/>
                    <a:moveTo>
                      <a:pt x="217451" y="39332"/>
                    </a:moveTo>
                    <a:lnTo>
                      <a:pt x="223530" y="45897"/>
                    </a:lnTo>
                    <a:cubicBezTo>
                      <a:pt x="221676" y="45715"/>
                      <a:pt x="219639" y="45502"/>
                      <a:pt x="217451" y="45289"/>
                    </a:cubicBezTo>
                    <a:lnTo>
                      <a:pt x="214411" y="42280"/>
                    </a:lnTo>
                    <a:lnTo>
                      <a:pt x="217451" y="39332"/>
                    </a:lnTo>
                    <a:close/>
                    <a:moveTo>
                      <a:pt x="135170" y="39727"/>
                    </a:moveTo>
                    <a:lnTo>
                      <a:pt x="138787" y="43922"/>
                    </a:lnTo>
                    <a:lnTo>
                      <a:pt x="136294" y="46080"/>
                    </a:lnTo>
                    <a:lnTo>
                      <a:pt x="132829" y="41824"/>
                    </a:lnTo>
                    <a:lnTo>
                      <a:pt x="135170" y="39727"/>
                    </a:lnTo>
                    <a:close/>
                    <a:moveTo>
                      <a:pt x="74287" y="37265"/>
                    </a:moveTo>
                    <a:lnTo>
                      <a:pt x="78299" y="43709"/>
                    </a:lnTo>
                    <a:lnTo>
                      <a:pt x="73527" y="46110"/>
                    </a:lnTo>
                    <a:lnTo>
                      <a:pt x="70275" y="39970"/>
                    </a:lnTo>
                    <a:lnTo>
                      <a:pt x="74287" y="37265"/>
                    </a:lnTo>
                    <a:close/>
                    <a:moveTo>
                      <a:pt x="164471" y="40244"/>
                    </a:moveTo>
                    <a:lnTo>
                      <a:pt x="166781" y="45016"/>
                    </a:lnTo>
                    <a:cubicBezTo>
                      <a:pt x="165839" y="45472"/>
                      <a:pt x="164897" y="45928"/>
                      <a:pt x="163954" y="46414"/>
                    </a:cubicBezTo>
                    <a:lnTo>
                      <a:pt x="160672" y="42250"/>
                    </a:lnTo>
                    <a:lnTo>
                      <a:pt x="164471" y="40244"/>
                    </a:lnTo>
                    <a:close/>
                    <a:moveTo>
                      <a:pt x="250917" y="41277"/>
                    </a:moveTo>
                    <a:lnTo>
                      <a:pt x="255415" y="41642"/>
                    </a:lnTo>
                    <a:lnTo>
                      <a:pt x="254929" y="46596"/>
                    </a:lnTo>
                    <a:lnTo>
                      <a:pt x="250157" y="45350"/>
                    </a:lnTo>
                    <a:lnTo>
                      <a:pt x="250917" y="41277"/>
                    </a:lnTo>
                    <a:close/>
                    <a:moveTo>
                      <a:pt x="227026" y="42189"/>
                    </a:moveTo>
                    <a:cubicBezTo>
                      <a:pt x="228454" y="43830"/>
                      <a:pt x="229731" y="45350"/>
                      <a:pt x="230855" y="46688"/>
                    </a:cubicBezTo>
                    <a:cubicBezTo>
                      <a:pt x="229700" y="46536"/>
                      <a:pt x="228181" y="46384"/>
                      <a:pt x="226357" y="46171"/>
                    </a:cubicBezTo>
                    <a:cubicBezTo>
                      <a:pt x="226691" y="44226"/>
                      <a:pt x="226934" y="42827"/>
                      <a:pt x="227026" y="42189"/>
                    </a:cubicBezTo>
                    <a:close/>
                    <a:moveTo>
                      <a:pt x="255871" y="41672"/>
                    </a:moveTo>
                    <a:lnTo>
                      <a:pt x="260947" y="42098"/>
                    </a:lnTo>
                    <a:lnTo>
                      <a:pt x="260582" y="46870"/>
                    </a:lnTo>
                    <a:lnTo>
                      <a:pt x="255385" y="46657"/>
                    </a:lnTo>
                    <a:lnTo>
                      <a:pt x="255871" y="41672"/>
                    </a:lnTo>
                    <a:close/>
                    <a:moveTo>
                      <a:pt x="109880" y="37326"/>
                    </a:moveTo>
                    <a:lnTo>
                      <a:pt x="113650" y="42554"/>
                    </a:lnTo>
                    <a:lnTo>
                      <a:pt x="107327" y="46900"/>
                    </a:lnTo>
                    <a:lnTo>
                      <a:pt x="104014" y="41460"/>
                    </a:lnTo>
                    <a:lnTo>
                      <a:pt x="109880" y="37326"/>
                    </a:lnTo>
                    <a:close/>
                    <a:moveTo>
                      <a:pt x="41399" y="41976"/>
                    </a:moveTo>
                    <a:lnTo>
                      <a:pt x="43101" y="43526"/>
                    </a:lnTo>
                    <a:lnTo>
                      <a:pt x="40183" y="46931"/>
                    </a:lnTo>
                    <a:lnTo>
                      <a:pt x="38603" y="45533"/>
                    </a:lnTo>
                    <a:lnTo>
                      <a:pt x="41399" y="41976"/>
                    </a:lnTo>
                    <a:close/>
                    <a:moveTo>
                      <a:pt x="64135" y="37842"/>
                    </a:moveTo>
                    <a:lnTo>
                      <a:pt x="66384" y="42007"/>
                    </a:lnTo>
                    <a:lnTo>
                      <a:pt x="58876" y="47052"/>
                    </a:lnTo>
                    <a:lnTo>
                      <a:pt x="56414" y="43010"/>
                    </a:lnTo>
                    <a:lnTo>
                      <a:pt x="64135" y="37842"/>
                    </a:lnTo>
                    <a:close/>
                    <a:moveTo>
                      <a:pt x="261403" y="42128"/>
                    </a:moveTo>
                    <a:lnTo>
                      <a:pt x="265111" y="42432"/>
                    </a:lnTo>
                    <a:lnTo>
                      <a:pt x="265385" y="42463"/>
                    </a:lnTo>
                    <a:lnTo>
                      <a:pt x="266601" y="42554"/>
                    </a:lnTo>
                    <a:lnTo>
                      <a:pt x="265780" y="47113"/>
                    </a:lnTo>
                    <a:lnTo>
                      <a:pt x="261038" y="46900"/>
                    </a:lnTo>
                    <a:lnTo>
                      <a:pt x="261403" y="42128"/>
                    </a:lnTo>
                    <a:close/>
                    <a:moveTo>
                      <a:pt x="120580" y="38298"/>
                    </a:moveTo>
                    <a:lnTo>
                      <a:pt x="125200" y="44651"/>
                    </a:lnTo>
                    <a:lnTo>
                      <a:pt x="121856" y="47265"/>
                    </a:lnTo>
                    <a:lnTo>
                      <a:pt x="117236" y="40608"/>
                    </a:lnTo>
                    <a:lnTo>
                      <a:pt x="120580" y="38298"/>
                    </a:lnTo>
                    <a:close/>
                    <a:moveTo>
                      <a:pt x="267057" y="42584"/>
                    </a:moveTo>
                    <a:lnTo>
                      <a:pt x="271038" y="42919"/>
                    </a:lnTo>
                    <a:lnTo>
                      <a:pt x="270279" y="47296"/>
                    </a:lnTo>
                    <a:lnTo>
                      <a:pt x="266236" y="47113"/>
                    </a:lnTo>
                    <a:lnTo>
                      <a:pt x="267057" y="42584"/>
                    </a:lnTo>
                    <a:close/>
                    <a:moveTo>
                      <a:pt x="113893" y="42919"/>
                    </a:moveTo>
                    <a:lnTo>
                      <a:pt x="116020" y="45837"/>
                    </a:lnTo>
                    <a:lnTo>
                      <a:pt x="113406" y="47387"/>
                    </a:lnTo>
                    <a:lnTo>
                      <a:pt x="111674" y="44438"/>
                    </a:lnTo>
                    <a:lnTo>
                      <a:pt x="113893" y="42919"/>
                    </a:lnTo>
                    <a:close/>
                    <a:moveTo>
                      <a:pt x="228211" y="33162"/>
                    </a:moveTo>
                    <a:lnTo>
                      <a:pt x="237603" y="34864"/>
                    </a:lnTo>
                    <a:cubicBezTo>
                      <a:pt x="237613" y="34874"/>
                      <a:pt x="237620" y="34877"/>
                      <a:pt x="237626" y="34877"/>
                    </a:cubicBezTo>
                    <a:cubicBezTo>
                      <a:pt x="237637" y="34877"/>
                      <a:pt x="237644" y="34864"/>
                      <a:pt x="237664" y="34864"/>
                    </a:cubicBezTo>
                    <a:lnTo>
                      <a:pt x="234138" y="47417"/>
                    </a:lnTo>
                    <a:cubicBezTo>
                      <a:pt x="233713" y="47235"/>
                      <a:pt x="233378" y="47113"/>
                      <a:pt x="233165" y="47052"/>
                    </a:cubicBezTo>
                    <a:cubicBezTo>
                      <a:pt x="233044" y="46992"/>
                      <a:pt x="232710" y="46931"/>
                      <a:pt x="232193" y="46870"/>
                    </a:cubicBezTo>
                    <a:cubicBezTo>
                      <a:pt x="230825" y="45168"/>
                      <a:pt x="229123" y="43192"/>
                      <a:pt x="227208" y="40973"/>
                    </a:cubicBezTo>
                    <a:cubicBezTo>
                      <a:pt x="227421" y="39453"/>
                      <a:pt x="227785" y="36657"/>
                      <a:pt x="228211" y="33162"/>
                    </a:cubicBezTo>
                    <a:close/>
                    <a:moveTo>
                      <a:pt x="11550" y="39150"/>
                    </a:moveTo>
                    <a:lnTo>
                      <a:pt x="17022" y="43101"/>
                    </a:lnTo>
                    <a:cubicBezTo>
                      <a:pt x="15927" y="44681"/>
                      <a:pt x="14863" y="46140"/>
                      <a:pt x="13921" y="47508"/>
                    </a:cubicBezTo>
                    <a:lnTo>
                      <a:pt x="8298" y="43982"/>
                    </a:lnTo>
                    <a:lnTo>
                      <a:pt x="11550" y="39150"/>
                    </a:lnTo>
                    <a:close/>
                    <a:moveTo>
                      <a:pt x="271494" y="42949"/>
                    </a:moveTo>
                    <a:lnTo>
                      <a:pt x="276692" y="43374"/>
                    </a:lnTo>
                    <a:lnTo>
                      <a:pt x="275871" y="47539"/>
                    </a:lnTo>
                    <a:lnTo>
                      <a:pt x="270735" y="47326"/>
                    </a:lnTo>
                    <a:lnTo>
                      <a:pt x="271494" y="42949"/>
                    </a:lnTo>
                    <a:close/>
                    <a:moveTo>
                      <a:pt x="131188" y="40517"/>
                    </a:moveTo>
                    <a:lnTo>
                      <a:pt x="135960" y="46384"/>
                    </a:lnTo>
                    <a:lnTo>
                      <a:pt x="134562" y="47599"/>
                    </a:lnTo>
                    <a:lnTo>
                      <a:pt x="129942" y="41520"/>
                    </a:lnTo>
                    <a:lnTo>
                      <a:pt x="131188" y="40517"/>
                    </a:lnTo>
                    <a:close/>
                    <a:moveTo>
                      <a:pt x="172952" y="43040"/>
                    </a:moveTo>
                    <a:lnTo>
                      <a:pt x="178453" y="43830"/>
                    </a:lnTo>
                    <a:lnTo>
                      <a:pt x="179973" y="45563"/>
                    </a:lnTo>
                    <a:lnTo>
                      <a:pt x="176265" y="47599"/>
                    </a:lnTo>
                    <a:lnTo>
                      <a:pt x="172952" y="43040"/>
                    </a:lnTo>
                    <a:close/>
                    <a:moveTo>
                      <a:pt x="277148" y="43435"/>
                    </a:moveTo>
                    <a:lnTo>
                      <a:pt x="279853" y="43648"/>
                    </a:lnTo>
                    <a:lnTo>
                      <a:pt x="284048" y="44286"/>
                    </a:lnTo>
                    <a:lnTo>
                      <a:pt x="282255" y="47782"/>
                    </a:lnTo>
                    <a:lnTo>
                      <a:pt x="276327" y="47539"/>
                    </a:lnTo>
                    <a:lnTo>
                      <a:pt x="277148" y="43435"/>
                    </a:lnTo>
                    <a:close/>
                    <a:moveTo>
                      <a:pt x="139060" y="44286"/>
                    </a:moveTo>
                    <a:lnTo>
                      <a:pt x="140246" y="45958"/>
                    </a:lnTo>
                    <a:lnTo>
                      <a:pt x="137875" y="48025"/>
                    </a:lnTo>
                    <a:lnTo>
                      <a:pt x="136598" y="46444"/>
                    </a:lnTo>
                    <a:lnTo>
                      <a:pt x="139060" y="44286"/>
                    </a:lnTo>
                    <a:close/>
                    <a:moveTo>
                      <a:pt x="153134" y="33435"/>
                    </a:moveTo>
                    <a:lnTo>
                      <a:pt x="159973" y="42098"/>
                    </a:lnTo>
                    <a:lnTo>
                      <a:pt x="148301" y="48359"/>
                    </a:lnTo>
                    <a:lnTo>
                      <a:pt x="142647" y="41186"/>
                    </a:lnTo>
                    <a:lnTo>
                      <a:pt x="153134" y="33435"/>
                    </a:lnTo>
                    <a:close/>
                    <a:moveTo>
                      <a:pt x="129577" y="41794"/>
                    </a:moveTo>
                    <a:lnTo>
                      <a:pt x="134227" y="47903"/>
                    </a:lnTo>
                    <a:lnTo>
                      <a:pt x="133042" y="48937"/>
                    </a:lnTo>
                    <a:lnTo>
                      <a:pt x="128391" y="42706"/>
                    </a:lnTo>
                    <a:lnTo>
                      <a:pt x="129577" y="41794"/>
                    </a:lnTo>
                    <a:close/>
                    <a:moveTo>
                      <a:pt x="245415" y="44590"/>
                    </a:moveTo>
                    <a:lnTo>
                      <a:pt x="249610" y="45685"/>
                    </a:lnTo>
                    <a:lnTo>
                      <a:pt x="249002" y="48937"/>
                    </a:lnTo>
                    <a:lnTo>
                      <a:pt x="244655" y="46718"/>
                    </a:lnTo>
                    <a:lnTo>
                      <a:pt x="245415" y="44590"/>
                    </a:lnTo>
                    <a:close/>
                    <a:moveTo>
                      <a:pt x="116841" y="40882"/>
                    </a:moveTo>
                    <a:lnTo>
                      <a:pt x="121492" y="47539"/>
                    </a:lnTo>
                    <a:lnTo>
                      <a:pt x="118908" y="49089"/>
                    </a:lnTo>
                    <a:lnTo>
                      <a:pt x="114288" y="42645"/>
                    </a:lnTo>
                    <a:lnTo>
                      <a:pt x="116841" y="40882"/>
                    </a:lnTo>
                    <a:close/>
                    <a:moveTo>
                      <a:pt x="160277" y="42463"/>
                    </a:moveTo>
                    <a:lnTo>
                      <a:pt x="163529" y="46627"/>
                    </a:lnTo>
                    <a:cubicBezTo>
                      <a:pt x="161766" y="47508"/>
                      <a:pt x="160033" y="48390"/>
                      <a:pt x="158483" y="49180"/>
                    </a:cubicBezTo>
                    <a:lnTo>
                      <a:pt x="155322" y="45137"/>
                    </a:lnTo>
                    <a:lnTo>
                      <a:pt x="160277" y="42463"/>
                    </a:lnTo>
                    <a:close/>
                    <a:moveTo>
                      <a:pt x="36323" y="44134"/>
                    </a:moveTo>
                    <a:lnTo>
                      <a:pt x="37964" y="45593"/>
                    </a:lnTo>
                    <a:lnTo>
                      <a:pt x="35077" y="49241"/>
                    </a:lnTo>
                    <a:lnTo>
                      <a:pt x="33618" y="48025"/>
                    </a:lnTo>
                    <a:lnTo>
                      <a:pt x="36323" y="44134"/>
                    </a:lnTo>
                    <a:close/>
                    <a:moveTo>
                      <a:pt x="43435" y="43830"/>
                    </a:moveTo>
                    <a:lnTo>
                      <a:pt x="45472" y="45685"/>
                    </a:lnTo>
                    <a:lnTo>
                      <a:pt x="42919" y="49302"/>
                    </a:lnTo>
                    <a:lnTo>
                      <a:pt x="40517" y="47204"/>
                    </a:lnTo>
                    <a:lnTo>
                      <a:pt x="43435" y="43830"/>
                    </a:lnTo>
                    <a:close/>
                    <a:moveTo>
                      <a:pt x="87752" y="41004"/>
                    </a:moveTo>
                    <a:lnTo>
                      <a:pt x="89667" y="44013"/>
                    </a:lnTo>
                    <a:lnTo>
                      <a:pt x="83923" y="48359"/>
                    </a:lnTo>
                    <a:cubicBezTo>
                      <a:pt x="83740" y="48451"/>
                      <a:pt x="83193" y="48815"/>
                      <a:pt x="82342" y="49332"/>
                    </a:cubicBezTo>
                    <a:lnTo>
                      <a:pt x="78938" y="43861"/>
                    </a:lnTo>
                    <a:lnTo>
                      <a:pt x="82616" y="41520"/>
                    </a:lnTo>
                    <a:lnTo>
                      <a:pt x="83862" y="43405"/>
                    </a:lnTo>
                    <a:cubicBezTo>
                      <a:pt x="83892" y="43435"/>
                      <a:pt x="83953" y="43466"/>
                      <a:pt x="84014" y="43496"/>
                    </a:cubicBezTo>
                    <a:cubicBezTo>
                      <a:pt x="84075" y="43496"/>
                      <a:pt x="84135" y="43496"/>
                      <a:pt x="84166" y="43466"/>
                    </a:cubicBezTo>
                    <a:lnTo>
                      <a:pt x="87752" y="41004"/>
                    </a:lnTo>
                    <a:close/>
                    <a:moveTo>
                      <a:pt x="136264" y="46718"/>
                    </a:moveTo>
                    <a:lnTo>
                      <a:pt x="137541" y="48299"/>
                    </a:lnTo>
                    <a:lnTo>
                      <a:pt x="135990" y="49636"/>
                    </a:lnTo>
                    <a:lnTo>
                      <a:pt x="134835" y="47964"/>
                    </a:lnTo>
                    <a:lnTo>
                      <a:pt x="136264" y="46718"/>
                    </a:lnTo>
                    <a:close/>
                    <a:moveTo>
                      <a:pt x="53010" y="38329"/>
                    </a:moveTo>
                    <a:lnTo>
                      <a:pt x="58512" y="47326"/>
                    </a:lnTo>
                    <a:lnTo>
                      <a:pt x="54621" y="49910"/>
                    </a:lnTo>
                    <a:lnTo>
                      <a:pt x="48694" y="41885"/>
                    </a:lnTo>
                    <a:lnTo>
                      <a:pt x="49758" y="40365"/>
                    </a:lnTo>
                    <a:lnTo>
                      <a:pt x="53010" y="38329"/>
                    </a:lnTo>
                    <a:close/>
                    <a:moveTo>
                      <a:pt x="111309" y="44712"/>
                    </a:moveTo>
                    <a:lnTo>
                      <a:pt x="113011" y="47630"/>
                    </a:lnTo>
                    <a:lnTo>
                      <a:pt x="109212" y="49849"/>
                    </a:lnTo>
                    <a:cubicBezTo>
                      <a:pt x="109181" y="49879"/>
                      <a:pt x="109181" y="49910"/>
                      <a:pt x="109151" y="49910"/>
                    </a:cubicBezTo>
                    <a:lnTo>
                      <a:pt x="107570" y="47296"/>
                    </a:lnTo>
                    <a:lnTo>
                      <a:pt x="111309" y="44712"/>
                    </a:lnTo>
                    <a:close/>
                    <a:moveTo>
                      <a:pt x="103649" y="41703"/>
                    </a:moveTo>
                    <a:lnTo>
                      <a:pt x="106962" y="47174"/>
                    </a:lnTo>
                    <a:lnTo>
                      <a:pt x="102099" y="50517"/>
                    </a:lnTo>
                    <a:lnTo>
                      <a:pt x="98938" y="45046"/>
                    </a:lnTo>
                    <a:lnTo>
                      <a:pt x="103649" y="41703"/>
                    </a:lnTo>
                    <a:close/>
                    <a:moveTo>
                      <a:pt x="260978" y="47356"/>
                    </a:moveTo>
                    <a:lnTo>
                      <a:pt x="265689" y="47569"/>
                    </a:lnTo>
                    <a:lnTo>
                      <a:pt x="265142" y="50517"/>
                    </a:lnTo>
                    <a:lnTo>
                      <a:pt x="260795" y="49697"/>
                    </a:lnTo>
                    <a:lnTo>
                      <a:pt x="260978" y="47356"/>
                    </a:lnTo>
                    <a:close/>
                    <a:moveTo>
                      <a:pt x="241281" y="23709"/>
                    </a:moveTo>
                    <a:cubicBezTo>
                      <a:pt x="244017" y="23891"/>
                      <a:pt x="247026" y="24073"/>
                      <a:pt x="250035" y="24286"/>
                    </a:cubicBezTo>
                    <a:lnTo>
                      <a:pt x="246388" y="40426"/>
                    </a:lnTo>
                    <a:lnTo>
                      <a:pt x="244108" y="40092"/>
                    </a:lnTo>
                    <a:cubicBezTo>
                      <a:pt x="244086" y="40086"/>
                      <a:pt x="244066" y="40084"/>
                      <a:pt x="244046" y="40084"/>
                    </a:cubicBezTo>
                    <a:cubicBezTo>
                      <a:pt x="243956" y="40084"/>
                      <a:pt x="243890" y="40138"/>
                      <a:pt x="243865" y="40213"/>
                    </a:cubicBezTo>
                    <a:lnTo>
                      <a:pt x="241403" y="45715"/>
                    </a:lnTo>
                    <a:cubicBezTo>
                      <a:pt x="241372" y="45745"/>
                      <a:pt x="241372" y="45776"/>
                      <a:pt x="241372" y="45806"/>
                    </a:cubicBezTo>
                    <a:lnTo>
                      <a:pt x="241372" y="50700"/>
                    </a:lnTo>
                    <a:cubicBezTo>
                      <a:pt x="238333" y="49271"/>
                      <a:pt x="235992" y="48238"/>
                      <a:pt x="234564" y="47599"/>
                    </a:cubicBezTo>
                    <a:lnTo>
                      <a:pt x="241281" y="23709"/>
                    </a:lnTo>
                    <a:close/>
                    <a:moveTo>
                      <a:pt x="38299" y="45897"/>
                    </a:moveTo>
                    <a:lnTo>
                      <a:pt x="39879" y="47265"/>
                    </a:lnTo>
                    <a:lnTo>
                      <a:pt x="36900" y="50730"/>
                    </a:lnTo>
                    <a:lnTo>
                      <a:pt x="35441" y="49514"/>
                    </a:lnTo>
                    <a:lnTo>
                      <a:pt x="38299" y="45897"/>
                    </a:lnTo>
                    <a:close/>
                    <a:moveTo>
                      <a:pt x="143498" y="43770"/>
                    </a:moveTo>
                    <a:lnTo>
                      <a:pt x="147480" y="48785"/>
                    </a:lnTo>
                    <a:cubicBezTo>
                      <a:pt x="146933" y="49058"/>
                      <a:pt x="145960" y="49636"/>
                      <a:pt x="144167" y="50761"/>
                    </a:cubicBezTo>
                    <a:lnTo>
                      <a:pt x="140854" y="46049"/>
                    </a:lnTo>
                    <a:lnTo>
                      <a:pt x="143498" y="43770"/>
                    </a:lnTo>
                    <a:close/>
                    <a:moveTo>
                      <a:pt x="116264" y="46201"/>
                    </a:moveTo>
                    <a:lnTo>
                      <a:pt x="118513" y="49302"/>
                    </a:lnTo>
                    <a:lnTo>
                      <a:pt x="115534" y="51095"/>
                    </a:lnTo>
                    <a:lnTo>
                      <a:pt x="113619" y="47782"/>
                    </a:lnTo>
                    <a:lnTo>
                      <a:pt x="116264" y="46201"/>
                    </a:lnTo>
                    <a:close/>
                    <a:moveTo>
                      <a:pt x="128027" y="43010"/>
                    </a:moveTo>
                    <a:lnTo>
                      <a:pt x="132677" y="49241"/>
                    </a:lnTo>
                    <a:lnTo>
                      <a:pt x="130519" y="51125"/>
                    </a:lnTo>
                    <a:lnTo>
                      <a:pt x="125838" y="44712"/>
                    </a:lnTo>
                    <a:lnTo>
                      <a:pt x="128027" y="43010"/>
                    </a:lnTo>
                    <a:close/>
                    <a:moveTo>
                      <a:pt x="244199" y="40578"/>
                    </a:moveTo>
                    <a:lnTo>
                      <a:pt x="246266" y="40882"/>
                    </a:lnTo>
                    <a:lnTo>
                      <a:pt x="242558" y="51247"/>
                    </a:lnTo>
                    <a:cubicBezTo>
                      <a:pt x="242315" y="51125"/>
                      <a:pt x="242071" y="51004"/>
                      <a:pt x="241828" y="50913"/>
                    </a:cubicBezTo>
                    <a:lnTo>
                      <a:pt x="241828" y="45867"/>
                    </a:lnTo>
                    <a:lnTo>
                      <a:pt x="244199" y="40578"/>
                    </a:lnTo>
                    <a:close/>
                    <a:moveTo>
                      <a:pt x="266145" y="47569"/>
                    </a:moveTo>
                    <a:lnTo>
                      <a:pt x="270218" y="47751"/>
                    </a:lnTo>
                    <a:lnTo>
                      <a:pt x="269671" y="51399"/>
                    </a:lnTo>
                    <a:lnTo>
                      <a:pt x="265598" y="50609"/>
                    </a:lnTo>
                    <a:lnTo>
                      <a:pt x="266145" y="47569"/>
                    </a:lnTo>
                    <a:close/>
                    <a:moveTo>
                      <a:pt x="180307" y="45897"/>
                    </a:moveTo>
                    <a:lnTo>
                      <a:pt x="183286" y="49271"/>
                    </a:lnTo>
                    <a:lnTo>
                      <a:pt x="179061" y="51429"/>
                    </a:lnTo>
                    <a:lnTo>
                      <a:pt x="176538" y="47964"/>
                    </a:lnTo>
                    <a:lnTo>
                      <a:pt x="180307" y="45897"/>
                    </a:lnTo>
                    <a:close/>
                    <a:moveTo>
                      <a:pt x="94318" y="41642"/>
                    </a:moveTo>
                    <a:lnTo>
                      <a:pt x="96841" y="45989"/>
                    </a:lnTo>
                    <a:lnTo>
                      <a:pt x="89151" y="51521"/>
                    </a:lnTo>
                    <a:lnTo>
                      <a:pt x="86628" y="47447"/>
                    </a:lnTo>
                    <a:lnTo>
                      <a:pt x="94318" y="41642"/>
                    </a:lnTo>
                    <a:close/>
                    <a:moveTo>
                      <a:pt x="250065" y="45776"/>
                    </a:moveTo>
                    <a:lnTo>
                      <a:pt x="254868" y="47052"/>
                    </a:lnTo>
                    <a:lnTo>
                      <a:pt x="254412" y="51764"/>
                    </a:lnTo>
                    <a:lnTo>
                      <a:pt x="249427" y="49150"/>
                    </a:lnTo>
                    <a:lnTo>
                      <a:pt x="250065" y="45776"/>
                    </a:lnTo>
                    <a:close/>
                    <a:moveTo>
                      <a:pt x="172526" y="43192"/>
                    </a:moveTo>
                    <a:lnTo>
                      <a:pt x="175870" y="47812"/>
                    </a:lnTo>
                    <a:lnTo>
                      <a:pt x="168331" y="51976"/>
                    </a:lnTo>
                    <a:lnTo>
                      <a:pt x="164532" y="47144"/>
                    </a:lnTo>
                    <a:cubicBezTo>
                      <a:pt x="167389" y="45715"/>
                      <a:pt x="170277" y="44286"/>
                      <a:pt x="172526" y="43192"/>
                    </a:cubicBezTo>
                    <a:close/>
                    <a:moveTo>
                      <a:pt x="69880" y="40244"/>
                    </a:moveTo>
                    <a:lnTo>
                      <a:pt x="73132" y="46323"/>
                    </a:lnTo>
                    <a:lnTo>
                      <a:pt x="61916" y="52037"/>
                    </a:lnTo>
                    <a:lnTo>
                      <a:pt x="59120" y="47447"/>
                    </a:lnTo>
                    <a:lnTo>
                      <a:pt x="69880" y="40244"/>
                    </a:lnTo>
                    <a:close/>
                    <a:moveTo>
                      <a:pt x="176113" y="48177"/>
                    </a:moveTo>
                    <a:lnTo>
                      <a:pt x="178636" y="51642"/>
                    </a:lnTo>
                    <a:lnTo>
                      <a:pt x="177693" y="52128"/>
                    </a:lnTo>
                    <a:lnTo>
                      <a:pt x="175231" y="48663"/>
                    </a:lnTo>
                    <a:lnTo>
                      <a:pt x="176113" y="48177"/>
                    </a:lnTo>
                    <a:close/>
                    <a:moveTo>
                      <a:pt x="199487" y="45958"/>
                    </a:moveTo>
                    <a:cubicBezTo>
                      <a:pt x="201675" y="46140"/>
                      <a:pt x="203803" y="46353"/>
                      <a:pt x="205931" y="46536"/>
                    </a:cubicBezTo>
                    <a:lnTo>
                      <a:pt x="205293" y="52280"/>
                    </a:lnTo>
                    <a:cubicBezTo>
                      <a:pt x="203134" y="49940"/>
                      <a:pt x="201128" y="47721"/>
                      <a:pt x="199487" y="45958"/>
                    </a:cubicBezTo>
                    <a:close/>
                    <a:moveTo>
                      <a:pt x="180064" y="44256"/>
                    </a:moveTo>
                    <a:lnTo>
                      <a:pt x="180064" y="44256"/>
                    </a:lnTo>
                    <a:cubicBezTo>
                      <a:pt x="185809" y="44742"/>
                      <a:pt x="192344" y="45320"/>
                      <a:pt x="198818" y="45897"/>
                    </a:cubicBezTo>
                    <a:cubicBezTo>
                      <a:pt x="200156" y="47326"/>
                      <a:pt x="202375" y="49788"/>
                      <a:pt x="204897" y="52524"/>
                    </a:cubicBezTo>
                    <a:lnTo>
                      <a:pt x="185779" y="50700"/>
                    </a:lnTo>
                    <a:lnTo>
                      <a:pt x="180064" y="44256"/>
                    </a:lnTo>
                    <a:close/>
                    <a:moveTo>
                      <a:pt x="140519" y="46353"/>
                    </a:moveTo>
                    <a:lnTo>
                      <a:pt x="143772" y="51004"/>
                    </a:lnTo>
                    <a:cubicBezTo>
                      <a:pt x="143073" y="51460"/>
                      <a:pt x="142252" y="51976"/>
                      <a:pt x="141279" y="52584"/>
                    </a:cubicBezTo>
                    <a:lnTo>
                      <a:pt x="138148" y="48390"/>
                    </a:lnTo>
                    <a:lnTo>
                      <a:pt x="140519" y="46353"/>
                    </a:lnTo>
                    <a:close/>
                    <a:moveTo>
                      <a:pt x="78542" y="44104"/>
                    </a:moveTo>
                    <a:lnTo>
                      <a:pt x="81947" y="49575"/>
                    </a:lnTo>
                    <a:cubicBezTo>
                      <a:pt x="80761" y="50335"/>
                      <a:pt x="79059" y="51399"/>
                      <a:pt x="77023" y="52676"/>
                    </a:cubicBezTo>
                    <a:lnTo>
                      <a:pt x="73740" y="46536"/>
                    </a:lnTo>
                    <a:lnTo>
                      <a:pt x="78542" y="44104"/>
                    </a:lnTo>
                    <a:close/>
                    <a:moveTo>
                      <a:pt x="154897" y="45350"/>
                    </a:moveTo>
                    <a:lnTo>
                      <a:pt x="158088" y="49393"/>
                    </a:lnTo>
                    <a:cubicBezTo>
                      <a:pt x="155748" y="50609"/>
                      <a:pt x="153863" y="51642"/>
                      <a:pt x="153042" y="52220"/>
                    </a:cubicBezTo>
                    <a:cubicBezTo>
                      <a:pt x="152860" y="52341"/>
                      <a:pt x="152465" y="52584"/>
                      <a:pt x="151948" y="52919"/>
                    </a:cubicBezTo>
                    <a:lnTo>
                      <a:pt x="148605" y="48694"/>
                    </a:lnTo>
                    <a:lnTo>
                      <a:pt x="154897" y="45350"/>
                    </a:lnTo>
                    <a:close/>
                    <a:moveTo>
                      <a:pt x="206387" y="46566"/>
                    </a:moveTo>
                    <a:cubicBezTo>
                      <a:pt x="207755" y="46718"/>
                      <a:pt x="209122" y="46840"/>
                      <a:pt x="210460" y="46961"/>
                    </a:cubicBezTo>
                    <a:lnTo>
                      <a:pt x="209670" y="52979"/>
                    </a:lnTo>
                    <a:lnTo>
                      <a:pt x="205718" y="52584"/>
                    </a:lnTo>
                    <a:lnTo>
                      <a:pt x="206387" y="46566"/>
                    </a:lnTo>
                    <a:close/>
                    <a:moveTo>
                      <a:pt x="8055" y="44347"/>
                    </a:moveTo>
                    <a:lnTo>
                      <a:pt x="13648" y="47873"/>
                    </a:lnTo>
                    <a:cubicBezTo>
                      <a:pt x="12037" y="50183"/>
                      <a:pt x="10699" y="52037"/>
                      <a:pt x="9818" y="53283"/>
                    </a:cubicBezTo>
                    <a:cubicBezTo>
                      <a:pt x="8845" y="51034"/>
                      <a:pt x="7842" y="48633"/>
                      <a:pt x="6809" y="46201"/>
                    </a:cubicBezTo>
                    <a:lnTo>
                      <a:pt x="8055" y="44347"/>
                    </a:lnTo>
                    <a:close/>
                    <a:moveTo>
                      <a:pt x="40214" y="47569"/>
                    </a:moveTo>
                    <a:lnTo>
                      <a:pt x="42645" y="49697"/>
                    </a:lnTo>
                    <a:lnTo>
                      <a:pt x="40092" y="53344"/>
                    </a:lnTo>
                    <a:lnTo>
                      <a:pt x="37265" y="51004"/>
                    </a:lnTo>
                    <a:lnTo>
                      <a:pt x="40214" y="47569"/>
                    </a:lnTo>
                    <a:close/>
                    <a:moveTo>
                      <a:pt x="183590" y="49636"/>
                    </a:moveTo>
                    <a:lnTo>
                      <a:pt x="184775" y="50943"/>
                    </a:lnTo>
                    <a:lnTo>
                      <a:pt x="180429" y="53344"/>
                    </a:lnTo>
                    <a:lnTo>
                      <a:pt x="179335" y="51824"/>
                    </a:lnTo>
                    <a:lnTo>
                      <a:pt x="183590" y="49636"/>
                    </a:lnTo>
                    <a:close/>
                    <a:moveTo>
                      <a:pt x="113224" y="48025"/>
                    </a:moveTo>
                    <a:lnTo>
                      <a:pt x="115139" y="51338"/>
                    </a:lnTo>
                    <a:lnTo>
                      <a:pt x="111370" y="53587"/>
                    </a:lnTo>
                    <a:lnTo>
                      <a:pt x="109364" y="50274"/>
                    </a:lnTo>
                    <a:cubicBezTo>
                      <a:pt x="109394" y="50274"/>
                      <a:pt x="109425" y="50274"/>
                      <a:pt x="109455" y="50244"/>
                    </a:cubicBezTo>
                    <a:lnTo>
                      <a:pt x="113224" y="48025"/>
                    </a:lnTo>
                    <a:close/>
                    <a:moveTo>
                      <a:pt x="210916" y="46992"/>
                    </a:moveTo>
                    <a:cubicBezTo>
                      <a:pt x="213378" y="47235"/>
                      <a:pt x="215749" y="47447"/>
                      <a:pt x="217937" y="47660"/>
                    </a:cubicBezTo>
                    <a:lnTo>
                      <a:pt x="216813" y="53648"/>
                    </a:lnTo>
                    <a:lnTo>
                      <a:pt x="210125" y="53010"/>
                    </a:lnTo>
                    <a:lnTo>
                      <a:pt x="210916" y="46992"/>
                    </a:lnTo>
                    <a:close/>
                    <a:moveTo>
                      <a:pt x="174836" y="48906"/>
                    </a:moveTo>
                    <a:lnTo>
                      <a:pt x="176052" y="50609"/>
                    </a:lnTo>
                    <a:lnTo>
                      <a:pt x="169760" y="53800"/>
                    </a:lnTo>
                    <a:lnTo>
                      <a:pt x="168605" y="52341"/>
                    </a:lnTo>
                    <a:lnTo>
                      <a:pt x="174836" y="48906"/>
                    </a:lnTo>
                    <a:close/>
                    <a:moveTo>
                      <a:pt x="33344" y="48420"/>
                    </a:moveTo>
                    <a:lnTo>
                      <a:pt x="36596" y="51065"/>
                    </a:lnTo>
                    <a:lnTo>
                      <a:pt x="34165" y="53891"/>
                    </a:lnTo>
                    <a:lnTo>
                      <a:pt x="31095" y="51672"/>
                    </a:lnTo>
                    <a:lnTo>
                      <a:pt x="33344" y="48420"/>
                    </a:lnTo>
                    <a:close/>
                    <a:moveTo>
                      <a:pt x="125473" y="45016"/>
                    </a:moveTo>
                    <a:lnTo>
                      <a:pt x="130185" y="51429"/>
                    </a:lnTo>
                    <a:lnTo>
                      <a:pt x="129182" y="52311"/>
                    </a:lnTo>
                    <a:lnTo>
                      <a:pt x="126507" y="53922"/>
                    </a:lnTo>
                    <a:lnTo>
                      <a:pt x="122130" y="47630"/>
                    </a:lnTo>
                    <a:lnTo>
                      <a:pt x="125473" y="45016"/>
                    </a:lnTo>
                    <a:close/>
                    <a:moveTo>
                      <a:pt x="137814" y="48663"/>
                    </a:moveTo>
                    <a:lnTo>
                      <a:pt x="140884" y="52828"/>
                    </a:lnTo>
                    <a:cubicBezTo>
                      <a:pt x="140337" y="53192"/>
                      <a:pt x="139729" y="53557"/>
                      <a:pt x="139091" y="53983"/>
                    </a:cubicBezTo>
                    <a:lnTo>
                      <a:pt x="139000" y="54043"/>
                    </a:lnTo>
                    <a:lnTo>
                      <a:pt x="136264" y="50031"/>
                    </a:lnTo>
                    <a:lnTo>
                      <a:pt x="137814" y="48663"/>
                    </a:lnTo>
                    <a:close/>
                    <a:moveTo>
                      <a:pt x="178909" y="52007"/>
                    </a:moveTo>
                    <a:lnTo>
                      <a:pt x="180034" y="53557"/>
                    </a:lnTo>
                    <a:lnTo>
                      <a:pt x="179061" y="54074"/>
                    </a:lnTo>
                    <a:lnTo>
                      <a:pt x="177936" y="52524"/>
                    </a:lnTo>
                    <a:lnTo>
                      <a:pt x="178909" y="52007"/>
                    </a:lnTo>
                    <a:close/>
                    <a:moveTo>
                      <a:pt x="58725" y="47691"/>
                    </a:moveTo>
                    <a:lnTo>
                      <a:pt x="61491" y="52250"/>
                    </a:lnTo>
                    <a:lnTo>
                      <a:pt x="57752" y="54165"/>
                    </a:lnTo>
                    <a:lnTo>
                      <a:pt x="54895" y="50274"/>
                    </a:lnTo>
                    <a:lnTo>
                      <a:pt x="58725" y="47691"/>
                    </a:lnTo>
                    <a:close/>
                    <a:moveTo>
                      <a:pt x="218393" y="47691"/>
                    </a:moveTo>
                    <a:cubicBezTo>
                      <a:pt x="220308" y="47873"/>
                      <a:pt x="222101" y="48055"/>
                      <a:pt x="223712" y="48207"/>
                    </a:cubicBezTo>
                    <a:cubicBezTo>
                      <a:pt x="223439" y="49970"/>
                      <a:pt x="223074" y="52007"/>
                      <a:pt x="222709" y="54195"/>
                    </a:cubicBezTo>
                    <a:lnTo>
                      <a:pt x="217268" y="53679"/>
                    </a:lnTo>
                    <a:lnTo>
                      <a:pt x="218393" y="47691"/>
                    </a:lnTo>
                    <a:close/>
                    <a:moveTo>
                      <a:pt x="86263" y="47721"/>
                    </a:moveTo>
                    <a:lnTo>
                      <a:pt x="88786" y="51794"/>
                    </a:lnTo>
                    <a:lnTo>
                      <a:pt x="85412" y="54226"/>
                    </a:lnTo>
                    <a:lnTo>
                      <a:pt x="82828" y="50122"/>
                    </a:lnTo>
                    <a:cubicBezTo>
                      <a:pt x="83375" y="49758"/>
                      <a:pt x="83923" y="49423"/>
                      <a:pt x="84439" y="49089"/>
                    </a:cubicBezTo>
                    <a:lnTo>
                      <a:pt x="86263" y="47721"/>
                    </a:lnTo>
                    <a:close/>
                    <a:moveTo>
                      <a:pt x="265506" y="51065"/>
                    </a:moveTo>
                    <a:lnTo>
                      <a:pt x="269610" y="51855"/>
                    </a:lnTo>
                    <a:lnTo>
                      <a:pt x="269276" y="54226"/>
                    </a:lnTo>
                    <a:lnTo>
                      <a:pt x="265233" y="52676"/>
                    </a:lnTo>
                    <a:lnTo>
                      <a:pt x="265506" y="51065"/>
                    </a:lnTo>
                    <a:close/>
                    <a:moveTo>
                      <a:pt x="97053" y="46384"/>
                    </a:moveTo>
                    <a:lnTo>
                      <a:pt x="100245" y="51885"/>
                    </a:lnTo>
                    <a:lnTo>
                      <a:pt x="97053" y="54378"/>
                    </a:lnTo>
                    <a:lnTo>
                      <a:pt x="93710" y="48815"/>
                    </a:lnTo>
                    <a:lnTo>
                      <a:pt x="97053" y="46384"/>
                    </a:lnTo>
                    <a:close/>
                    <a:moveTo>
                      <a:pt x="255324" y="47144"/>
                    </a:moveTo>
                    <a:lnTo>
                      <a:pt x="260522" y="47356"/>
                    </a:lnTo>
                    <a:lnTo>
                      <a:pt x="259944" y="54621"/>
                    </a:lnTo>
                    <a:lnTo>
                      <a:pt x="254838" y="51976"/>
                    </a:lnTo>
                    <a:lnTo>
                      <a:pt x="255324" y="47144"/>
                    </a:lnTo>
                    <a:close/>
                    <a:moveTo>
                      <a:pt x="164106" y="47356"/>
                    </a:moveTo>
                    <a:lnTo>
                      <a:pt x="167906" y="52189"/>
                    </a:lnTo>
                    <a:lnTo>
                      <a:pt x="162982" y="54894"/>
                    </a:lnTo>
                    <a:lnTo>
                      <a:pt x="159061" y="49910"/>
                    </a:lnTo>
                    <a:cubicBezTo>
                      <a:pt x="160611" y="49119"/>
                      <a:pt x="162343" y="48238"/>
                      <a:pt x="164106" y="47356"/>
                    </a:cubicBezTo>
                    <a:close/>
                    <a:moveTo>
                      <a:pt x="176325" y="51004"/>
                    </a:moveTo>
                    <a:lnTo>
                      <a:pt x="177268" y="52341"/>
                    </a:lnTo>
                    <a:lnTo>
                      <a:pt x="171097" y="55502"/>
                    </a:lnTo>
                    <a:lnTo>
                      <a:pt x="170064" y="54165"/>
                    </a:lnTo>
                    <a:lnTo>
                      <a:pt x="176325" y="51004"/>
                    </a:lnTo>
                    <a:close/>
                    <a:moveTo>
                      <a:pt x="121735" y="47903"/>
                    </a:moveTo>
                    <a:lnTo>
                      <a:pt x="126112" y="54165"/>
                    </a:lnTo>
                    <a:lnTo>
                      <a:pt x="123619" y="55654"/>
                    </a:lnTo>
                    <a:lnTo>
                      <a:pt x="119182" y="49454"/>
                    </a:lnTo>
                    <a:lnTo>
                      <a:pt x="121735" y="47903"/>
                    </a:lnTo>
                    <a:close/>
                    <a:moveTo>
                      <a:pt x="147754" y="49119"/>
                    </a:moveTo>
                    <a:lnTo>
                      <a:pt x="151158" y="53435"/>
                    </a:lnTo>
                    <a:cubicBezTo>
                      <a:pt x="150246" y="54013"/>
                      <a:pt x="149061" y="54773"/>
                      <a:pt x="147632" y="55685"/>
                    </a:cubicBezTo>
                    <a:lnTo>
                      <a:pt x="144440" y="51125"/>
                    </a:lnTo>
                    <a:cubicBezTo>
                      <a:pt x="146021" y="50153"/>
                      <a:pt x="147206" y="49423"/>
                      <a:pt x="147754" y="49119"/>
                    </a:cubicBezTo>
                    <a:close/>
                    <a:moveTo>
                      <a:pt x="185079" y="51308"/>
                    </a:moveTo>
                    <a:lnTo>
                      <a:pt x="187815" y="54408"/>
                    </a:lnTo>
                    <a:lnTo>
                      <a:pt x="185353" y="55745"/>
                    </a:lnTo>
                    <a:lnTo>
                      <a:pt x="183256" y="52311"/>
                    </a:lnTo>
                    <a:lnTo>
                      <a:pt x="185079" y="51308"/>
                    </a:lnTo>
                    <a:close/>
                    <a:moveTo>
                      <a:pt x="134501" y="48268"/>
                    </a:moveTo>
                    <a:lnTo>
                      <a:pt x="135656" y="49940"/>
                    </a:lnTo>
                    <a:lnTo>
                      <a:pt x="132039" y="53071"/>
                    </a:lnTo>
                    <a:lnTo>
                      <a:pt x="127814" y="55806"/>
                    </a:lnTo>
                    <a:lnTo>
                      <a:pt x="126750" y="54287"/>
                    </a:lnTo>
                    <a:lnTo>
                      <a:pt x="129455" y="52676"/>
                    </a:lnTo>
                    <a:lnTo>
                      <a:pt x="134501" y="48268"/>
                    </a:lnTo>
                    <a:close/>
                    <a:moveTo>
                      <a:pt x="270674" y="47782"/>
                    </a:moveTo>
                    <a:lnTo>
                      <a:pt x="275780" y="47995"/>
                    </a:lnTo>
                    <a:lnTo>
                      <a:pt x="274169" y="56080"/>
                    </a:lnTo>
                    <a:lnTo>
                      <a:pt x="269701" y="54378"/>
                    </a:lnTo>
                    <a:lnTo>
                      <a:pt x="270674" y="47782"/>
                    </a:lnTo>
                    <a:close/>
                    <a:moveTo>
                      <a:pt x="5289" y="48481"/>
                    </a:moveTo>
                    <a:cubicBezTo>
                      <a:pt x="6717" y="51855"/>
                      <a:pt x="7781" y="54408"/>
                      <a:pt x="8328" y="55715"/>
                    </a:cubicBezTo>
                    <a:lnTo>
                      <a:pt x="8207" y="56141"/>
                    </a:lnTo>
                    <a:lnTo>
                      <a:pt x="1398" y="54287"/>
                    </a:lnTo>
                    <a:lnTo>
                      <a:pt x="5289" y="48481"/>
                    </a:lnTo>
                    <a:close/>
                    <a:moveTo>
                      <a:pt x="36961" y="51369"/>
                    </a:moveTo>
                    <a:lnTo>
                      <a:pt x="39849" y="53709"/>
                    </a:lnTo>
                    <a:lnTo>
                      <a:pt x="37843" y="56566"/>
                    </a:lnTo>
                    <a:lnTo>
                      <a:pt x="34530" y="54165"/>
                    </a:lnTo>
                    <a:lnTo>
                      <a:pt x="36961" y="51369"/>
                    </a:lnTo>
                    <a:close/>
                    <a:moveTo>
                      <a:pt x="30821" y="52068"/>
                    </a:moveTo>
                    <a:lnTo>
                      <a:pt x="33861" y="54256"/>
                    </a:lnTo>
                    <a:lnTo>
                      <a:pt x="31855" y="56597"/>
                    </a:lnTo>
                    <a:lnTo>
                      <a:pt x="28846" y="54894"/>
                    </a:lnTo>
                    <a:lnTo>
                      <a:pt x="30821" y="52068"/>
                    </a:lnTo>
                    <a:close/>
                    <a:moveTo>
                      <a:pt x="244503" y="47144"/>
                    </a:moveTo>
                    <a:lnTo>
                      <a:pt x="249062" y="49484"/>
                    </a:lnTo>
                    <a:lnTo>
                      <a:pt x="254351" y="52250"/>
                    </a:lnTo>
                    <a:lnTo>
                      <a:pt x="253926" y="56597"/>
                    </a:lnTo>
                    <a:cubicBezTo>
                      <a:pt x="249761" y="54621"/>
                      <a:pt x="246084" y="52888"/>
                      <a:pt x="242983" y="51429"/>
                    </a:cubicBezTo>
                    <a:lnTo>
                      <a:pt x="244503" y="47144"/>
                    </a:lnTo>
                    <a:close/>
                    <a:moveTo>
                      <a:pt x="234776" y="50213"/>
                    </a:moveTo>
                    <a:lnTo>
                      <a:pt x="234776" y="50213"/>
                    </a:lnTo>
                    <a:cubicBezTo>
                      <a:pt x="235931" y="50730"/>
                      <a:pt x="237482" y="51429"/>
                      <a:pt x="239366" y="52280"/>
                    </a:cubicBezTo>
                    <a:lnTo>
                      <a:pt x="237512" y="56688"/>
                    </a:lnTo>
                    <a:cubicBezTo>
                      <a:pt x="236813" y="54438"/>
                      <a:pt x="236235" y="52767"/>
                      <a:pt x="235810" y="51855"/>
                    </a:cubicBezTo>
                    <a:cubicBezTo>
                      <a:pt x="235627" y="51460"/>
                      <a:pt x="235263" y="50913"/>
                      <a:pt x="234776" y="50213"/>
                    </a:cubicBezTo>
                    <a:close/>
                    <a:moveTo>
                      <a:pt x="135899" y="50335"/>
                    </a:moveTo>
                    <a:lnTo>
                      <a:pt x="138635" y="54287"/>
                    </a:lnTo>
                    <a:cubicBezTo>
                      <a:pt x="137297" y="55138"/>
                      <a:pt x="135990" y="55958"/>
                      <a:pt x="134805" y="56718"/>
                    </a:cubicBezTo>
                    <a:lnTo>
                      <a:pt x="132495" y="53283"/>
                    </a:lnTo>
                    <a:lnTo>
                      <a:pt x="135899" y="50335"/>
                    </a:lnTo>
                    <a:close/>
                    <a:moveTo>
                      <a:pt x="260765" y="50153"/>
                    </a:moveTo>
                    <a:lnTo>
                      <a:pt x="265051" y="50973"/>
                    </a:lnTo>
                    <a:lnTo>
                      <a:pt x="264017" y="56749"/>
                    </a:lnTo>
                    <a:lnTo>
                      <a:pt x="260370" y="54864"/>
                    </a:lnTo>
                    <a:lnTo>
                      <a:pt x="260765" y="50153"/>
                    </a:lnTo>
                    <a:close/>
                    <a:moveTo>
                      <a:pt x="107206" y="47569"/>
                    </a:moveTo>
                    <a:lnTo>
                      <a:pt x="111005" y="53831"/>
                    </a:lnTo>
                    <a:lnTo>
                      <a:pt x="105807" y="56961"/>
                    </a:lnTo>
                    <a:lnTo>
                      <a:pt x="102342" y="50913"/>
                    </a:lnTo>
                    <a:lnTo>
                      <a:pt x="107206" y="47569"/>
                    </a:lnTo>
                    <a:close/>
                    <a:moveTo>
                      <a:pt x="182861" y="52524"/>
                    </a:moveTo>
                    <a:lnTo>
                      <a:pt x="184958" y="55958"/>
                    </a:lnTo>
                    <a:lnTo>
                      <a:pt x="183073" y="56961"/>
                    </a:lnTo>
                    <a:lnTo>
                      <a:pt x="180702" y="53709"/>
                    </a:lnTo>
                    <a:lnTo>
                      <a:pt x="182861" y="52524"/>
                    </a:lnTo>
                    <a:close/>
                    <a:moveTo>
                      <a:pt x="144045" y="51369"/>
                    </a:moveTo>
                    <a:lnTo>
                      <a:pt x="147267" y="55928"/>
                    </a:lnTo>
                    <a:cubicBezTo>
                      <a:pt x="146507" y="56414"/>
                      <a:pt x="145717" y="56901"/>
                      <a:pt x="144866" y="57448"/>
                    </a:cubicBezTo>
                    <a:lnTo>
                      <a:pt x="141553" y="52949"/>
                    </a:lnTo>
                    <a:cubicBezTo>
                      <a:pt x="142434" y="52402"/>
                      <a:pt x="143285" y="51855"/>
                      <a:pt x="144045" y="51369"/>
                    </a:cubicBezTo>
                    <a:close/>
                    <a:moveTo>
                      <a:pt x="177541" y="52736"/>
                    </a:moveTo>
                    <a:lnTo>
                      <a:pt x="178636" y="54317"/>
                    </a:lnTo>
                    <a:lnTo>
                      <a:pt x="172708" y="57569"/>
                    </a:lnTo>
                    <a:lnTo>
                      <a:pt x="171401" y="55867"/>
                    </a:lnTo>
                    <a:lnTo>
                      <a:pt x="177541" y="52736"/>
                    </a:lnTo>
                    <a:close/>
                    <a:moveTo>
                      <a:pt x="93315" y="49089"/>
                    </a:moveTo>
                    <a:lnTo>
                      <a:pt x="96689" y="54651"/>
                    </a:lnTo>
                    <a:lnTo>
                      <a:pt x="92950" y="57600"/>
                    </a:lnTo>
                    <a:lnTo>
                      <a:pt x="89394" y="51916"/>
                    </a:lnTo>
                    <a:lnTo>
                      <a:pt x="93315" y="49089"/>
                    </a:lnTo>
                    <a:close/>
                    <a:moveTo>
                      <a:pt x="126355" y="54530"/>
                    </a:moveTo>
                    <a:lnTo>
                      <a:pt x="127419" y="56080"/>
                    </a:lnTo>
                    <a:lnTo>
                      <a:pt x="125048" y="57630"/>
                    </a:lnTo>
                    <a:lnTo>
                      <a:pt x="123893" y="56019"/>
                    </a:lnTo>
                    <a:lnTo>
                      <a:pt x="126355" y="54530"/>
                    </a:lnTo>
                    <a:close/>
                    <a:moveTo>
                      <a:pt x="82433" y="50365"/>
                    </a:moveTo>
                    <a:lnTo>
                      <a:pt x="85047" y="54499"/>
                    </a:lnTo>
                    <a:lnTo>
                      <a:pt x="80579" y="57721"/>
                    </a:lnTo>
                    <a:lnTo>
                      <a:pt x="77509" y="53466"/>
                    </a:lnTo>
                    <a:cubicBezTo>
                      <a:pt x="79242" y="52372"/>
                      <a:pt x="80913" y="51308"/>
                      <a:pt x="82433" y="50365"/>
                    </a:cubicBezTo>
                    <a:close/>
                    <a:moveTo>
                      <a:pt x="276236" y="47995"/>
                    </a:moveTo>
                    <a:lnTo>
                      <a:pt x="282042" y="48238"/>
                    </a:lnTo>
                    <a:lnTo>
                      <a:pt x="277178" y="57721"/>
                    </a:lnTo>
                    <a:lnTo>
                      <a:pt x="274595" y="56262"/>
                    </a:lnTo>
                    <a:lnTo>
                      <a:pt x="276236" y="47995"/>
                    </a:lnTo>
                    <a:close/>
                    <a:moveTo>
                      <a:pt x="180307" y="53922"/>
                    </a:moveTo>
                    <a:lnTo>
                      <a:pt x="182648" y="57174"/>
                    </a:lnTo>
                    <a:lnTo>
                      <a:pt x="181614" y="57752"/>
                    </a:lnTo>
                    <a:lnTo>
                      <a:pt x="179304" y="54469"/>
                    </a:lnTo>
                    <a:lnTo>
                      <a:pt x="180307" y="53922"/>
                    </a:lnTo>
                    <a:close/>
                    <a:moveTo>
                      <a:pt x="118786" y="49697"/>
                    </a:moveTo>
                    <a:lnTo>
                      <a:pt x="123224" y="55897"/>
                    </a:lnTo>
                    <a:lnTo>
                      <a:pt x="119577" y="58056"/>
                    </a:lnTo>
                    <a:lnTo>
                      <a:pt x="115777" y="51490"/>
                    </a:lnTo>
                    <a:lnTo>
                      <a:pt x="118786" y="49697"/>
                    </a:lnTo>
                    <a:close/>
                    <a:moveTo>
                      <a:pt x="21003" y="41460"/>
                    </a:moveTo>
                    <a:lnTo>
                      <a:pt x="25441" y="44104"/>
                    </a:lnTo>
                    <a:lnTo>
                      <a:pt x="16596" y="58451"/>
                    </a:lnTo>
                    <a:lnTo>
                      <a:pt x="10426" y="56749"/>
                    </a:lnTo>
                    <a:lnTo>
                      <a:pt x="10608" y="56141"/>
                    </a:lnTo>
                    <a:cubicBezTo>
                      <a:pt x="11429" y="54955"/>
                      <a:pt x="15775" y="48846"/>
                      <a:pt x="21003" y="41460"/>
                    </a:cubicBezTo>
                    <a:close/>
                    <a:moveTo>
                      <a:pt x="158666" y="50122"/>
                    </a:moveTo>
                    <a:lnTo>
                      <a:pt x="162556" y="55138"/>
                    </a:lnTo>
                    <a:lnTo>
                      <a:pt x="156386" y="58542"/>
                    </a:lnTo>
                    <a:lnTo>
                      <a:pt x="152526" y="53648"/>
                    </a:lnTo>
                    <a:cubicBezTo>
                      <a:pt x="153012" y="53314"/>
                      <a:pt x="153377" y="53101"/>
                      <a:pt x="153559" y="52979"/>
                    </a:cubicBezTo>
                    <a:cubicBezTo>
                      <a:pt x="154380" y="52402"/>
                      <a:pt x="156264" y="51369"/>
                      <a:pt x="158666" y="50122"/>
                    </a:cubicBezTo>
                    <a:close/>
                    <a:moveTo>
                      <a:pt x="48147" y="42675"/>
                    </a:moveTo>
                    <a:lnTo>
                      <a:pt x="53861" y="50426"/>
                    </a:lnTo>
                    <a:lnTo>
                      <a:pt x="53466" y="50669"/>
                    </a:lnTo>
                    <a:cubicBezTo>
                      <a:pt x="53466" y="50700"/>
                      <a:pt x="53436" y="50700"/>
                      <a:pt x="53436" y="50700"/>
                    </a:cubicBezTo>
                    <a:lnTo>
                      <a:pt x="46566" y="58603"/>
                    </a:lnTo>
                    <a:lnTo>
                      <a:pt x="40457" y="53618"/>
                    </a:lnTo>
                    <a:lnTo>
                      <a:pt x="48147" y="42675"/>
                    </a:lnTo>
                    <a:close/>
                    <a:moveTo>
                      <a:pt x="242193" y="53618"/>
                    </a:moveTo>
                    <a:cubicBezTo>
                      <a:pt x="243774" y="54317"/>
                      <a:pt x="245476" y="55138"/>
                      <a:pt x="247391" y="56019"/>
                    </a:cubicBezTo>
                    <a:lnTo>
                      <a:pt x="246266" y="58815"/>
                    </a:lnTo>
                    <a:lnTo>
                      <a:pt x="241463" y="56171"/>
                    </a:lnTo>
                    <a:cubicBezTo>
                      <a:pt x="241433" y="56156"/>
                      <a:pt x="241403" y="56148"/>
                      <a:pt x="241372" y="56148"/>
                    </a:cubicBezTo>
                    <a:cubicBezTo>
                      <a:pt x="241342" y="56148"/>
                      <a:pt x="241311" y="56156"/>
                      <a:pt x="241281" y="56171"/>
                    </a:cubicBezTo>
                    <a:lnTo>
                      <a:pt x="242193" y="53618"/>
                    </a:lnTo>
                    <a:close/>
                    <a:moveTo>
                      <a:pt x="279792" y="53587"/>
                    </a:moveTo>
                    <a:lnTo>
                      <a:pt x="281555" y="54530"/>
                    </a:lnTo>
                    <a:lnTo>
                      <a:pt x="279124" y="58815"/>
                    </a:lnTo>
                    <a:lnTo>
                      <a:pt x="277574" y="57934"/>
                    </a:lnTo>
                    <a:lnTo>
                      <a:pt x="279792" y="53587"/>
                    </a:lnTo>
                    <a:close/>
                    <a:moveTo>
                      <a:pt x="34226" y="54530"/>
                    </a:moveTo>
                    <a:lnTo>
                      <a:pt x="37569" y="56931"/>
                    </a:lnTo>
                    <a:lnTo>
                      <a:pt x="36140" y="58998"/>
                    </a:lnTo>
                    <a:lnTo>
                      <a:pt x="32250" y="56809"/>
                    </a:lnTo>
                    <a:lnTo>
                      <a:pt x="34226" y="54530"/>
                    </a:lnTo>
                    <a:close/>
                    <a:moveTo>
                      <a:pt x="141158" y="53192"/>
                    </a:moveTo>
                    <a:lnTo>
                      <a:pt x="144501" y="57691"/>
                    </a:lnTo>
                    <a:cubicBezTo>
                      <a:pt x="143832" y="58116"/>
                      <a:pt x="143133" y="58542"/>
                      <a:pt x="142434" y="58998"/>
                    </a:cubicBezTo>
                    <a:lnTo>
                      <a:pt x="139273" y="54408"/>
                    </a:lnTo>
                    <a:cubicBezTo>
                      <a:pt x="139911" y="53983"/>
                      <a:pt x="140550" y="53587"/>
                      <a:pt x="141158" y="53192"/>
                    </a:cubicBezTo>
                    <a:close/>
                    <a:moveTo>
                      <a:pt x="265142" y="53131"/>
                    </a:moveTo>
                    <a:lnTo>
                      <a:pt x="269215" y="54682"/>
                    </a:lnTo>
                    <a:lnTo>
                      <a:pt x="268576" y="59089"/>
                    </a:lnTo>
                    <a:lnTo>
                      <a:pt x="264443" y="56961"/>
                    </a:lnTo>
                    <a:lnTo>
                      <a:pt x="265142" y="53131"/>
                    </a:lnTo>
                    <a:close/>
                    <a:moveTo>
                      <a:pt x="168179" y="52554"/>
                    </a:moveTo>
                    <a:lnTo>
                      <a:pt x="172313" y="57782"/>
                    </a:lnTo>
                    <a:lnTo>
                      <a:pt x="169760" y="59180"/>
                    </a:lnTo>
                    <a:lnTo>
                      <a:pt x="165809" y="53861"/>
                    </a:lnTo>
                    <a:lnTo>
                      <a:pt x="168179" y="52554"/>
                    </a:lnTo>
                    <a:close/>
                    <a:moveTo>
                      <a:pt x="254807" y="52463"/>
                    </a:moveTo>
                    <a:lnTo>
                      <a:pt x="260035" y="55168"/>
                    </a:lnTo>
                    <a:lnTo>
                      <a:pt x="261433" y="55897"/>
                    </a:lnTo>
                    <a:lnTo>
                      <a:pt x="259367" y="59180"/>
                    </a:lnTo>
                    <a:cubicBezTo>
                      <a:pt x="257634" y="58360"/>
                      <a:pt x="255962" y="57569"/>
                      <a:pt x="254382" y="56809"/>
                    </a:cubicBezTo>
                    <a:lnTo>
                      <a:pt x="254807" y="52463"/>
                    </a:lnTo>
                    <a:close/>
                    <a:moveTo>
                      <a:pt x="73345" y="46748"/>
                    </a:moveTo>
                    <a:lnTo>
                      <a:pt x="76658" y="52919"/>
                    </a:lnTo>
                    <a:cubicBezTo>
                      <a:pt x="73710" y="54773"/>
                      <a:pt x="70123" y="57022"/>
                      <a:pt x="66384" y="59363"/>
                    </a:cubicBezTo>
                    <a:lnTo>
                      <a:pt x="62159" y="52432"/>
                    </a:lnTo>
                    <a:lnTo>
                      <a:pt x="73345" y="46748"/>
                    </a:lnTo>
                    <a:close/>
                    <a:moveTo>
                      <a:pt x="132100" y="53557"/>
                    </a:moveTo>
                    <a:lnTo>
                      <a:pt x="134410" y="56961"/>
                    </a:lnTo>
                    <a:cubicBezTo>
                      <a:pt x="132313" y="58329"/>
                      <a:pt x="130732" y="59363"/>
                      <a:pt x="130428" y="59545"/>
                    </a:cubicBezTo>
                    <a:lnTo>
                      <a:pt x="128087" y="56201"/>
                    </a:lnTo>
                    <a:lnTo>
                      <a:pt x="132100" y="53557"/>
                    </a:lnTo>
                    <a:close/>
                    <a:moveTo>
                      <a:pt x="188149" y="54773"/>
                    </a:moveTo>
                    <a:lnTo>
                      <a:pt x="190885" y="57873"/>
                    </a:lnTo>
                    <a:lnTo>
                      <a:pt x="187724" y="59636"/>
                    </a:lnTo>
                    <a:lnTo>
                      <a:pt x="185596" y="56141"/>
                    </a:lnTo>
                    <a:lnTo>
                      <a:pt x="188149" y="54773"/>
                    </a:lnTo>
                    <a:close/>
                    <a:moveTo>
                      <a:pt x="123498" y="56262"/>
                    </a:moveTo>
                    <a:lnTo>
                      <a:pt x="124653" y="57843"/>
                    </a:lnTo>
                    <a:lnTo>
                      <a:pt x="120610" y="59818"/>
                    </a:lnTo>
                    <a:lnTo>
                      <a:pt x="119820" y="58451"/>
                    </a:lnTo>
                    <a:lnTo>
                      <a:pt x="123498" y="56262"/>
                    </a:lnTo>
                    <a:close/>
                    <a:moveTo>
                      <a:pt x="100488" y="52280"/>
                    </a:moveTo>
                    <a:lnTo>
                      <a:pt x="103862" y="58116"/>
                    </a:lnTo>
                    <a:lnTo>
                      <a:pt x="100519" y="60122"/>
                    </a:lnTo>
                    <a:lnTo>
                      <a:pt x="97297" y="54773"/>
                    </a:lnTo>
                    <a:lnTo>
                      <a:pt x="100488" y="52280"/>
                    </a:lnTo>
                    <a:close/>
                    <a:moveTo>
                      <a:pt x="89029" y="52189"/>
                    </a:moveTo>
                    <a:lnTo>
                      <a:pt x="92585" y="57873"/>
                    </a:lnTo>
                    <a:lnTo>
                      <a:pt x="89272" y="60457"/>
                    </a:lnTo>
                    <a:lnTo>
                      <a:pt x="85655" y="54621"/>
                    </a:lnTo>
                    <a:lnTo>
                      <a:pt x="89029" y="52189"/>
                    </a:lnTo>
                    <a:close/>
                    <a:moveTo>
                      <a:pt x="115382" y="51733"/>
                    </a:moveTo>
                    <a:lnTo>
                      <a:pt x="119182" y="58299"/>
                    </a:lnTo>
                    <a:lnTo>
                      <a:pt x="116871" y="59697"/>
                    </a:lnTo>
                    <a:lnTo>
                      <a:pt x="115564" y="60487"/>
                    </a:lnTo>
                    <a:lnTo>
                      <a:pt x="111613" y="53983"/>
                    </a:lnTo>
                    <a:lnTo>
                      <a:pt x="115382" y="51733"/>
                    </a:lnTo>
                    <a:close/>
                    <a:moveTo>
                      <a:pt x="165413" y="54074"/>
                    </a:moveTo>
                    <a:lnTo>
                      <a:pt x="169365" y="59393"/>
                    </a:lnTo>
                    <a:lnTo>
                      <a:pt x="167359" y="60487"/>
                    </a:lnTo>
                    <a:lnTo>
                      <a:pt x="163255" y="55259"/>
                    </a:lnTo>
                    <a:lnTo>
                      <a:pt x="165413" y="54074"/>
                    </a:lnTo>
                    <a:close/>
                    <a:moveTo>
                      <a:pt x="185201" y="56353"/>
                    </a:moveTo>
                    <a:lnTo>
                      <a:pt x="187329" y="59849"/>
                    </a:lnTo>
                    <a:lnTo>
                      <a:pt x="185779" y="60700"/>
                    </a:lnTo>
                    <a:lnTo>
                      <a:pt x="183347" y="57326"/>
                    </a:lnTo>
                    <a:lnTo>
                      <a:pt x="185201" y="56353"/>
                    </a:lnTo>
                    <a:close/>
                    <a:moveTo>
                      <a:pt x="186204" y="51217"/>
                    </a:moveTo>
                    <a:lnTo>
                      <a:pt x="204867" y="52979"/>
                    </a:lnTo>
                    <a:lnTo>
                      <a:pt x="194715" y="60822"/>
                    </a:lnTo>
                    <a:lnTo>
                      <a:pt x="186204" y="51217"/>
                    </a:lnTo>
                    <a:close/>
                    <a:moveTo>
                      <a:pt x="269640" y="54834"/>
                    </a:moveTo>
                    <a:lnTo>
                      <a:pt x="274017" y="56505"/>
                    </a:lnTo>
                    <a:lnTo>
                      <a:pt x="272011" y="60882"/>
                    </a:lnTo>
                    <a:lnTo>
                      <a:pt x="269002" y="59332"/>
                    </a:lnTo>
                    <a:lnTo>
                      <a:pt x="269640" y="54834"/>
                    </a:lnTo>
                    <a:close/>
                    <a:moveTo>
                      <a:pt x="178909" y="54682"/>
                    </a:moveTo>
                    <a:lnTo>
                      <a:pt x="181219" y="57964"/>
                    </a:lnTo>
                    <a:lnTo>
                      <a:pt x="175444" y="61034"/>
                    </a:lnTo>
                    <a:lnTo>
                      <a:pt x="173012" y="57934"/>
                    </a:lnTo>
                    <a:lnTo>
                      <a:pt x="178909" y="54682"/>
                    </a:lnTo>
                    <a:close/>
                    <a:moveTo>
                      <a:pt x="12219" y="57721"/>
                    </a:moveTo>
                    <a:lnTo>
                      <a:pt x="16353" y="58846"/>
                    </a:lnTo>
                    <a:lnTo>
                      <a:pt x="14924" y="61065"/>
                    </a:lnTo>
                    <a:lnTo>
                      <a:pt x="11763" y="59879"/>
                    </a:lnTo>
                    <a:lnTo>
                      <a:pt x="12219" y="57721"/>
                    </a:lnTo>
                    <a:close/>
                    <a:moveTo>
                      <a:pt x="119425" y="58694"/>
                    </a:moveTo>
                    <a:lnTo>
                      <a:pt x="120185" y="60031"/>
                    </a:lnTo>
                    <a:lnTo>
                      <a:pt x="117966" y="61126"/>
                    </a:lnTo>
                    <a:lnTo>
                      <a:pt x="117297" y="59970"/>
                    </a:lnTo>
                    <a:lnTo>
                      <a:pt x="119425" y="58694"/>
                    </a:lnTo>
                    <a:close/>
                    <a:moveTo>
                      <a:pt x="127692" y="56445"/>
                    </a:moveTo>
                    <a:lnTo>
                      <a:pt x="130033" y="59788"/>
                    </a:lnTo>
                    <a:lnTo>
                      <a:pt x="127662" y="61247"/>
                    </a:lnTo>
                    <a:lnTo>
                      <a:pt x="125321" y="57995"/>
                    </a:lnTo>
                    <a:lnTo>
                      <a:pt x="127692" y="56445"/>
                    </a:lnTo>
                    <a:close/>
                    <a:moveTo>
                      <a:pt x="237147" y="58663"/>
                    </a:moveTo>
                    <a:cubicBezTo>
                      <a:pt x="237390" y="59484"/>
                      <a:pt x="237634" y="60366"/>
                      <a:pt x="237877" y="61277"/>
                    </a:cubicBezTo>
                    <a:lnTo>
                      <a:pt x="236357" y="60578"/>
                    </a:lnTo>
                    <a:lnTo>
                      <a:pt x="237147" y="58663"/>
                    </a:lnTo>
                    <a:close/>
                    <a:moveTo>
                      <a:pt x="61734" y="52645"/>
                    </a:moveTo>
                    <a:lnTo>
                      <a:pt x="66019" y="59606"/>
                    </a:lnTo>
                    <a:cubicBezTo>
                      <a:pt x="65047" y="60214"/>
                      <a:pt x="64105" y="60822"/>
                      <a:pt x="63132" y="61429"/>
                    </a:cubicBezTo>
                    <a:lnTo>
                      <a:pt x="58025" y="54530"/>
                    </a:lnTo>
                    <a:lnTo>
                      <a:pt x="61734" y="52645"/>
                    </a:lnTo>
                    <a:close/>
                    <a:moveTo>
                      <a:pt x="151735" y="54165"/>
                    </a:moveTo>
                    <a:lnTo>
                      <a:pt x="155565" y="58998"/>
                    </a:lnTo>
                    <a:lnTo>
                      <a:pt x="151675" y="61429"/>
                    </a:lnTo>
                    <a:lnTo>
                      <a:pt x="148179" y="56445"/>
                    </a:lnTo>
                    <a:cubicBezTo>
                      <a:pt x="149608" y="55502"/>
                      <a:pt x="150823" y="54742"/>
                      <a:pt x="151735" y="54165"/>
                    </a:cubicBezTo>
                    <a:close/>
                    <a:moveTo>
                      <a:pt x="182921" y="57569"/>
                    </a:moveTo>
                    <a:lnTo>
                      <a:pt x="185383" y="60943"/>
                    </a:lnTo>
                    <a:lnTo>
                      <a:pt x="184289" y="61521"/>
                    </a:lnTo>
                    <a:lnTo>
                      <a:pt x="181888" y="58116"/>
                    </a:lnTo>
                    <a:lnTo>
                      <a:pt x="182921" y="57569"/>
                    </a:lnTo>
                    <a:close/>
                    <a:moveTo>
                      <a:pt x="239792" y="52493"/>
                    </a:moveTo>
                    <a:cubicBezTo>
                      <a:pt x="240430" y="52767"/>
                      <a:pt x="241099" y="53071"/>
                      <a:pt x="241798" y="53405"/>
                    </a:cubicBezTo>
                    <a:lnTo>
                      <a:pt x="238880" y="61521"/>
                    </a:lnTo>
                    <a:cubicBezTo>
                      <a:pt x="238485" y="60001"/>
                      <a:pt x="238090" y="58603"/>
                      <a:pt x="237725" y="57356"/>
                    </a:cubicBezTo>
                    <a:lnTo>
                      <a:pt x="239792" y="52493"/>
                    </a:lnTo>
                    <a:close/>
                    <a:moveTo>
                      <a:pt x="138878" y="54651"/>
                    </a:moveTo>
                    <a:lnTo>
                      <a:pt x="142039" y="59241"/>
                    </a:lnTo>
                    <a:cubicBezTo>
                      <a:pt x="140793" y="60031"/>
                      <a:pt x="139516" y="60852"/>
                      <a:pt x="138148" y="61703"/>
                    </a:cubicBezTo>
                    <a:lnTo>
                      <a:pt x="135048" y="57113"/>
                    </a:lnTo>
                    <a:cubicBezTo>
                      <a:pt x="136325" y="56293"/>
                      <a:pt x="137632" y="55472"/>
                      <a:pt x="138878" y="54651"/>
                    </a:cubicBezTo>
                    <a:close/>
                    <a:moveTo>
                      <a:pt x="54135" y="50791"/>
                    </a:moveTo>
                    <a:lnTo>
                      <a:pt x="57053" y="54773"/>
                    </a:lnTo>
                    <a:lnTo>
                      <a:pt x="49940" y="61794"/>
                    </a:lnTo>
                    <a:lnTo>
                      <a:pt x="46901" y="58907"/>
                    </a:lnTo>
                    <a:lnTo>
                      <a:pt x="53740" y="51034"/>
                    </a:lnTo>
                    <a:lnTo>
                      <a:pt x="54135" y="50791"/>
                    </a:lnTo>
                    <a:close/>
                    <a:moveTo>
                      <a:pt x="116902" y="60214"/>
                    </a:moveTo>
                    <a:lnTo>
                      <a:pt x="117540" y="61308"/>
                    </a:lnTo>
                    <a:lnTo>
                      <a:pt x="116355" y="61916"/>
                    </a:lnTo>
                    <a:lnTo>
                      <a:pt x="115777" y="60882"/>
                    </a:lnTo>
                    <a:lnTo>
                      <a:pt x="116902" y="60214"/>
                    </a:lnTo>
                    <a:close/>
                    <a:moveTo>
                      <a:pt x="172587" y="58147"/>
                    </a:moveTo>
                    <a:lnTo>
                      <a:pt x="173529" y="59332"/>
                    </a:lnTo>
                    <a:lnTo>
                      <a:pt x="168483" y="61946"/>
                    </a:lnTo>
                    <a:lnTo>
                      <a:pt x="167632" y="60852"/>
                    </a:lnTo>
                    <a:lnTo>
                      <a:pt x="172587" y="58147"/>
                    </a:lnTo>
                    <a:close/>
                    <a:moveTo>
                      <a:pt x="274443" y="56718"/>
                    </a:moveTo>
                    <a:lnTo>
                      <a:pt x="276966" y="58116"/>
                    </a:lnTo>
                    <a:lnTo>
                      <a:pt x="274808" y="62341"/>
                    </a:lnTo>
                    <a:lnTo>
                      <a:pt x="272406" y="61095"/>
                    </a:lnTo>
                    <a:lnTo>
                      <a:pt x="274443" y="56718"/>
                    </a:lnTo>
                    <a:close/>
                    <a:moveTo>
                      <a:pt x="162860" y="55502"/>
                    </a:moveTo>
                    <a:lnTo>
                      <a:pt x="166933" y="60730"/>
                    </a:lnTo>
                    <a:lnTo>
                      <a:pt x="163954" y="62372"/>
                    </a:lnTo>
                    <a:lnTo>
                      <a:pt x="160125" y="56992"/>
                    </a:lnTo>
                    <a:lnTo>
                      <a:pt x="162860" y="55502"/>
                    </a:lnTo>
                    <a:close/>
                    <a:moveTo>
                      <a:pt x="37387" y="28116"/>
                    </a:moveTo>
                    <a:lnTo>
                      <a:pt x="42250" y="34742"/>
                    </a:lnTo>
                    <a:lnTo>
                      <a:pt x="38998" y="39423"/>
                    </a:lnTo>
                    <a:cubicBezTo>
                      <a:pt x="38998" y="39453"/>
                      <a:pt x="38967" y="39453"/>
                      <a:pt x="38967" y="39484"/>
                    </a:cubicBezTo>
                    <a:cubicBezTo>
                      <a:pt x="38937" y="39514"/>
                      <a:pt x="38937" y="39545"/>
                      <a:pt x="38907" y="39575"/>
                    </a:cubicBezTo>
                    <a:lnTo>
                      <a:pt x="23070" y="62493"/>
                    </a:lnTo>
                    <a:lnTo>
                      <a:pt x="17022" y="58633"/>
                    </a:lnTo>
                    <a:lnTo>
                      <a:pt x="25958" y="44165"/>
                    </a:lnTo>
                    <a:lnTo>
                      <a:pt x="30760" y="36384"/>
                    </a:lnTo>
                    <a:lnTo>
                      <a:pt x="37387" y="28116"/>
                    </a:lnTo>
                    <a:close/>
                    <a:moveTo>
                      <a:pt x="247786" y="56232"/>
                    </a:moveTo>
                    <a:cubicBezTo>
                      <a:pt x="249610" y="57083"/>
                      <a:pt x="251585" y="58025"/>
                      <a:pt x="253683" y="59028"/>
                    </a:cubicBezTo>
                    <a:lnTo>
                      <a:pt x="253318" y="62676"/>
                    </a:lnTo>
                    <a:lnTo>
                      <a:pt x="246661" y="59028"/>
                    </a:lnTo>
                    <a:lnTo>
                      <a:pt x="247786" y="56232"/>
                    </a:lnTo>
                    <a:close/>
                    <a:moveTo>
                      <a:pt x="96932" y="55046"/>
                    </a:moveTo>
                    <a:lnTo>
                      <a:pt x="100123" y="60366"/>
                    </a:lnTo>
                    <a:lnTo>
                      <a:pt x="96172" y="62736"/>
                    </a:lnTo>
                    <a:lnTo>
                      <a:pt x="93193" y="57995"/>
                    </a:lnTo>
                    <a:lnTo>
                      <a:pt x="96932" y="55046"/>
                    </a:lnTo>
                    <a:close/>
                    <a:moveTo>
                      <a:pt x="206052" y="53101"/>
                    </a:moveTo>
                    <a:lnTo>
                      <a:pt x="216721" y="54104"/>
                    </a:lnTo>
                    <a:lnTo>
                      <a:pt x="215080" y="62858"/>
                    </a:lnTo>
                    <a:cubicBezTo>
                      <a:pt x="212648" y="60244"/>
                      <a:pt x="209274" y="56597"/>
                      <a:pt x="206052" y="53101"/>
                    </a:cubicBezTo>
                    <a:close/>
                    <a:moveTo>
                      <a:pt x="277361" y="58360"/>
                    </a:moveTo>
                    <a:lnTo>
                      <a:pt x="278911" y="59211"/>
                    </a:lnTo>
                    <a:lnTo>
                      <a:pt x="276631" y="63284"/>
                    </a:lnTo>
                    <a:lnTo>
                      <a:pt x="275203" y="62554"/>
                    </a:lnTo>
                    <a:lnTo>
                      <a:pt x="277361" y="58360"/>
                    </a:lnTo>
                    <a:close/>
                    <a:moveTo>
                      <a:pt x="261829" y="56141"/>
                    </a:moveTo>
                    <a:lnTo>
                      <a:pt x="268485" y="59575"/>
                    </a:lnTo>
                    <a:lnTo>
                      <a:pt x="267938" y="63375"/>
                    </a:lnTo>
                    <a:cubicBezTo>
                      <a:pt x="266631" y="62706"/>
                      <a:pt x="265294" y="62037"/>
                      <a:pt x="263865" y="61338"/>
                    </a:cubicBezTo>
                    <a:cubicBezTo>
                      <a:pt x="262467" y="60670"/>
                      <a:pt x="261099" y="60031"/>
                      <a:pt x="259762" y="59393"/>
                    </a:cubicBezTo>
                    <a:lnTo>
                      <a:pt x="261829" y="56141"/>
                    </a:lnTo>
                    <a:close/>
                    <a:moveTo>
                      <a:pt x="85290" y="54894"/>
                    </a:moveTo>
                    <a:lnTo>
                      <a:pt x="88938" y="60730"/>
                    </a:lnTo>
                    <a:lnTo>
                      <a:pt x="85078" y="63740"/>
                    </a:lnTo>
                    <a:lnTo>
                      <a:pt x="80853" y="58086"/>
                    </a:lnTo>
                    <a:lnTo>
                      <a:pt x="85290" y="54894"/>
                    </a:lnTo>
                    <a:close/>
                    <a:moveTo>
                      <a:pt x="111218" y="54226"/>
                    </a:moveTo>
                    <a:lnTo>
                      <a:pt x="115169" y="60730"/>
                    </a:lnTo>
                    <a:lnTo>
                      <a:pt x="109850" y="63922"/>
                    </a:lnTo>
                    <a:lnTo>
                      <a:pt x="106051" y="57326"/>
                    </a:lnTo>
                    <a:lnTo>
                      <a:pt x="111218" y="54226"/>
                    </a:lnTo>
                    <a:close/>
                    <a:moveTo>
                      <a:pt x="173833" y="59697"/>
                    </a:moveTo>
                    <a:lnTo>
                      <a:pt x="175049" y="61247"/>
                    </a:lnTo>
                    <a:lnTo>
                      <a:pt x="170034" y="63922"/>
                    </a:lnTo>
                    <a:lnTo>
                      <a:pt x="168787" y="62341"/>
                    </a:lnTo>
                    <a:lnTo>
                      <a:pt x="173833" y="59697"/>
                    </a:lnTo>
                    <a:close/>
                    <a:moveTo>
                      <a:pt x="124896" y="58208"/>
                    </a:moveTo>
                    <a:lnTo>
                      <a:pt x="127267" y="61490"/>
                    </a:lnTo>
                    <a:lnTo>
                      <a:pt x="123042" y="64043"/>
                    </a:lnTo>
                    <a:lnTo>
                      <a:pt x="120823" y="60214"/>
                    </a:lnTo>
                    <a:lnTo>
                      <a:pt x="124896" y="58208"/>
                    </a:lnTo>
                    <a:close/>
                    <a:moveTo>
                      <a:pt x="57326" y="55138"/>
                    </a:moveTo>
                    <a:lnTo>
                      <a:pt x="62342" y="61946"/>
                    </a:lnTo>
                    <a:cubicBezTo>
                      <a:pt x="61886" y="62220"/>
                      <a:pt x="61399" y="62524"/>
                      <a:pt x="60943" y="62828"/>
                    </a:cubicBezTo>
                    <a:lnTo>
                      <a:pt x="59484" y="60670"/>
                    </a:lnTo>
                    <a:cubicBezTo>
                      <a:pt x="59441" y="60604"/>
                      <a:pt x="59365" y="60554"/>
                      <a:pt x="59281" y="60554"/>
                    </a:cubicBezTo>
                    <a:cubicBezTo>
                      <a:pt x="59248" y="60554"/>
                      <a:pt x="59214" y="60561"/>
                      <a:pt x="59180" y="60578"/>
                    </a:cubicBezTo>
                    <a:lnTo>
                      <a:pt x="52402" y="64104"/>
                    </a:lnTo>
                    <a:lnTo>
                      <a:pt x="50274" y="62098"/>
                    </a:lnTo>
                    <a:lnTo>
                      <a:pt x="57326" y="55138"/>
                    </a:lnTo>
                    <a:close/>
                    <a:moveTo>
                      <a:pt x="159699" y="57204"/>
                    </a:moveTo>
                    <a:lnTo>
                      <a:pt x="163559" y="62584"/>
                    </a:lnTo>
                    <a:lnTo>
                      <a:pt x="160793" y="64104"/>
                    </a:lnTo>
                    <a:lnTo>
                      <a:pt x="156659" y="58876"/>
                    </a:lnTo>
                    <a:lnTo>
                      <a:pt x="159699" y="57204"/>
                    </a:lnTo>
                    <a:close/>
                    <a:moveTo>
                      <a:pt x="241160" y="56505"/>
                    </a:moveTo>
                    <a:cubicBezTo>
                      <a:pt x="241190" y="56536"/>
                      <a:pt x="241220" y="56566"/>
                      <a:pt x="241251" y="56597"/>
                    </a:cubicBezTo>
                    <a:lnTo>
                      <a:pt x="246084" y="59241"/>
                    </a:lnTo>
                    <a:lnTo>
                      <a:pt x="244138" y="64135"/>
                    </a:lnTo>
                    <a:lnTo>
                      <a:pt x="239245" y="61885"/>
                    </a:lnTo>
                    <a:lnTo>
                      <a:pt x="241160" y="56505"/>
                    </a:lnTo>
                    <a:close/>
                    <a:moveTo>
                      <a:pt x="279306" y="59454"/>
                    </a:moveTo>
                    <a:lnTo>
                      <a:pt x="280400" y="60062"/>
                    </a:lnTo>
                    <a:lnTo>
                      <a:pt x="278242" y="64135"/>
                    </a:lnTo>
                    <a:lnTo>
                      <a:pt x="277026" y="63496"/>
                    </a:lnTo>
                    <a:lnTo>
                      <a:pt x="279306" y="59454"/>
                    </a:lnTo>
                    <a:close/>
                    <a:moveTo>
                      <a:pt x="134683" y="57356"/>
                    </a:moveTo>
                    <a:lnTo>
                      <a:pt x="137753" y="61946"/>
                    </a:lnTo>
                    <a:cubicBezTo>
                      <a:pt x="136477" y="62767"/>
                      <a:pt x="135170" y="63588"/>
                      <a:pt x="133832" y="64439"/>
                    </a:cubicBezTo>
                    <a:lnTo>
                      <a:pt x="130671" y="59940"/>
                    </a:lnTo>
                    <a:cubicBezTo>
                      <a:pt x="131917" y="59119"/>
                      <a:pt x="133285" y="58238"/>
                      <a:pt x="134683" y="57356"/>
                    </a:cubicBezTo>
                    <a:close/>
                    <a:moveTo>
                      <a:pt x="191189" y="58238"/>
                    </a:moveTo>
                    <a:lnTo>
                      <a:pt x="193955" y="61338"/>
                    </a:lnTo>
                    <a:lnTo>
                      <a:pt x="188514" y="64439"/>
                    </a:lnTo>
                    <a:lnTo>
                      <a:pt x="186052" y="61065"/>
                    </a:lnTo>
                    <a:lnTo>
                      <a:pt x="191189" y="58238"/>
                    </a:lnTo>
                    <a:close/>
                    <a:moveTo>
                      <a:pt x="181493" y="58329"/>
                    </a:moveTo>
                    <a:lnTo>
                      <a:pt x="183894" y="61764"/>
                    </a:lnTo>
                    <a:lnTo>
                      <a:pt x="178392" y="64773"/>
                    </a:lnTo>
                    <a:lnTo>
                      <a:pt x="175748" y="61399"/>
                    </a:lnTo>
                    <a:lnTo>
                      <a:pt x="181493" y="58329"/>
                    </a:lnTo>
                    <a:close/>
                    <a:moveTo>
                      <a:pt x="92828" y="58268"/>
                    </a:moveTo>
                    <a:lnTo>
                      <a:pt x="95777" y="62980"/>
                    </a:lnTo>
                    <a:lnTo>
                      <a:pt x="92190" y="65138"/>
                    </a:lnTo>
                    <a:lnTo>
                      <a:pt x="89515" y="60852"/>
                    </a:lnTo>
                    <a:lnTo>
                      <a:pt x="92828" y="58268"/>
                    </a:lnTo>
                    <a:close/>
                    <a:moveTo>
                      <a:pt x="185657" y="61308"/>
                    </a:moveTo>
                    <a:lnTo>
                      <a:pt x="188119" y="64682"/>
                    </a:lnTo>
                    <a:lnTo>
                      <a:pt x="186964" y="65350"/>
                    </a:lnTo>
                    <a:lnTo>
                      <a:pt x="184532" y="61916"/>
                    </a:lnTo>
                    <a:lnTo>
                      <a:pt x="185657" y="61308"/>
                    </a:lnTo>
                    <a:close/>
                    <a:moveTo>
                      <a:pt x="167237" y="61095"/>
                    </a:moveTo>
                    <a:lnTo>
                      <a:pt x="168088" y="62189"/>
                    </a:lnTo>
                    <a:lnTo>
                      <a:pt x="161827" y="65411"/>
                    </a:lnTo>
                    <a:lnTo>
                      <a:pt x="161067" y="64469"/>
                    </a:lnTo>
                    <a:lnTo>
                      <a:pt x="167237" y="61095"/>
                    </a:lnTo>
                    <a:close/>
                    <a:moveTo>
                      <a:pt x="120428" y="60426"/>
                    </a:moveTo>
                    <a:lnTo>
                      <a:pt x="122647" y="64287"/>
                    </a:lnTo>
                    <a:lnTo>
                      <a:pt x="120580" y="65563"/>
                    </a:lnTo>
                    <a:lnTo>
                      <a:pt x="118178" y="61521"/>
                    </a:lnTo>
                    <a:lnTo>
                      <a:pt x="120428" y="60426"/>
                    </a:lnTo>
                    <a:close/>
                    <a:moveTo>
                      <a:pt x="280796" y="60274"/>
                    </a:moveTo>
                    <a:lnTo>
                      <a:pt x="283075" y="61581"/>
                    </a:lnTo>
                    <a:lnTo>
                      <a:pt x="281160" y="65624"/>
                    </a:lnTo>
                    <a:lnTo>
                      <a:pt x="278637" y="64347"/>
                    </a:lnTo>
                    <a:lnTo>
                      <a:pt x="280796" y="60274"/>
                    </a:lnTo>
                    <a:close/>
                    <a:moveTo>
                      <a:pt x="254138" y="59241"/>
                    </a:moveTo>
                    <a:cubicBezTo>
                      <a:pt x="256205" y="60214"/>
                      <a:pt x="258394" y="61247"/>
                      <a:pt x="260704" y="62372"/>
                    </a:cubicBezTo>
                    <a:lnTo>
                      <a:pt x="258911" y="65746"/>
                    </a:lnTo>
                    <a:lnTo>
                      <a:pt x="253774" y="62919"/>
                    </a:lnTo>
                    <a:lnTo>
                      <a:pt x="254138" y="59241"/>
                    </a:lnTo>
                    <a:close/>
                    <a:moveTo>
                      <a:pt x="238545" y="63831"/>
                    </a:moveTo>
                    <a:cubicBezTo>
                      <a:pt x="238728" y="64530"/>
                      <a:pt x="238910" y="65229"/>
                      <a:pt x="239093" y="65958"/>
                    </a:cubicBezTo>
                    <a:lnTo>
                      <a:pt x="237998" y="65442"/>
                    </a:lnTo>
                    <a:lnTo>
                      <a:pt x="238545" y="63831"/>
                    </a:lnTo>
                    <a:close/>
                    <a:moveTo>
                      <a:pt x="268911" y="59818"/>
                    </a:moveTo>
                    <a:lnTo>
                      <a:pt x="274595" y="62736"/>
                    </a:lnTo>
                    <a:lnTo>
                      <a:pt x="272893" y="66050"/>
                    </a:lnTo>
                    <a:cubicBezTo>
                      <a:pt x="271464" y="65259"/>
                      <a:pt x="269975" y="64439"/>
                      <a:pt x="268364" y="63618"/>
                    </a:cubicBezTo>
                    <a:lnTo>
                      <a:pt x="268911" y="59818"/>
                    </a:lnTo>
                    <a:close/>
                    <a:moveTo>
                      <a:pt x="217177" y="54135"/>
                    </a:moveTo>
                    <a:lnTo>
                      <a:pt x="219670" y="54378"/>
                    </a:lnTo>
                    <a:lnTo>
                      <a:pt x="218211" y="66110"/>
                    </a:lnTo>
                    <a:cubicBezTo>
                      <a:pt x="217724" y="65654"/>
                      <a:pt x="216752" y="64621"/>
                      <a:pt x="215445" y="63253"/>
                    </a:cubicBezTo>
                    <a:lnTo>
                      <a:pt x="217177" y="54135"/>
                    </a:lnTo>
                    <a:close/>
                    <a:moveTo>
                      <a:pt x="130306" y="60183"/>
                    </a:moveTo>
                    <a:lnTo>
                      <a:pt x="133437" y="64682"/>
                    </a:lnTo>
                    <a:cubicBezTo>
                      <a:pt x="132677" y="65168"/>
                      <a:pt x="131917" y="65654"/>
                      <a:pt x="131157" y="66141"/>
                    </a:cubicBezTo>
                    <a:lnTo>
                      <a:pt x="127905" y="61612"/>
                    </a:lnTo>
                    <a:lnTo>
                      <a:pt x="130306" y="60183"/>
                    </a:lnTo>
                    <a:close/>
                    <a:moveTo>
                      <a:pt x="117783" y="61703"/>
                    </a:moveTo>
                    <a:lnTo>
                      <a:pt x="120185" y="65806"/>
                    </a:lnTo>
                    <a:lnTo>
                      <a:pt x="118938" y="66566"/>
                    </a:lnTo>
                    <a:lnTo>
                      <a:pt x="116568" y="62311"/>
                    </a:lnTo>
                    <a:lnTo>
                      <a:pt x="117783" y="61703"/>
                    </a:lnTo>
                    <a:close/>
                    <a:moveTo>
                      <a:pt x="59211" y="61095"/>
                    </a:moveTo>
                    <a:lnTo>
                      <a:pt x="60548" y="63071"/>
                    </a:lnTo>
                    <a:cubicBezTo>
                      <a:pt x="58664" y="64256"/>
                      <a:pt x="56810" y="65442"/>
                      <a:pt x="55016" y="66597"/>
                    </a:cubicBezTo>
                    <a:lnTo>
                      <a:pt x="52767" y="64439"/>
                    </a:lnTo>
                    <a:lnTo>
                      <a:pt x="59211" y="61095"/>
                    </a:lnTo>
                    <a:close/>
                    <a:moveTo>
                      <a:pt x="220126" y="54408"/>
                    </a:moveTo>
                    <a:lnTo>
                      <a:pt x="222649" y="54651"/>
                    </a:lnTo>
                    <a:cubicBezTo>
                      <a:pt x="222010" y="58360"/>
                      <a:pt x="221311" y="62554"/>
                      <a:pt x="220612" y="66749"/>
                    </a:cubicBezTo>
                    <a:cubicBezTo>
                      <a:pt x="219761" y="66688"/>
                      <a:pt x="218971" y="66597"/>
                      <a:pt x="218606" y="66445"/>
                    </a:cubicBezTo>
                    <a:lnTo>
                      <a:pt x="220126" y="54408"/>
                    </a:lnTo>
                    <a:close/>
                    <a:moveTo>
                      <a:pt x="225992" y="48420"/>
                    </a:moveTo>
                    <a:cubicBezTo>
                      <a:pt x="227937" y="48633"/>
                      <a:pt x="229548" y="48815"/>
                      <a:pt x="230643" y="48937"/>
                    </a:cubicBezTo>
                    <a:lnTo>
                      <a:pt x="229700" y="53314"/>
                    </a:lnTo>
                    <a:lnTo>
                      <a:pt x="223165" y="66870"/>
                    </a:lnTo>
                    <a:cubicBezTo>
                      <a:pt x="223074" y="66870"/>
                      <a:pt x="223013" y="66870"/>
                      <a:pt x="222922" y="66840"/>
                    </a:cubicBezTo>
                    <a:cubicBezTo>
                      <a:pt x="224077" y="59940"/>
                      <a:pt x="225202" y="53192"/>
                      <a:pt x="225992" y="48420"/>
                    </a:cubicBezTo>
                    <a:close/>
                    <a:moveTo>
                      <a:pt x="104075" y="58511"/>
                    </a:moveTo>
                    <a:lnTo>
                      <a:pt x="107874" y="65107"/>
                    </a:lnTo>
                    <a:lnTo>
                      <a:pt x="104683" y="67022"/>
                    </a:lnTo>
                    <a:lnTo>
                      <a:pt x="100762" y="60518"/>
                    </a:lnTo>
                    <a:lnTo>
                      <a:pt x="104075" y="58511"/>
                    </a:lnTo>
                    <a:close/>
                    <a:moveTo>
                      <a:pt x="240278" y="67053"/>
                    </a:moveTo>
                    <a:lnTo>
                      <a:pt x="240308" y="67083"/>
                    </a:lnTo>
                    <a:lnTo>
                      <a:pt x="240278" y="67144"/>
                    </a:lnTo>
                    <a:cubicBezTo>
                      <a:pt x="240278" y="67113"/>
                      <a:pt x="240278" y="67083"/>
                      <a:pt x="240278" y="67053"/>
                    </a:cubicBezTo>
                    <a:close/>
                    <a:moveTo>
                      <a:pt x="155869" y="59363"/>
                    </a:moveTo>
                    <a:lnTo>
                      <a:pt x="160003" y="64560"/>
                    </a:lnTo>
                    <a:lnTo>
                      <a:pt x="155778" y="67265"/>
                    </a:lnTo>
                    <a:lnTo>
                      <a:pt x="151948" y="61794"/>
                    </a:lnTo>
                    <a:lnTo>
                      <a:pt x="155869" y="59363"/>
                    </a:lnTo>
                    <a:close/>
                    <a:moveTo>
                      <a:pt x="168362" y="62554"/>
                    </a:moveTo>
                    <a:lnTo>
                      <a:pt x="169638" y="64135"/>
                    </a:lnTo>
                    <a:lnTo>
                      <a:pt x="163438" y="67448"/>
                    </a:lnTo>
                    <a:lnTo>
                      <a:pt x="162131" y="65776"/>
                    </a:lnTo>
                    <a:lnTo>
                      <a:pt x="168362" y="62554"/>
                    </a:lnTo>
                    <a:close/>
                    <a:moveTo>
                      <a:pt x="239093" y="62341"/>
                    </a:moveTo>
                    <a:lnTo>
                      <a:pt x="243986" y="64560"/>
                    </a:lnTo>
                    <a:lnTo>
                      <a:pt x="242710" y="67721"/>
                    </a:lnTo>
                    <a:lnTo>
                      <a:pt x="240126" y="66475"/>
                    </a:lnTo>
                    <a:cubicBezTo>
                      <a:pt x="239792" y="65047"/>
                      <a:pt x="239457" y="63648"/>
                      <a:pt x="239093" y="62341"/>
                    </a:cubicBezTo>
                    <a:close/>
                    <a:moveTo>
                      <a:pt x="175322" y="61612"/>
                    </a:moveTo>
                    <a:lnTo>
                      <a:pt x="177997" y="65016"/>
                    </a:lnTo>
                    <a:lnTo>
                      <a:pt x="173012" y="67752"/>
                    </a:lnTo>
                    <a:lnTo>
                      <a:pt x="170338" y="64287"/>
                    </a:lnTo>
                    <a:lnTo>
                      <a:pt x="175322" y="61612"/>
                    </a:lnTo>
                    <a:close/>
                    <a:moveTo>
                      <a:pt x="231099" y="48998"/>
                    </a:moveTo>
                    <a:cubicBezTo>
                      <a:pt x="231251" y="48998"/>
                      <a:pt x="231342" y="49028"/>
                      <a:pt x="231463" y="49028"/>
                    </a:cubicBezTo>
                    <a:lnTo>
                      <a:pt x="233257" y="52524"/>
                    </a:lnTo>
                    <a:lnTo>
                      <a:pt x="226934" y="68086"/>
                    </a:lnTo>
                    <a:lnTo>
                      <a:pt x="223652" y="66961"/>
                    </a:lnTo>
                    <a:lnTo>
                      <a:pt x="230126" y="53496"/>
                    </a:lnTo>
                    <a:cubicBezTo>
                      <a:pt x="230156" y="53466"/>
                      <a:pt x="230156" y="53435"/>
                      <a:pt x="230156" y="53435"/>
                    </a:cubicBezTo>
                    <a:lnTo>
                      <a:pt x="231099" y="48998"/>
                    </a:lnTo>
                    <a:close/>
                    <a:moveTo>
                      <a:pt x="246509" y="59454"/>
                    </a:moveTo>
                    <a:lnTo>
                      <a:pt x="253287" y="63162"/>
                    </a:lnTo>
                    <a:lnTo>
                      <a:pt x="252801" y="68086"/>
                    </a:lnTo>
                    <a:lnTo>
                      <a:pt x="244564" y="64317"/>
                    </a:lnTo>
                    <a:lnTo>
                      <a:pt x="246509" y="59454"/>
                    </a:lnTo>
                    <a:close/>
                    <a:moveTo>
                      <a:pt x="184137" y="62129"/>
                    </a:moveTo>
                    <a:lnTo>
                      <a:pt x="186569" y="65563"/>
                    </a:lnTo>
                    <a:lnTo>
                      <a:pt x="181371" y="68542"/>
                    </a:lnTo>
                    <a:lnTo>
                      <a:pt x="178696" y="65138"/>
                    </a:lnTo>
                    <a:lnTo>
                      <a:pt x="184137" y="62129"/>
                    </a:lnTo>
                    <a:close/>
                    <a:moveTo>
                      <a:pt x="261129" y="62584"/>
                    </a:moveTo>
                    <a:cubicBezTo>
                      <a:pt x="261707" y="62858"/>
                      <a:pt x="262285" y="63132"/>
                      <a:pt x="262862" y="63405"/>
                    </a:cubicBezTo>
                    <a:cubicBezTo>
                      <a:pt x="264382" y="64135"/>
                      <a:pt x="265841" y="64864"/>
                      <a:pt x="267239" y="65594"/>
                    </a:cubicBezTo>
                    <a:lnTo>
                      <a:pt x="265324" y="69241"/>
                    </a:lnTo>
                    <a:lnTo>
                      <a:pt x="259306" y="65958"/>
                    </a:lnTo>
                    <a:lnTo>
                      <a:pt x="261129" y="62584"/>
                    </a:lnTo>
                    <a:close/>
                    <a:moveTo>
                      <a:pt x="49940" y="62433"/>
                    </a:moveTo>
                    <a:lnTo>
                      <a:pt x="54621" y="66840"/>
                    </a:lnTo>
                    <a:cubicBezTo>
                      <a:pt x="53284" y="67691"/>
                      <a:pt x="51977" y="68542"/>
                      <a:pt x="50761" y="69302"/>
                    </a:cubicBezTo>
                    <a:lnTo>
                      <a:pt x="46566" y="65776"/>
                    </a:lnTo>
                    <a:lnTo>
                      <a:pt x="49940" y="62433"/>
                    </a:lnTo>
                    <a:close/>
                    <a:moveTo>
                      <a:pt x="127540" y="61855"/>
                    </a:moveTo>
                    <a:lnTo>
                      <a:pt x="130762" y="66384"/>
                    </a:lnTo>
                    <a:cubicBezTo>
                      <a:pt x="129151" y="67387"/>
                      <a:pt x="127601" y="68390"/>
                      <a:pt x="126112" y="69332"/>
                    </a:cubicBezTo>
                    <a:lnTo>
                      <a:pt x="123285" y="64439"/>
                    </a:lnTo>
                    <a:lnTo>
                      <a:pt x="127540" y="61855"/>
                    </a:lnTo>
                    <a:close/>
                    <a:moveTo>
                      <a:pt x="77114" y="53709"/>
                    </a:moveTo>
                    <a:lnTo>
                      <a:pt x="80336" y="58177"/>
                    </a:lnTo>
                    <a:lnTo>
                      <a:pt x="84713" y="64013"/>
                    </a:lnTo>
                    <a:lnTo>
                      <a:pt x="77266" y="69545"/>
                    </a:lnTo>
                    <a:lnTo>
                      <a:pt x="69545" y="58481"/>
                    </a:lnTo>
                    <a:cubicBezTo>
                      <a:pt x="72129" y="56840"/>
                      <a:pt x="74713" y="55229"/>
                      <a:pt x="77114" y="53709"/>
                    </a:cubicBezTo>
                    <a:close/>
                    <a:moveTo>
                      <a:pt x="100367" y="60761"/>
                    </a:moveTo>
                    <a:lnTo>
                      <a:pt x="104288" y="67235"/>
                    </a:lnTo>
                    <a:lnTo>
                      <a:pt x="100427" y="69575"/>
                    </a:lnTo>
                    <a:lnTo>
                      <a:pt x="96415" y="63132"/>
                    </a:lnTo>
                    <a:lnTo>
                      <a:pt x="100367" y="60761"/>
                    </a:lnTo>
                    <a:close/>
                    <a:moveTo>
                      <a:pt x="232041" y="49119"/>
                    </a:moveTo>
                    <a:lnTo>
                      <a:pt x="232041" y="49119"/>
                    </a:lnTo>
                    <a:cubicBezTo>
                      <a:pt x="232193" y="49150"/>
                      <a:pt x="232314" y="49180"/>
                      <a:pt x="232406" y="49210"/>
                    </a:cubicBezTo>
                    <a:cubicBezTo>
                      <a:pt x="232558" y="49241"/>
                      <a:pt x="232801" y="49362"/>
                      <a:pt x="233105" y="49484"/>
                    </a:cubicBezTo>
                    <a:cubicBezTo>
                      <a:pt x="234047" y="50730"/>
                      <a:pt x="234716" y="51672"/>
                      <a:pt x="234959" y="52220"/>
                    </a:cubicBezTo>
                    <a:cubicBezTo>
                      <a:pt x="235445" y="53283"/>
                      <a:pt x="236144" y="55290"/>
                      <a:pt x="236965" y="57995"/>
                    </a:cubicBezTo>
                    <a:lnTo>
                      <a:pt x="231919" y="69788"/>
                    </a:lnTo>
                    <a:lnTo>
                      <a:pt x="227390" y="68238"/>
                    </a:lnTo>
                    <a:lnTo>
                      <a:pt x="233713" y="52584"/>
                    </a:lnTo>
                    <a:cubicBezTo>
                      <a:pt x="233743" y="52524"/>
                      <a:pt x="233743" y="52463"/>
                      <a:pt x="233713" y="52402"/>
                    </a:cubicBezTo>
                    <a:lnTo>
                      <a:pt x="232041" y="49119"/>
                    </a:lnTo>
                    <a:close/>
                    <a:moveTo>
                      <a:pt x="253713" y="63405"/>
                    </a:moveTo>
                    <a:lnTo>
                      <a:pt x="258698" y="66141"/>
                    </a:lnTo>
                    <a:lnTo>
                      <a:pt x="256692" y="69879"/>
                    </a:lnTo>
                    <a:lnTo>
                      <a:pt x="253227" y="68299"/>
                    </a:lnTo>
                    <a:lnTo>
                      <a:pt x="253713" y="63405"/>
                    </a:lnTo>
                    <a:close/>
                    <a:moveTo>
                      <a:pt x="115382" y="61126"/>
                    </a:moveTo>
                    <a:lnTo>
                      <a:pt x="118543" y="66809"/>
                    </a:lnTo>
                    <a:lnTo>
                      <a:pt x="113346" y="69971"/>
                    </a:lnTo>
                    <a:lnTo>
                      <a:pt x="110063" y="64317"/>
                    </a:lnTo>
                    <a:lnTo>
                      <a:pt x="115382" y="61126"/>
                    </a:lnTo>
                    <a:close/>
                    <a:moveTo>
                      <a:pt x="147784" y="56688"/>
                    </a:moveTo>
                    <a:lnTo>
                      <a:pt x="151279" y="61673"/>
                    </a:lnTo>
                    <a:lnTo>
                      <a:pt x="137753" y="70062"/>
                    </a:lnTo>
                    <a:lnTo>
                      <a:pt x="134349" y="65199"/>
                    </a:lnTo>
                    <a:cubicBezTo>
                      <a:pt x="139638" y="61855"/>
                      <a:pt x="144349" y="58876"/>
                      <a:pt x="147784" y="56688"/>
                    </a:cubicBezTo>
                    <a:close/>
                    <a:moveTo>
                      <a:pt x="160277" y="64925"/>
                    </a:moveTo>
                    <a:lnTo>
                      <a:pt x="162617" y="67873"/>
                    </a:lnTo>
                    <a:lnTo>
                      <a:pt x="157966" y="70366"/>
                    </a:lnTo>
                    <a:lnTo>
                      <a:pt x="156052" y="67630"/>
                    </a:lnTo>
                    <a:lnTo>
                      <a:pt x="160277" y="64925"/>
                    </a:lnTo>
                    <a:close/>
                    <a:moveTo>
                      <a:pt x="205445" y="53101"/>
                    </a:moveTo>
                    <a:cubicBezTo>
                      <a:pt x="208697" y="56657"/>
                      <a:pt x="212314" y="60578"/>
                      <a:pt x="214867" y="63314"/>
                    </a:cubicBezTo>
                    <a:lnTo>
                      <a:pt x="207268" y="70487"/>
                    </a:lnTo>
                    <a:lnTo>
                      <a:pt x="203165" y="70396"/>
                    </a:lnTo>
                    <a:lnTo>
                      <a:pt x="195019" y="61186"/>
                    </a:lnTo>
                    <a:lnTo>
                      <a:pt x="205445" y="53101"/>
                    </a:lnTo>
                    <a:close/>
                    <a:moveTo>
                      <a:pt x="46232" y="66110"/>
                    </a:moveTo>
                    <a:lnTo>
                      <a:pt x="50366" y="69575"/>
                    </a:lnTo>
                    <a:cubicBezTo>
                      <a:pt x="49819" y="69910"/>
                      <a:pt x="49302" y="70244"/>
                      <a:pt x="48816" y="70548"/>
                    </a:cubicBezTo>
                    <a:cubicBezTo>
                      <a:pt x="47113" y="69788"/>
                      <a:pt x="45472" y="69059"/>
                      <a:pt x="43922" y="68360"/>
                    </a:cubicBezTo>
                    <a:lnTo>
                      <a:pt x="46232" y="66110"/>
                    </a:lnTo>
                    <a:close/>
                    <a:moveTo>
                      <a:pt x="244381" y="64743"/>
                    </a:moveTo>
                    <a:lnTo>
                      <a:pt x="250035" y="67357"/>
                    </a:lnTo>
                    <a:lnTo>
                      <a:pt x="248698" y="70639"/>
                    </a:lnTo>
                    <a:lnTo>
                      <a:pt x="243135" y="67934"/>
                    </a:lnTo>
                    <a:lnTo>
                      <a:pt x="244381" y="64743"/>
                    </a:lnTo>
                    <a:close/>
                    <a:moveTo>
                      <a:pt x="215202" y="63648"/>
                    </a:moveTo>
                    <a:cubicBezTo>
                      <a:pt x="216904" y="65442"/>
                      <a:pt x="218059" y="66657"/>
                      <a:pt x="218241" y="66779"/>
                    </a:cubicBezTo>
                    <a:lnTo>
                      <a:pt x="218272" y="66779"/>
                    </a:lnTo>
                    <a:cubicBezTo>
                      <a:pt x="218636" y="67022"/>
                      <a:pt x="219579" y="67144"/>
                      <a:pt x="220521" y="67205"/>
                    </a:cubicBezTo>
                    <a:cubicBezTo>
                      <a:pt x="220338" y="68420"/>
                      <a:pt x="220126" y="69636"/>
                      <a:pt x="219913" y="70852"/>
                    </a:cubicBezTo>
                    <a:lnTo>
                      <a:pt x="207907" y="70518"/>
                    </a:lnTo>
                    <a:lnTo>
                      <a:pt x="215202" y="63648"/>
                    </a:lnTo>
                    <a:close/>
                    <a:moveTo>
                      <a:pt x="122890" y="64682"/>
                    </a:moveTo>
                    <a:lnTo>
                      <a:pt x="125717" y="69575"/>
                    </a:lnTo>
                    <a:cubicBezTo>
                      <a:pt x="125018" y="70001"/>
                      <a:pt x="124349" y="70457"/>
                      <a:pt x="123680" y="70882"/>
                    </a:cubicBezTo>
                    <a:lnTo>
                      <a:pt x="120793" y="65958"/>
                    </a:lnTo>
                    <a:lnTo>
                      <a:pt x="122890" y="64682"/>
                    </a:lnTo>
                    <a:close/>
                    <a:moveTo>
                      <a:pt x="237846" y="65867"/>
                    </a:moveTo>
                    <a:lnTo>
                      <a:pt x="239214" y="66536"/>
                    </a:lnTo>
                    <a:cubicBezTo>
                      <a:pt x="239397" y="67235"/>
                      <a:pt x="239549" y="67934"/>
                      <a:pt x="239701" y="68664"/>
                    </a:cubicBezTo>
                    <a:lnTo>
                      <a:pt x="238849" y="70882"/>
                    </a:lnTo>
                    <a:lnTo>
                      <a:pt x="236539" y="69727"/>
                    </a:lnTo>
                    <a:lnTo>
                      <a:pt x="236448" y="69727"/>
                    </a:lnTo>
                    <a:lnTo>
                      <a:pt x="237846" y="65867"/>
                    </a:lnTo>
                    <a:close/>
                    <a:moveTo>
                      <a:pt x="236175" y="61004"/>
                    </a:moveTo>
                    <a:lnTo>
                      <a:pt x="238029" y="61855"/>
                    </a:lnTo>
                    <a:cubicBezTo>
                      <a:pt x="238150" y="62250"/>
                      <a:pt x="238242" y="62645"/>
                      <a:pt x="238363" y="63040"/>
                    </a:cubicBezTo>
                    <a:lnTo>
                      <a:pt x="235506" y="71034"/>
                    </a:lnTo>
                    <a:lnTo>
                      <a:pt x="232345" y="69940"/>
                    </a:lnTo>
                    <a:lnTo>
                      <a:pt x="236175" y="61004"/>
                    </a:lnTo>
                    <a:close/>
                    <a:moveTo>
                      <a:pt x="259093" y="66354"/>
                    </a:moveTo>
                    <a:lnTo>
                      <a:pt x="261677" y="67782"/>
                    </a:lnTo>
                    <a:lnTo>
                      <a:pt x="259762" y="71278"/>
                    </a:lnTo>
                    <a:lnTo>
                      <a:pt x="257117" y="70062"/>
                    </a:lnTo>
                    <a:lnTo>
                      <a:pt x="259093" y="66354"/>
                    </a:lnTo>
                    <a:close/>
                    <a:moveTo>
                      <a:pt x="169912" y="64499"/>
                    </a:moveTo>
                    <a:lnTo>
                      <a:pt x="172617" y="67965"/>
                    </a:lnTo>
                    <a:lnTo>
                      <a:pt x="166538" y="71338"/>
                    </a:lnTo>
                    <a:lnTo>
                      <a:pt x="163742" y="67813"/>
                    </a:lnTo>
                    <a:lnTo>
                      <a:pt x="169912" y="64499"/>
                    </a:lnTo>
                    <a:close/>
                    <a:moveTo>
                      <a:pt x="240734" y="67265"/>
                    </a:moveTo>
                    <a:lnTo>
                      <a:pt x="242527" y="68147"/>
                    </a:lnTo>
                    <a:lnTo>
                      <a:pt x="241251" y="71399"/>
                    </a:lnTo>
                    <a:cubicBezTo>
                      <a:pt x="241008" y="70214"/>
                      <a:pt x="240734" y="69059"/>
                      <a:pt x="240491" y="67934"/>
                    </a:cubicBezTo>
                    <a:lnTo>
                      <a:pt x="240734" y="67265"/>
                    </a:lnTo>
                    <a:close/>
                    <a:moveTo>
                      <a:pt x="223287" y="67326"/>
                    </a:moveTo>
                    <a:lnTo>
                      <a:pt x="226782" y="68512"/>
                    </a:lnTo>
                    <a:lnTo>
                      <a:pt x="225567" y="71490"/>
                    </a:lnTo>
                    <a:lnTo>
                      <a:pt x="222193" y="71186"/>
                    </a:lnTo>
                    <a:cubicBezTo>
                      <a:pt x="222405" y="69910"/>
                      <a:pt x="222618" y="68603"/>
                      <a:pt x="222831" y="67326"/>
                    </a:cubicBezTo>
                    <a:close/>
                    <a:moveTo>
                      <a:pt x="178271" y="65381"/>
                    </a:moveTo>
                    <a:lnTo>
                      <a:pt x="180946" y="68785"/>
                    </a:lnTo>
                    <a:lnTo>
                      <a:pt x="176022" y="71582"/>
                    </a:lnTo>
                    <a:lnTo>
                      <a:pt x="173316" y="68116"/>
                    </a:lnTo>
                    <a:lnTo>
                      <a:pt x="178271" y="65381"/>
                    </a:lnTo>
                    <a:close/>
                    <a:moveTo>
                      <a:pt x="239883" y="69454"/>
                    </a:moveTo>
                    <a:cubicBezTo>
                      <a:pt x="240065" y="70153"/>
                      <a:pt x="240217" y="70882"/>
                      <a:pt x="240369" y="71612"/>
                    </a:cubicBezTo>
                    <a:lnTo>
                      <a:pt x="239275" y="71065"/>
                    </a:lnTo>
                    <a:lnTo>
                      <a:pt x="239883" y="69454"/>
                    </a:lnTo>
                    <a:close/>
                    <a:moveTo>
                      <a:pt x="267634" y="65806"/>
                    </a:moveTo>
                    <a:cubicBezTo>
                      <a:pt x="269124" y="66597"/>
                      <a:pt x="270522" y="67357"/>
                      <a:pt x="271829" y="68116"/>
                    </a:cubicBezTo>
                    <a:lnTo>
                      <a:pt x="269944" y="71794"/>
                    </a:lnTo>
                    <a:lnTo>
                      <a:pt x="265719" y="69454"/>
                    </a:lnTo>
                    <a:lnTo>
                      <a:pt x="267634" y="65806"/>
                    </a:lnTo>
                    <a:close/>
                    <a:moveTo>
                      <a:pt x="194259" y="61673"/>
                    </a:moveTo>
                    <a:lnTo>
                      <a:pt x="202071" y="70518"/>
                    </a:lnTo>
                    <a:cubicBezTo>
                      <a:pt x="200672" y="70761"/>
                      <a:pt x="197602" y="71308"/>
                      <a:pt x="194289" y="71886"/>
                    </a:cubicBezTo>
                    <a:lnTo>
                      <a:pt x="188788" y="64834"/>
                    </a:lnTo>
                    <a:lnTo>
                      <a:pt x="194259" y="61673"/>
                    </a:lnTo>
                    <a:close/>
                    <a:moveTo>
                      <a:pt x="96020" y="63375"/>
                    </a:moveTo>
                    <a:lnTo>
                      <a:pt x="100032" y="69819"/>
                    </a:lnTo>
                    <a:lnTo>
                      <a:pt x="96446" y="71946"/>
                    </a:lnTo>
                    <a:lnTo>
                      <a:pt x="92433" y="65533"/>
                    </a:lnTo>
                    <a:lnTo>
                      <a:pt x="96020" y="63375"/>
                    </a:lnTo>
                    <a:close/>
                    <a:moveTo>
                      <a:pt x="120397" y="66202"/>
                    </a:moveTo>
                    <a:lnTo>
                      <a:pt x="123285" y="71126"/>
                    </a:lnTo>
                    <a:cubicBezTo>
                      <a:pt x="122829" y="71399"/>
                      <a:pt x="122373" y="71703"/>
                      <a:pt x="121948" y="71977"/>
                    </a:cubicBezTo>
                    <a:lnTo>
                      <a:pt x="119151" y="66961"/>
                    </a:lnTo>
                    <a:lnTo>
                      <a:pt x="120397" y="66202"/>
                    </a:lnTo>
                    <a:close/>
                    <a:moveTo>
                      <a:pt x="250461" y="67539"/>
                    </a:moveTo>
                    <a:lnTo>
                      <a:pt x="252740" y="68572"/>
                    </a:lnTo>
                    <a:lnTo>
                      <a:pt x="252345" y="72402"/>
                    </a:lnTo>
                    <a:lnTo>
                      <a:pt x="249123" y="70852"/>
                    </a:lnTo>
                    <a:lnTo>
                      <a:pt x="250461" y="67539"/>
                    </a:lnTo>
                    <a:close/>
                    <a:moveTo>
                      <a:pt x="43587" y="68694"/>
                    </a:moveTo>
                    <a:cubicBezTo>
                      <a:pt x="44894" y="69302"/>
                      <a:pt x="46566" y="70031"/>
                      <a:pt x="48360" y="70852"/>
                    </a:cubicBezTo>
                    <a:cubicBezTo>
                      <a:pt x="47387" y="71460"/>
                      <a:pt x="46505" y="72038"/>
                      <a:pt x="45715" y="72585"/>
                    </a:cubicBezTo>
                    <a:lnTo>
                      <a:pt x="41642" y="70609"/>
                    </a:lnTo>
                    <a:lnTo>
                      <a:pt x="43587" y="68694"/>
                    </a:lnTo>
                    <a:close/>
                    <a:moveTo>
                      <a:pt x="262072" y="67995"/>
                    </a:moveTo>
                    <a:lnTo>
                      <a:pt x="265111" y="69667"/>
                    </a:lnTo>
                    <a:lnTo>
                      <a:pt x="263379" y="72949"/>
                    </a:lnTo>
                    <a:lnTo>
                      <a:pt x="260187" y="71490"/>
                    </a:lnTo>
                    <a:lnTo>
                      <a:pt x="262072" y="67995"/>
                    </a:lnTo>
                    <a:close/>
                    <a:moveTo>
                      <a:pt x="242953" y="68360"/>
                    </a:moveTo>
                    <a:lnTo>
                      <a:pt x="245445" y="69575"/>
                    </a:lnTo>
                    <a:lnTo>
                      <a:pt x="243865" y="73314"/>
                    </a:lnTo>
                    <a:lnTo>
                      <a:pt x="241433" y="72129"/>
                    </a:lnTo>
                    <a:lnTo>
                      <a:pt x="242953" y="68360"/>
                    </a:lnTo>
                    <a:close/>
                    <a:moveTo>
                      <a:pt x="55290" y="67509"/>
                    </a:moveTo>
                    <a:lnTo>
                      <a:pt x="59120" y="71126"/>
                    </a:lnTo>
                    <a:lnTo>
                      <a:pt x="55138" y="73375"/>
                    </a:lnTo>
                    <a:cubicBezTo>
                      <a:pt x="53436" y="72615"/>
                      <a:pt x="51612" y="71825"/>
                      <a:pt x="49819" y="71004"/>
                    </a:cubicBezTo>
                    <a:cubicBezTo>
                      <a:pt x="51460" y="69940"/>
                      <a:pt x="53314" y="68755"/>
                      <a:pt x="55290" y="67509"/>
                    </a:cubicBezTo>
                    <a:close/>
                    <a:moveTo>
                      <a:pt x="188362" y="65047"/>
                    </a:moveTo>
                    <a:lnTo>
                      <a:pt x="193773" y="71977"/>
                    </a:lnTo>
                    <a:cubicBezTo>
                      <a:pt x="190733" y="72524"/>
                      <a:pt x="187511" y="73071"/>
                      <a:pt x="185262" y="73497"/>
                    </a:cubicBezTo>
                    <a:lnTo>
                      <a:pt x="181645" y="68907"/>
                    </a:lnTo>
                    <a:lnTo>
                      <a:pt x="187025" y="65837"/>
                    </a:lnTo>
                    <a:lnTo>
                      <a:pt x="188362" y="65047"/>
                    </a:lnTo>
                    <a:close/>
                    <a:moveTo>
                      <a:pt x="253166" y="68785"/>
                    </a:moveTo>
                    <a:lnTo>
                      <a:pt x="256479" y="70275"/>
                    </a:lnTo>
                    <a:lnTo>
                      <a:pt x="254716" y="73557"/>
                    </a:lnTo>
                    <a:lnTo>
                      <a:pt x="252801" y="72615"/>
                    </a:lnTo>
                    <a:lnTo>
                      <a:pt x="253166" y="68785"/>
                    </a:lnTo>
                    <a:close/>
                    <a:moveTo>
                      <a:pt x="61065" y="63831"/>
                    </a:moveTo>
                    <a:lnTo>
                      <a:pt x="66111" y="71278"/>
                    </a:lnTo>
                    <a:lnTo>
                      <a:pt x="62646" y="73800"/>
                    </a:lnTo>
                    <a:lnTo>
                      <a:pt x="55715" y="67235"/>
                    </a:lnTo>
                    <a:cubicBezTo>
                      <a:pt x="57417" y="66141"/>
                      <a:pt x="59211" y="65016"/>
                      <a:pt x="61065" y="63831"/>
                    </a:cubicBezTo>
                    <a:close/>
                    <a:moveTo>
                      <a:pt x="118786" y="67205"/>
                    </a:moveTo>
                    <a:lnTo>
                      <a:pt x="121552" y="72220"/>
                    </a:lnTo>
                    <a:cubicBezTo>
                      <a:pt x="120671" y="72767"/>
                      <a:pt x="119820" y="73314"/>
                      <a:pt x="118999" y="73831"/>
                    </a:cubicBezTo>
                    <a:lnTo>
                      <a:pt x="116051" y="68846"/>
                    </a:lnTo>
                    <a:lnTo>
                      <a:pt x="118786" y="67205"/>
                    </a:lnTo>
                    <a:close/>
                    <a:moveTo>
                      <a:pt x="133954" y="65442"/>
                    </a:moveTo>
                    <a:lnTo>
                      <a:pt x="137358" y="70305"/>
                    </a:lnTo>
                    <a:lnTo>
                      <a:pt x="131401" y="73983"/>
                    </a:lnTo>
                    <a:lnTo>
                      <a:pt x="128513" y="68907"/>
                    </a:lnTo>
                    <a:cubicBezTo>
                      <a:pt x="130398" y="67691"/>
                      <a:pt x="132221" y="66536"/>
                      <a:pt x="133954" y="65442"/>
                    </a:cubicBezTo>
                    <a:close/>
                    <a:moveTo>
                      <a:pt x="272224" y="68329"/>
                    </a:moveTo>
                    <a:cubicBezTo>
                      <a:pt x="273744" y="69211"/>
                      <a:pt x="275142" y="70031"/>
                      <a:pt x="276449" y="70852"/>
                    </a:cubicBezTo>
                    <a:lnTo>
                      <a:pt x="274656" y="74348"/>
                    </a:lnTo>
                    <a:lnTo>
                      <a:pt x="270370" y="72007"/>
                    </a:lnTo>
                    <a:lnTo>
                      <a:pt x="272224" y="68329"/>
                    </a:lnTo>
                    <a:close/>
                    <a:moveTo>
                      <a:pt x="236296" y="70123"/>
                    </a:moveTo>
                    <a:lnTo>
                      <a:pt x="236327" y="70153"/>
                    </a:lnTo>
                    <a:lnTo>
                      <a:pt x="238697" y="71308"/>
                    </a:lnTo>
                    <a:lnTo>
                      <a:pt x="237512" y="74408"/>
                    </a:lnTo>
                    <a:lnTo>
                      <a:pt x="236327" y="73922"/>
                    </a:lnTo>
                    <a:lnTo>
                      <a:pt x="235871" y="71338"/>
                    </a:lnTo>
                    <a:lnTo>
                      <a:pt x="236296" y="70123"/>
                    </a:lnTo>
                    <a:close/>
                    <a:moveTo>
                      <a:pt x="162921" y="68268"/>
                    </a:moveTo>
                    <a:lnTo>
                      <a:pt x="165717" y="71794"/>
                    </a:lnTo>
                    <a:lnTo>
                      <a:pt x="160672" y="74591"/>
                    </a:lnTo>
                    <a:lnTo>
                      <a:pt x="158240" y="70761"/>
                    </a:lnTo>
                    <a:lnTo>
                      <a:pt x="162921" y="68268"/>
                    </a:lnTo>
                    <a:close/>
                    <a:moveTo>
                      <a:pt x="245871" y="69758"/>
                    </a:moveTo>
                    <a:lnTo>
                      <a:pt x="248546" y="71065"/>
                    </a:lnTo>
                    <a:lnTo>
                      <a:pt x="246995" y="74834"/>
                    </a:lnTo>
                    <a:lnTo>
                      <a:pt x="244260" y="73497"/>
                    </a:lnTo>
                    <a:lnTo>
                      <a:pt x="245871" y="69758"/>
                    </a:lnTo>
                    <a:close/>
                    <a:moveTo>
                      <a:pt x="256904" y="70487"/>
                    </a:moveTo>
                    <a:lnTo>
                      <a:pt x="259549" y="71703"/>
                    </a:lnTo>
                    <a:lnTo>
                      <a:pt x="257756" y="75016"/>
                    </a:lnTo>
                    <a:lnTo>
                      <a:pt x="255142" y="73770"/>
                    </a:lnTo>
                    <a:lnTo>
                      <a:pt x="256904" y="70487"/>
                    </a:lnTo>
                    <a:close/>
                    <a:moveTo>
                      <a:pt x="128118" y="69150"/>
                    </a:moveTo>
                    <a:lnTo>
                      <a:pt x="131036" y="74226"/>
                    </a:lnTo>
                    <a:lnTo>
                      <a:pt x="129516" y="75199"/>
                    </a:lnTo>
                    <a:lnTo>
                      <a:pt x="126568" y="70123"/>
                    </a:lnTo>
                    <a:cubicBezTo>
                      <a:pt x="127084" y="69788"/>
                      <a:pt x="127601" y="69484"/>
                      <a:pt x="128118" y="69150"/>
                    </a:cubicBezTo>
                    <a:close/>
                    <a:moveTo>
                      <a:pt x="172891" y="68329"/>
                    </a:moveTo>
                    <a:lnTo>
                      <a:pt x="175626" y="71825"/>
                    </a:lnTo>
                    <a:lnTo>
                      <a:pt x="169638" y="75259"/>
                    </a:lnTo>
                    <a:lnTo>
                      <a:pt x="166812" y="71703"/>
                    </a:lnTo>
                    <a:lnTo>
                      <a:pt x="172891" y="68329"/>
                    </a:lnTo>
                    <a:close/>
                    <a:moveTo>
                      <a:pt x="239123" y="71521"/>
                    </a:moveTo>
                    <a:lnTo>
                      <a:pt x="240491" y="72159"/>
                    </a:lnTo>
                    <a:cubicBezTo>
                      <a:pt x="240552" y="72433"/>
                      <a:pt x="240582" y="72676"/>
                      <a:pt x="240643" y="72919"/>
                    </a:cubicBezTo>
                    <a:lnTo>
                      <a:pt x="239701" y="75290"/>
                    </a:lnTo>
                    <a:lnTo>
                      <a:pt x="237938" y="74560"/>
                    </a:lnTo>
                    <a:lnTo>
                      <a:pt x="239123" y="71521"/>
                    </a:lnTo>
                    <a:close/>
                    <a:moveTo>
                      <a:pt x="115656" y="69089"/>
                    </a:moveTo>
                    <a:lnTo>
                      <a:pt x="118634" y="74074"/>
                    </a:lnTo>
                    <a:cubicBezTo>
                      <a:pt x="117905" y="74560"/>
                      <a:pt x="117175" y="74986"/>
                      <a:pt x="116507" y="75442"/>
                    </a:cubicBezTo>
                    <a:lnTo>
                      <a:pt x="113558" y="70366"/>
                    </a:lnTo>
                    <a:lnTo>
                      <a:pt x="115656" y="69089"/>
                    </a:lnTo>
                    <a:close/>
                    <a:moveTo>
                      <a:pt x="59484" y="71430"/>
                    </a:moveTo>
                    <a:lnTo>
                      <a:pt x="62281" y="74074"/>
                    </a:lnTo>
                    <a:lnTo>
                      <a:pt x="60183" y="75594"/>
                    </a:lnTo>
                    <a:cubicBezTo>
                      <a:pt x="58846" y="75016"/>
                      <a:pt x="57296" y="74348"/>
                      <a:pt x="55685" y="73618"/>
                    </a:cubicBezTo>
                    <a:lnTo>
                      <a:pt x="59484" y="71430"/>
                    </a:lnTo>
                    <a:close/>
                    <a:moveTo>
                      <a:pt x="240795" y="73740"/>
                    </a:moveTo>
                    <a:cubicBezTo>
                      <a:pt x="240947" y="74439"/>
                      <a:pt x="241099" y="75199"/>
                      <a:pt x="241220" y="75928"/>
                    </a:cubicBezTo>
                    <a:lnTo>
                      <a:pt x="240126" y="75472"/>
                    </a:lnTo>
                    <a:lnTo>
                      <a:pt x="240795" y="73740"/>
                    </a:lnTo>
                    <a:close/>
                    <a:moveTo>
                      <a:pt x="151553" y="62037"/>
                    </a:moveTo>
                    <a:lnTo>
                      <a:pt x="155383" y="67509"/>
                    </a:lnTo>
                    <a:lnTo>
                      <a:pt x="141948" y="76080"/>
                    </a:lnTo>
                    <a:lnTo>
                      <a:pt x="137996" y="70457"/>
                    </a:lnTo>
                    <a:lnTo>
                      <a:pt x="151553" y="62037"/>
                    </a:lnTo>
                    <a:close/>
                    <a:moveTo>
                      <a:pt x="49363" y="71308"/>
                    </a:moveTo>
                    <a:cubicBezTo>
                      <a:pt x="51126" y="72098"/>
                      <a:pt x="53041" y="72949"/>
                      <a:pt x="54864" y="73770"/>
                    </a:cubicBezTo>
                    <a:lnTo>
                      <a:pt x="53709" y="76445"/>
                    </a:lnTo>
                    <a:lnTo>
                      <a:pt x="46657" y="73041"/>
                    </a:lnTo>
                    <a:cubicBezTo>
                      <a:pt x="47478" y="72493"/>
                      <a:pt x="48390" y="71916"/>
                      <a:pt x="49363" y="71308"/>
                    </a:cubicBezTo>
                    <a:close/>
                    <a:moveTo>
                      <a:pt x="241524" y="72676"/>
                    </a:moveTo>
                    <a:lnTo>
                      <a:pt x="243652" y="73709"/>
                    </a:lnTo>
                    <a:lnTo>
                      <a:pt x="242497" y="76445"/>
                    </a:lnTo>
                    <a:lnTo>
                      <a:pt x="242223" y="76323"/>
                    </a:lnTo>
                    <a:cubicBezTo>
                      <a:pt x="242011" y="75077"/>
                      <a:pt x="241767" y="73861"/>
                      <a:pt x="241524" y="72676"/>
                    </a:cubicBezTo>
                    <a:close/>
                    <a:moveTo>
                      <a:pt x="181250" y="69150"/>
                    </a:moveTo>
                    <a:lnTo>
                      <a:pt x="184745" y="73588"/>
                    </a:lnTo>
                    <a:cubicBezTo>
                      <a:pt x="183833" y="73770"/>
                      <a:pt x="183134" y="73892"/>
                      <a:pt x="182678" y="73983"/>
                    </a:cubicBezTo>
                    <a:cubicBezTo>
                      <a:pt x="179882" y="74591"/>
                      <a:pt x="172252" y="76263"/>
                      <a:pt x="170702" y="76627"/>
                    </a:cubicBezTo>
                    <a:lnTo>
                      <a:pt x="169912" y="75624"/>
                    </a:lnTo>
                    <a:lnTo>
                      <a:pt x="181250" y="69150"/>
                    </a:lnTo>
                    <a:close/>
                    <a:moveTo>
                      <a:pt x="126173" y="70366"/>
                    </a:moveTo>
                    <a:lnTo>
                      <a:pt x="129121" y="75411"/>
                    </a:lnTo>
                    <a:lnTo>
                      <a:pt x="127084" y="76688"/>
                    </a:lnTo>
                    <a:lnTo>
                      <a:pt x="124136" y="71673"/>
                    </a:lnTo>
                    <a:cubicBezTo>
                      <a:pt x="124835" y="71247"/>
                      <a:pt x="125504" y="70791"/>
                      <a:pt x="126173" y="70366"/>
                    </a:cubicBezTo>
                    <a:close/>
                    <a:moveTo>
                      <a:pt x="259974" y="71886"/>
                    </a:moveTo>
                    <a:lnTo>
                      <a:pt x="263166" y="73345"/>
                    </a:lnTo>
                    <a:lnTo>
                      <a:pt x="261373" y="76779"/>
                    </a:lnTo>
                    <a:lnTo>
                      <a:pt x="258181" y="75229"/>
                    </a:lnTo>
                    <a:lnTo>
                      <a:pt x="259974" y="71886"/>
                    </a:lnTo>
                    <a:close/>
                    <a:moveTo>
                      <a:pt x="248941" y="71278"/>
                    </a:moveTo>
                    <a:lnTo>
                      <a:pt x="252315" y="72889"/>
                    </a:lnTo>
                    <a:lnTo>
                      <a:pt x="251980" y="76019"/>
                    </a:lnTo>
                    <a:lnTo>
                      <a:pt x="251555" y="77053"/>
                    </a:lnTo>
                    <a:lnTo>
                      <a:pt x="247421" y="75047"/>
                    </a:lnTo>
                    <a:lnTo>
                      <a:pt x="248941" y="71278"/>
                    </a:lnTo>
                    <a:close/>
                    <a:moveTo>
                      <a:pt x="66384" y="71673"/>
                    </a:moveTo>
                    <a:lnTo>
                      <a:pt x="68937" y="75442"/>
                    </a:lnTo>
                    <a:cubicBezTo>
                      <a:pt x="67965" y="76080"/>
                      <a:pt x="66931" y="76749"/>
                      <a:pt x="66202" y="77174"/>
                    </a:cubicBezTo>
                    <a:lnTo>
                      <a:pt x="62980" y="74135"/>
                    </a:lnTo>
                    <a:lnTo>
                      <a:pt x="66384" y="71673"/>
                    </a:lnTo>
                    <a:close/>
                    <a:moveTo>
                      <a:pt x="62615" y="74408"/>
                    </a:moveTo>
                    <a:lnTo>
                      <a:pt x="65807" y="77418"/>
                    </a:lnTo>
                    <a:cubicBezTo>
                      <a:pt x="65533" y="77600"/>
                      <a:pt x="65320" y="77691"/>
                      <a:pt x="65260" y="77691"/>
                    </a:cubicBezTo>
                    <a:cubicBezTo>
                      <a:pt x="64986" y="77661"/>
                      <a:pt x="63223" y="76931"/>
                      <a:pt x="60670" y="75807"/>
                    </a:cubicBezTo>
                    <a:lnTo>
                      <a:pt x="62615" y="74408"/>
                    </a:lnTo>
                    <a:close/>
                    <a:moveTo>
                      <a:pt x="244077" y="73922"/>
                    </a:moveTo>
                    <a:lnTo>
                      <a:pt x="246813" y="75259"/>
                    </a:lnTo>
                    <a:lnTo>
                      <a:pt x="245780" y="77782"/>
                    </a:lnTo>
                    <a:lnTo>
                      <a:pt x="242922" y="76627"/>
                    </a:lnTo>
                    <a:lnTo>
                      <a:pt x="244077" y="73922"/>
                    </a:lnTo>
                    <a:close/>
                    <a:moveTo>
                      <a:pt x="123741" y="71916"/>
                    </a:moveTo>
                    <a:lnTo>
                      <a:pt x="126689" y="76931"/>
                    </a:lnTo>
                    <a:lnTo>
                      <a:pt x="125200" y="77843"/>
                    </a:lnTo>
                    <a:lnTo>
                      <a:pt x="122373" y="72767"/>
                    </a:lnTo>
                    <a:lnTo>
                      <a:pt x="123741" y="71916"/>
                    </a:lnTo>
                    <a:close/>
                    <a:moveTo>
                      <a:pt x="265506" y="69879"/>
                    </a:moveTo>
                    <a:lnTo>
                      <a:pt x="267756" y="71095"/>
                    </a:lnTo>
                    <a:lnTo>
                      <a:pt x="263865" y="77995"/>
                    </a:lnTo>
                    <a:lnTo>
                      <a:pt x="261798" y="76992"/>
                    </a:lnTo>
                    <a:lnTo>
                      <a:pt x="265506" y="69879"/>
                    </a:lnTo>
                    <a:close/>
                    <a:moveTo>
                      <a:pt x="96324" y="72554"/>
                    </a:moveTo>
                    <a:lnTo>
                      <a:pt x="98421" y="75381"/>
                    </a:lnTo>
                    <a:lnTo>
                      <a:pt x="93011" y="78451"/>
                    </a:lnTo>
                    <a:lnTo>
                      <a:pt x="90914" y="75807"/>
                    </a:lnTo>
                    <a:lnTo>
                      <a:pt x="96324" y="72554"/>
                    </a:lnTo>
                    <a:close/>
                    <a:moveTo>
                      <a:pt x="257968" y="75624"/>
                    </a:moveTo>
                    <a:lnTo>
                      <a:pt x="261160" y="77174"/>
                    </a:lnTo>
                    <a:lnTo>
                      <a:pt x="260400" y="78664"/>
                    </a:lnTo>
                    <a:lnTo>
                      <a:pt x="257208" y="77022"/>
                    </a:lnTo>
                    <a:lnTo>
                      <a:pt x="257968" y="75624"/>
                    </a:lnTo>
                    <a:close/>
                    <a:moveTo>
                      <a:pt x="137632" y="70670"/>
                    </a:moveTo>
                    <a:lnTo>
                      <a:pt x="141553" y="76323"/>
                    </a:lnTo>
                    <a:lnTo>
                      <a:pt x="137571" y="78816"/>
                    </a:lnTo>
                    <a:lnTo>
                      <a:pt x="133711" y="73101"/>
                    </a:lnTo>
                    <a:lnTo>
                      <a:pt x="137632" y="70670"/>
                    </a:lnTo>
                    <a:close/>
                    <a:moveTo>
                      <a:pt x="55290" y="73952"/>
                    </a:moveTo>
                    <a:cubicBezTo>
                      <a:pt x="56931" y="74682"/>
                      <a:pt x="58512" y="75381"/>
                      <a:pt x="59910" y="75989"/>
                    </a:cubicBezTo>
                    <a:lnTo>
                      <a:pt x="58846" y="78937"/>
                    </a:lnTo>
                    <a:lnTo>
                      <a:pt x="54135" y="76627"/>
                    </a:lnTo>
                    <a:lnTo>
                      <a:pt x="55290" y="73952"/>
                    </a:lnTo>
                    <a:close/>
                    <a:moveTo>
                      <a:pt x="252740" y="73101"/>
                    </a:moveTo>
                    <a:lnTo>
                      <a:pt x="257543" y="75442"/>
                    </a:lnTo>
                    <a:lnTo>
                      <a:pt x="255597" y="79028"/>
                    </a:lnTo>
                    <a:lnTo>
                      <a:pt x="251950" y="77266"/>
                    </a:lnTo>
                    <a:lnTo>
                      <a:pt x="252436" y="76141"/>
                    </a:lnTo>
                    <a:cubicBezTo>
                      <a:pt x="252436" y="76141"/>
                      <a:pt x="252436" y="76111"/>
                      <a:pt x="252436" y="76080"/>
                    </a:cubicBezTo>
                    <a:lnTo>
                      <a:pt x="252740" y="73101"/>
                    </a:lnTo>
                    <a:close/>
                    <a:moveTo>
                      <a:pt x="268151" y="71308"/>
                    </a:moveTo>
                    <a:lnTo>
                      <a:pt x="269762" y="72189"/>
                    </a:lnTo>
                    <a:lnTo>
                      <a:pt x="266206" y="79120"/>
                    </a:lnTo>
                    <a:lnTo>
                      <a:pt x="264291" y="78208"/>
                    </a:lnTo>
                    <a:lnTo>
                      <a:pt x="268151" y="71308"/>
                    </a:lnTo>
                    <a:close/>
                    <a:moveTo>
                      <a:pt x="89151" y="61126"/>
                    </a:moveTo>
                    <a:lnTo>
                      <a:pt x="91917" y="65563"/>
                    </a:lnTo>
                    <a:lnTo>
                      <a:pt x="96050" y="72189"/>
                    </a:lnTo>
                    <a:lnTo>
                      <a:pt x="84105" y="79363"/>
                    </a:lnTo>
                    <a:lnTo>
                      <a:pt x="77539" y="69940"/>
                    </a:lnTo>
                    <a:lnTo>
                      <a:pt x="85169" y="64256"/>
                    </a:lnTo>
                    <a:lnTo>
                      <a:pt x="89151" y="61126"/>
                    </a:lnTo>
                    <a:close/>
                    <a:moveTo>
                      <a:pt x="122008" y="73010"/>
                    </a:moveTo>
                    <a:lnTo>
                      <a:pt x="124805" y="78086"/>
                    </a:lnTo>
                    <a:lnTo>
                      <a:pt x="122404" y="79576"/>
                    </a:lnTo>
                    <a:lnTo>
                      <a:pt x="119486" y="74621"/>
                    </a:lnTo>
                    <a:cubicBezTo>
                      <a:pt x="120306" y="74104"/>
                      <a:pt x="121157" y="73557"/>
                      <a:pt x="122008" y="73010"/>
                    </a:cubicBezTo>
                    <a:close/>
                    <a:moveTo>
                      <a:pt x="270157" y="72402"/>
                    </a:moveTo>
                    <a:lnTo>
                      <a:pt x="272072" y="73466"/>
                    </a:lnTo>
                    <a:lnTo>
                      <a:pt x="268455" y="80214"/>
                    </a:lnTo>
                    <a:lnTo>
                      <a:pt x="266601" y="79332"/>
                    </a:lnTo>
                    <a:lnTo>
                      <a:pt x="270157" y="72402"/>
                    </a:lnTo>
                    <a:close/>
                    <a:moveTo>
                      <a:pt x="165991" y="72159"/>
                    </a:moveTo>
                    <a:lnTo>
                      <a:pt x="169973" y="77174"/>
                    </a:lnTo>
                    <a:lnTo>
                      <a:pt x="164319" y="80336"/>
                    </a:lnTo>
                    <a:lnTo>
                      <a:pt x="160915" y="74986"/>
                    </a:lnTo>
                    <a:lnTo>
                      <a:pt x="165991" y="72159"/>
                    </a:lnTo>
                    <a:close/>
                    <a:moveTo>
                      <a:pt x="256996" y="77418"/>
                    </a:moveTo>
                    <a:lnTo>
                      <a:pt x="260187" y="79059"/>
                    </a:lnTo>
                    <a:lnTo>
                      <a:pt x="259245" y="80822"/>
                    </a:lnTo>
                    <a:lnTo>
                      <a:pt x="256023" y="79241"/>
                    </a:lnTo>
                    <a:lnTo>
                      <a:pt x="256996" y="77418"/>
                    </a:lnTo>
                    <a:close/>
                    <a:moveTo>
                      <a:pt x="247239" y="75472"/>
                    </a:moveTo>
                    <a:lnTo>
                      <a:pt x="251372" y="77478"/>
                    </a:lnTo>
                    <a:lnTo>
                      <a:pt x="249913" y="80974"/>
                    </a:lnTo>
                    <a:cubicBezTo>
                      <a:pt x="248242" y="79667"/>
                      <a:pt x="246661" y="78390"/>
                      <a:pt x="246205" y="78025"/>
                    </a:cubicBezTo>
                    <a:lnTo>
                      <a:pt x="247239" y="75472"/>
                    </a:lnTo>
                    <a:close/>
                    <a:moveTo>
                      <a:pt x="261585" y="77387"/>
                    </a:moveTo>
                    <a:lnTo>
                      <a:pt x="265993" y="79545"/>
                    </a:lnTo>
                    <a:lnTo>
                      <a:pt x="265172" y="81095"/>
                    </a:lnTo>
                    <a:lnTo>
                      <a:pt x="260795" y="78877"/>
                    </a:lnTo>
                    <a:lnTo>
                      <a:pt x="261585" y="77387"/>
                    </a:lnTo>
                    <a:close/>
                    <a:moveTo>
                      <a:pt x="69181" y="75807"/>
                    </a:moveTo>
                    <a:lnTo>
                      <a:pt x="71795" y="79636"/>
                    </a:lnTo>
                    <a:lnTo>
                      <a:pt x="70396" y="81156"/>
                    </a:lnTo>
                    <a:lnTo>
                      <a:pt x="66567" y="77509"/>
                    </a:lnTo>
                    <a:cubicBezTo>
                      <a:pt x="67509" y="76962"/>
                      <a:pt x="68664" y="76171"/>
                      <a:pt x="69181" y="75807"/>
                    </a:cubicBezTo>
                    <a:close/>
                    <a:moveTo>
                      <a:pt x="119090" y="74864"/>
                    </a:moveTo>
                    <a:lnTo>
                      <a:pt x="122008" y="79819"/>
                    </a:lnTo>
                    <a:lnTo>
                      <a:pt x="119820" y="81187"/>
                    </a:lnTo>
                    <a:lnTo>
                      <a:pt x="116963" y="76232"/>
                    </a:lnTo>
                    <a:cubicBezTo>
                      <a:pt x="117662" y="75776"/>
                      <a:pt x="118361" y="75320"/>
                      <a:pt x="119090" y="74864"/>
                    </a:cubicBezTo>
                    <a:close/>
                    <a:moveTo>
                      <a:pt x="272497" y="73679"/>
                    </a:moveTo>
                    <a:lnTo>
                      <a:pt x="274443" y="74773"/>
                    </a:lnTo>
                    <a:lnTo>
                      <a:pt x="271038" y="81460"/>
                    </a:lnTo>
                    <a:lnTo>
                      <a:pt x="268880" y="80427"/>
                    </a:lnTo>
                    <a:lnTo>
                      <a:pt x="272497" y="73679"/>
                    </a:lnTo>
                    <a:close/>
                    <a:moveTo>
                      <a:pt x="133316" y="73345"/>
                    </a:moveTo>
                    <a:lnTo>
                      <a:pt x="137176" y="79059"/>
                    </a:lnTo>
                    <a:lnTo>
                      <a:pt x="133194" y="81521"/>
                    </a:lnTo>
                    <a:lnTo>
                      <a:pt x="129729" y="75594"/>
                    </a:lnTo>
                    <a:lnTo>
                      <a:pt x="131461" y="74500"/>
                    </a:lnTo>
                    <a:lnTo>
                      <a:pt x="133316" y="73345"/>
                    </a:lnTo>
                    <a:close/>
                    <a:moveTo>
                      <a:pt x="98695" y="75746"/>
                    </a:moveTo>
                    <a:lnTo>
                      <a:pt x="100701" y="78390"/>
                    </a:lnTo>
                    <a:lnTo>
                      <a:pt x="95716" y="81855"/>
                    </a:lnTo>
                    <a:lnTo>
                      <a:pt x="93315" y="78816"/>
                    </a:lnTo>
                    <a:lnTo>
                      <a:pt x="98695" y="75746"/>
                    </a:lnTo>
                    <a:close/>
                    <a:moveTo>
                      <a:pt x="90518" y="76050"/>
                    </a:moveTo>
                    <a:lnTo>
                      <a:pt x="92616" y="78694"/>
                    </a:lnTo>
                    <a:lnTo>
                      <a:pt x="86628" y="82068"/>
                    </a:lnTo>
                    <a:lnTo>
                      <a:pt x="84409" y="79697"/>
                    </a:lnTo>
                    <a:lnTo>
                      <a:pt x="90518" y="76050"/>
                    </a:lnTo>
                    <a:close/>
                    <a:moveTo>
                      <a:pt x="108087" y="65472"/>
                    </a:moveTo>
                    <a:lnTo>
                      <a:pt x="114561" y="76658"/>
                    </a:lnTo>
                    <a:cubicBezTo>
                      <a:pt x="110701" y="79120"/>
                      <a:pt x="107418" y="81187"/>
                      <a:pt x="104683" y="82950"/>
                    </a:cubicBezTo>
                    <a:lnTo>
                      <a:pt x="101218" y="78329"/>
                    </a:lnTo>
                    <a:lnTo>
                      <a:pt x="96719" y="72311"/>
                    </a:lnTo>
                    <a:lnTo>
                      <a:pt x="100458" y="70062"/>
                    </a:lnTo>
                    <a:lnTo>
                      <a:pt x="104713" y="67509"/>
                    </a:lnTo>
                    <a:lnTo>
                      <a:pt x="108087" y="65472"/>
                    </a:lnTo>
                    <a:close/>
                    <a:moveTo>
                      <a:pt x="129334" y="75807"/>
                    </a:moveTo>
                    <a:lnTo>
                      <a:pt x="132799" y="81764"/>
                    </a:lnTo>
                    <a:lnTo>
                      <a:pt x="130793" y="83010"/>
                    </a:lnTo>
                    <a:lnTo>
                      <a:pt x="127328" y="77083"/>
                    </a:lnTo>
                    <a:lnTo>
                      <a:pt x="129334" y="75807"/>
                    </a:lnTo>
                    <a:close/>
                    <a:moveTo>
                      <a:pt x="260582" y="79272"/>
                    </a:moveTo>
                    <a:lnTo>
                      <a:pt x="264959" y="81521"/>
                    </a:lnTo>
                    <a:lnTo>
                      <a:pt x="264108" y="83162"/>
                    </a:lnTo>
                    <a:lnTo>
                      <a:pt x="259671" y="81004"/>
                    </a:lnTo>
                    <a:lnTo>
                      <a:pt x="260582" y="79272"/>
                    </a:lnTo>
                    <a:close/>
                    <a:moveTo>
                      <a:pt x="60335" y="76171"/>
                    </a:moveTo>
                    <a:cubicBezTo>
                      <a:pt x="63052" y="77335"/>
                      <a:pt x="65006" y="78148"/>
                      <a:pt x="65248" y="78148"/>
                    </a:cubicBezTo>
                    <a:cubicBezTo>
                      <a:pt x="65252" y="78148"/>
                      <a:pt x="65256" y="78148"/>
                      <a:pt x="65260" y="78147"/>
                    </a:cubicBezTo>
                    <a:cubicBezTo>
                      <a:pt x="65412" y="78147"/>
                      <a:pt x="65746" y="77965"/>
                      <a:pt x="66141" y="77752"/>
                    </a:cubicBezTo>
                    <a:lnTo>
                      <a:pt x="70092" y="81491"/>
                    </a:lnTo>
                    <a:lnTo>
                      <a:pt x="68269" y="83497"/>
                    </a:lnTo>
                    <a:lnTo>
                      <a:pt x="59272" y="79120"/>
                    </a:lnTo>
                    <a:lnTo>
                      <a:pt x="60335" y="76171"/>
                    </a:lnTo>
                    <a:close/>
                    <a:moveTo>
                      <a:pt x="251798" y="77691"/>
                    </a:moveTo>
                    <a:lnTo>
                      <a:pt x="255385" y="79424"/>
                    </a:lnTo>
                    <a:lnTo>
                      <a:pt x="253196" y="83527"/>
                    </a:lnTo>
                    <a:cubicBezTo>
                      <a:pt x="252406" y="82950"/>
                      <a:pt x="251342" y="82098"/>
                      <a:pt x="250278" y="81247"/>
                    </a:cubicBezTo>
                    <a:lnTo>
                      <a:pt x="251798" y="77691"/>
                    </a:lnTo>
                    <a:close/>
                    <a:moveTo>
                      <a:pt x="100975" y="78755"/>
                    </a:moveTo>
                    <a:lnTo>
                      <a:pt x="102464" y="80791"/>
                    </a:lnTo>
                    <a:lnTo>
                      <a:pt x="97509" y="84105"/>
                    </a:lnTo>
                    <a:lnTo>
                      <a:pt x="96020" y="82220"/>
                    </a:lnTo>
                    <a:lnTo>
                      <a:pt x="100975" y="78755"/>
                    </a:lnTo>
                    <a:close/>
                    <a:moveTo>
                      <a:pt x="266388" y="79728"/>
                    </a:moveTo>
                    <a:lnTo>
                      <a:pt x="268242" y="80639"/>
                    </a:lnTo>
                    <a:lnTo>
                      <a:pt x="266327" y="84226"/>
                    </a:lnTo>
                    <a:lnTo>
                      <a:pt x="264534" y="83375"/>
                    </a:lnTo>
                    <a:lnTo>
                      <a:pt x="266388" y="79728"/>
                    </a:lnTo>
                    <a:close/>
                    <a:moveTo>
                      <a:pt x="126932" y="77326"/>
                    </a:moveTo>
                    <a:lnTo>
                      <a:pt x="130398" y="83253"/>
                    </a:lnTo>
                    <a:lnTo>
                      <a:pt x="128756" y="84287"/>
                    </a:lnTo>
                    <a:lnTo>
                      <a:pt x="125413" y="78269"/>
                    </a:lnTo>
                    <a:lnTo>
                      <a:pt x="126932" y="77326"/>
                    </a:lnTo>
                    <a:close/>
                    <a:moveTo>
                      <a:pt x="115017" y="77448"/>
                    </a:moveTo>
                    <a:lnTo>
                      <a:pt x="117875" y="82402"/>
                    </a:lnTo>
                    <a:lnTo>
                      <a:pt x="114744" y="84409"/>
                    </a:lnTo>
                    <a:lnTo>
                      <a:pt x="111370" y="79758"/>
                    </a:lnTo>
                    <a:cubicBezTo>
                      <a:pt x="112555" y="78998"/>
                      <a:pt x="113771" y="78238"/>
                      <a:pt x="115017" y="77448"/>
                    </a:cubicBezTo>
                    <a:close/>
                    <a:moveTo>
                      <a:pt x="268668" y="80822"/>
                    </a:moveTo>
                    <a:lnTo>
                      <a:pt x="270826" y="81886"/>
                    </a:lnTo>
                    <a:lnTo>
                      <a:pt x="268941" y="85533"/>
                    </a:lnTo>
                    <a:lnTo>
                      <a:pt x="266722" y="84439"/>
                    </a:lnTo>
                    <a:lnTo>
                      <a:pt x="268668" y="80822"/>
                    </a:lnTo>
                    <a:close/>
                    <a:moveTo>
                      <a:pt x="255810" y="79636"/>
                    </a:moveTo>
                    <a:lnTo>
                      <a:pt x="259032" y="81217"/>
                    </a:lnTo>
                    <a:lnTo>
                      <a:pt x="256661" y="85746"/>
                    </a:lnTo>
                    <a:cubicBezTo>
                      <a:pt x="255476" y="85077"/>
                      <a:pt x="254321" y="84378"/>
                      <a:pt x="253561" y="83801"/>
                    </a:cubicBezTo>
                    <a:lnTo>
                      <a:pt x="255810" y="79636"/>
                    </a:lnTo>
                    <a:close/>
                    <a:moveTo>
                      <a:pt x="92889" y="79059"/>
                    </a:moveTo>
                    <a:lnTo>
                      <a:pt x="95351" y="82129"/>
                    </a:lnTo>
                    <a:lnTo>
                      <a:pt x="90123" y="85776"/>
                    </a:lnTo>
                    <a:lnTo>
                      <a:pt x="86962" y="82402"/>
                    </a:lnTo>
                    <a:lnTo>
                      <a:pt x="92889" y="79059"/>
                    </a:lnTo>
                    <a:close/>
                    <a:moveTo>
                      <a:pt x="125048" y="78512"/>
                    </a:moveTo>
                    <a:lnTo>
                      <a:pt x="128391" y="84530"/>
                    </a:lnTo>
                    <a:lnTo>
                      <a:pt x="126173" y="85928"/>
                    </a:lnTo>
                    <a:lnTo>
                      <a:pt x="122647" y="79971"/>
                    </a:lnTo>
                    <a:lnTo>
                      <a:pt x="125048" y="78512"/>
                    </a:lnTo>
                    <a:close/>
                    <a:moveTo>
                      <a:pt x="102737" y="81156"/>
                    </a:moveTo>
                    <a:lnTo>
                      <a:pt x="104288" y="83193"/>
                    </a:lnTo>
                    <a:cubicBezTo>
                      <a:pt x="102403" y="84409"/>
                      <a:pt x="100731" y="85472"/>
                      <a:pt x="99333" y="86384"/>
                    </a:cubicBezTo>
                    <a:lnTo>
                      <a:pt x="97783" y="84469"/>
                    </a:lnTo>
                    <a:lnTo>
                      <a:pt x="102737" y="81156"/>
                    </a:lnTo>
                    <a:close/>
                    <a:moveTo>
                      <a:pt x="111005" y="80032"/>
                    </a:moveTo>
                    <a:lnTo>
                      <a:pt x="114349" y="84652"/>
                    </a:lnTo>
                    <a:lnTo>
                      <a:pt x="111643" y="86384"/>
                    </a:lnTo>
                    <a:lnTo>
                      <a:pt x="108057" y="81886"/>
                    </a:lnTo>
                    <a:cubicBezTo>
                      <a:pt x="108999" y="81278"/>
                      <a:pt x="110002" y="80670"/>
                      <a:pt x="111005" y="80032"/>
                    </a:cubicBezTo>
                    <a:close/>
                    <a:moveTo>
                      <a:pt x="122252" y="80214"/>
                    </a:moveTo>
                    <a:lnTo>
                      <a:pt x="125777" y="86171"/>
                    </a:lnTo>
                    <a:lnTo>
                      <a:pt x="123498" y="87570"/>
                    </a:lnTo>
                    <a:lnTo>
                      <a:pt x="120033" y="81582"/>
                    </a:lnTo>
                    <a:lnTo>
                      <a:pt x="122252" y="80214"/>
                    </a:lnTo>
                    <a:close/>
                    <a:moveTo>
                      <a:pt x="95625" y="82494"/>
                    </a:moveTo>
                    <a:lnTo>
                      <a:pt x="97114" y="84348"/>
                    </a:lnTo>
                    <a:lnTo>
                      <a:pt x="92008" y="87782"/>
                    </a:lnTo>
                    <a:lnTo>
                      <a:pt x="90458" y="86111"/>
                    </a:lnTo>
                    <a:lnTo>
                      <a:pt x="95625" y="82494"/>
                    </a:lnTo>
                    <a:close/>
                    <a:moveTo>
                      <a:pt x="276662" y="80427"/>
                    </a:moveTo>
                    <a:lnTo>
                      <a:pt x="284321" y="85472"/>
                    </a:lnTo>
                    <a:lnTo>
                      <a:pt x="282802" y="88086"/>
                    </a:lnTo>
                    <a:lnTo>
                      <a:pt x="274838" y="83557"/>
                    </a:lnTo>
                    <a:lnTo>
                      <a:pt x="276662" y="80427"/>
                    </a:lnTo>
                    <a:close/>
                    <a:moveTo>
                      <a:pt x="107662" y="82159"/>
                    </a:moveTo>
                    <a:lnTo>
                      <a:pt x="111248" y="86627"/>
                    </a:lnTo>
                    <a:lnTo>
                      <a:pt x="108665" y="88269"/>
                    </a:lnTo>
                    <a:lnTo>
                      <a:pt x="105230" y="83709"/>
                    </a:lnTo>
                    <a:cubicBezTo>
                      <a:pt x="106020" y="83193"/>
                      <a:pt x="106811" y="82676"/>
                      <a:pt x="107662" y="82159"/>
                    </a:cubicBezTo>
                    <a:close/>
                    <a:moveTo>
                      <a:pt x="259458" y="81399"/>
                    </a:moveTo>
                    <a:lnTo>
                      <a:pt x="263896" y="83588"/>
                    </a:lnTo>
                    <a:lnTo>
                      <a:pt x="261494" y="88269"/>
                    </a:lnTo>
                    <a:cubicBezTo>
                      <a:pt x="260886" y="87965"/>
                      <a:pt x="258971" y="87023"/>
                      <a:pt x="257087" y="85959"/>
                    </a:cubicBezTo>
                    <a:lnTo>
                      <a:pt x="259458" y="81399"/>
                    </a:lnTo>
                    <a:close/>
                    <a:moveTo>
                      <a:pt x="264321" y="83770"/>
                    </a:moveTo>
                    <a:lnTo>
                      <a:pt x="266084" y="84652"/>
                    </a:lnTo>
                    <a:lnTo>
                      <a:pt x="263531" y="89424"/>
                    </a:lnTo>
                    <a:lnTo>
                      <a:pt x="261889" y="88512"/>
                    </a:lnTo>
                    <a:lnTo>
                      <a:pt x="264321" y="83770"/>
                    </a:lnTo>
                    <a:close/>
                    <a:moveTo>
                      <a:pt x="128604" y="84925"/>
                    </a:moveTo>
                    <a:lnTo>
                      <a:pt x="130550" y="88421"/>
                    </a:lnTo>
                    <a:lnTo>
                      <a:pt x="128331" y="89576"/>
                    </a:lnTo>
                    <a:lnTo>
                      <a:pt x="126385" y="86323"/>
                    </a:lnTo>
                    <a:lnTo>
                      <a:pt x="128604" y="84925"/>
                    </a:lnTo>
                    <a:close/>
                    <a:moveTo>
                      <a:pt x="97388" y="84712"/>
                    </a:moveTo>
                    <a:lnTo>
                      <a:pt x="98938" y="86658"/>
                    </a:lnTo>
                    <a:cubicBezTo>
                      <a:pt x="96780" y="88056"/>
                      <a:pt x="95169" y="89089"/>
                      <a:pt x="93984" y="89880"/>
                    </a:cubicBezTo>
                    <a:lnTo>
                      <a:pt x="92342" y="88117"/>
                    </a:lnTo>
                    <a:lnTo>
                      <a:pt x="97388" y="84712"/>
                    </a:lnTo>
                    <a:close/>
                    <a:moveTo>
                      <a:pt x="69150" y="58724"/>
                    </a:moveTo>
                    <a:lnTo>
                      <a:pt x="83862" y="79788"/>
                    </a:lnTo>
                    <a:cubicBezTo>
                      <a:pt x="83862" y="79819"/>
                      <a:pt x="83862" y="79819"/>
                      <a:pt x="83892" y="79819"/>
                    </a:cubicBezTo>
                    <a:lnTo>
                      <a:pt x="90670" y="87023"/>
                    </a:lnTo>
                    <a:lnTo>
                      <a:pt x="78603" y="83284"/>
                    </a:lnTo>
                    <a:lnTo>
                      <a:pt x="73223" y="74317"/>
                    </a:lnTo>
                    <a:cubicBezTo>
                      <a:pt x="73184" y="74258"/>
                      <a:pt x="73118" y="74211"/>
                      <a:pt x="73044" y="74211"/>
                    </a:cubicBezTo>
                    <a:cubicBezTo>
                      <a:pt x="73004" y="74211"/>
                      <a:pt x="72962" y="74225"/>
                      <a:pt x="72919" y="74256"/>
                    </a:cubicBezTo>
                    <a:cubicBezTo>
                      <a:pt x="72859" y="74287"/>
                      <a:pt x="72798" y="74348"/>
                      <a:pt x="72798" y="74439"/>
                    </a:cubicBezTo>
                    <a:cubicBezTo>
                      <a:pt x="72798" y="74500"/>
                      <a:pt x="72828" y="74530"/>
                      <a:pt x="72828" y="74560"/>
                    </a:cubicBezTo>
                    <a:lnTo>
                      <a:pt x="78269" y="83618"/>
                    </a:lnTo>
                    <a:cubicBezTo>
                      <a:pt x="78299" y="83649"/>
                      <a:pt x="78330" y="83679"/>
                      <a:pt x="78391" y="83709"/>
                    </a:cubicBezTo>
                    <a:lnTo>
                      <a:pt x="82768" y="85047"/>
                    </a:lnTo>
                    <a:lnTo>
                      <a:pt x="82038" y="88846"/>
                    </a:lnTo>
                    <a:lnTo>
                      <a:pt x="80245" y="90488"/>
                    </a:lnTo>
                    <a:lnTo>
                      <a:pt x="70731" y="81491"/>
                    </a:lnTo>
                    <a:lnTo>
                      <a:pt x="72251" y="79819"/>
                    </a:lnTo>
                    <a:cubicBezTo>
                      <a:pt x="72311" y="79728"/>
                      <a:pt x="72311" y="79606"/>
                      <a:pt x="72251" y="79515"/>
                    </a:cubicBezTo>
                    <a:lnTo>
                      <a:pt x="66627" y="71217"/>
                    </a:lnTo>
                    <a:lnTo>
                      <a:pt x="61460" y="63588"/>
                    </a:lnTo>
                    <a:cubicBezTo>
                      <a:pt x="62068" y="63192"/>
                      <a:pt x="62676" y="62828"/>
                      <a:pt x="63284" y="62433"/>
                    </a:cubicBezTo>
                    <a:cubicBezTo>
                      <a:pt x="65229" y="61217"/>
                      <a:pt x="67175" y="59970"/>
                      <a:pt x="69150" y="58724"/>
                    </a:cubicBezTo>
                    <a:close/>
                    <a:moveTo>
                      <a:pt x="6991" y="83314"/>
                    </a:moveTo>
                    <a:cubicBezTo>
                      <a:pt x="7964" y="83740"/>
                      <a:pt x="9119" y="84257"/>
                      <a:pt x="10395" y="84895"/>
                    </a:cubicBezTo>
                    <a:cubicBezTo>
                      <a:pt x="10365" y="84895"/>
                      <a:pt x="10335" y="84925"/>
                      <a:pt x="10304" y="84956"/>
                    </a:cubicBezTo>
                    <a:lnTo>
                      <a:pt x="7173" y="90609"/>
                    </a:lnTo>
                    <a:lnTo>
                      <a:pt x="3040" y="88998"/>
                    </a:lnTo>
                    <a:lnTo>
                      <a:pt x="6991" y="83314"/>
                    </a:lnTo>
                    <a:close/>
                    <a:moveTo>
                      <a:pt x="266510" y="84834"/>
                    </a:moveTo>
                    <a:lnTo>
                      <a:pt x="268759" y="85928"/>
                    </a:lnTo>
                    <a:lnTo>
                      <a:pt x="266175" y="90944"/>
                    </a:lnTo>
                    <a:lnTo>
                      <a:pt x="263926" y="89667"/>
                    </a:lnTo>
                    <a:lnTo>
                      <a:pt x="266510" y="84834"/>
                    </a:lnTo>
                    <a:close/>
                    <a:moveTo>
                      <a:pt x="125990" y="86567"/>
                    </a:moveTo>
                    <a:lnTo>
                      <a:pt x="127905" y="89789"/>
                    </a:lnTo>
                    <a:lnTo>
                      <a:pt x="125504" y="91035"/>
                    </a:lnTo>
                    <a:lnTo>
                      <a:pt x="123741" y="87965"/>
                    </a:lnTo>
                    <a:lnTo>
                      <a:pt x="125990" y="86567"/>
                    </a:lnTo>
                    <a:close/>
                    <a:moveTo>
                      <a:pt x="118118" y="82798"/>
                    </a:moveTo>
                    <a:lnTo>
                      <a:pt x="121735" y="89089"/>
                    </a:lnTo>
                    <a:lnTo>
                      <a:pt x="119577" y="91096"/>
                    </a:lnTo>
                    <a:lnTo>
                      <a:pt x="115017" y="84773"/>
                    </a:lnTo>
                    <a:lnTo>
                      <a:pt x="118118" y="82798"/>
                    </a:lnTo>
                    <a:close/>
                    <a:moveTo>
                      <a:pt x="104835" y="83953"/>
                    </a:moveTo>
                    <a:lnTo>
                      <a:pt x="108269" y="88512"/>
                    </a:lnTo>
                    <a:lnTo>
                      <a:pt x="103649" y="91430"/>
                    </a:lnTo>
                    <a:lnTo>
                      <a:pt x="99911" y="87114"/>
                    </a:lnTo>
                    <a:cubicBezTo>
                      <a:pt x="101400" y="86141"/>
                      <a:pt x="103072" y="85077"/>
                      <a:pt x="104835" y="83953"/>
                    </a:cubicBezTo>
                    <a:close/>
                    <a:moveTo>
                      <a:pt x="10730" y="85047"/>
                    </a:moveTo>
                    <a:cubicBezTo>
                      <a:pt x="11885" y="85624"/>
                      <a:pt x="13101" y="86232"/>
                      <a:pt x="14347" y="86901"/>
                    </a:cubicBezTo>
                    <a:lnTo>
                      <a:pt x="11520" y="92342"/>
                    </a:lnTo>
                    <a:lnTo>
                      <a:pt x="7599" y="90792"/>
                    </a:lnTo>
                    <a:lnTo>
                      <a:pt x="10699" y="85199"/>
                    </a:lnTo>
                    <a:cubicBezTo>
                      <a:pt x="10730" y="85138"/>
                      <a:pt x="10730" y="85108"/>
                      <a:pt x="10730" y="85047"/>
                    </a:cubicBezTo>
                    <a:close/>
                    <a:moveTo>
                      <a:pt x="274625" y="83953"/>
                    </a:moveTo>
                    <a:lnTo>
                      <a:pt x="282558" y="88451"/>
                    </a:lnTo>
                    <a:lnTo>
                      <a:pt x="280309" y="92342"/>
                    </a:lnTo>
                    <a:lnTo>
                      <a:pt x="272497" y="87661"/>
                    </a:lnTo>
                    <a:lnTo>
                      <a:pt x="274625" y="83953"/>
                    </a:lnTo>
                    <a:close/>
                    <a:moveTo>
                      <a:pt x="273227" y="78177"/>
                    </a:moveTo>
                    <a:lnTo>
                      <a:pt x="276267" y="80153"/>
                    </a:lnTo>
                    <a:lnTo>
                      <a:pt x="269093" y="92615"/>
                    </a:lnTo>
                    <a:lnTo>
                      <a:pt x="266570" y="91156"/>
                    </a:lnTo>
                    <a:lnTo>
                      <a:pt x="273227" y="78177"/>
                    </a:lnTo>
                    <a:close/>
                    <a:moveTo>
                      <a:pt x="130762" y="88816"/>
                    </a:moveTo>
                    <a:lnTo>
                      <a:pt x="132221" y="91460"/>
                    </a:lnTo>
                    <a:lnTo>
                      <a:pt x="130185" y="92737"/>
                    </a:lnTo>
                    <a:lnTo>
                      <a:pt x="128543" y="89971"/>
                    </a:lnTo>
                    <a:lnTo>
                      <a:pt x="130762" y="88816"/>
                    </a:lnTo>
                    <a:close/>
                    <a:moveTo>
                      <a:pt x="114622" y="85016"/>
                    </a:moveTo>
                    <a:lnTo>
                      <a:pt x="119242" y="91430"/>
                    </a:lnTo>
                    <a:lnTo>
                      <a:pt x="117206" y="93345"/>
                    </a:lnTo>
                    <a:lnTo>
                      <a:pt x="111917" y="86749"/>
                    </a:lnTo>
                    <a:lnTo>
                      <a:pt x="114622" y="85016"/>
                    </a:lnTo>
                    <a:close/>
                    <a:moveTo>
                      <a:pt x="242345" y="76870"/>
                    </a:moveTo>
                    <a:lnTo>
                      <a:pt x="245810" y="78299"/>
                    </a:lnTo>
                    <a:cubicBezTo>
                      <a:pt x="246053" y="78481"/>
                      <a:pt x="247847" y="79910"/>
                      <a:pt x="249731" y="81399"/>
                    </a:cubicBezTo>
                    <a:lnTo>
                      <a:pt x="244533" y="93679"/>
                    </a:lnTo>
                    <a:cubicBezTo>
                      <a:pt x="244169" y="88178"/>
                      <a:pt x="243348" y="82372"/>
                      <a:pt x="242345" y="76870"/>
                    </a:cubicBezTo>
                    <a:close/>
                    <a:moveTo>
                      <a:pt x="14772" y="87114"/>
                    </a:moveTo>
                    <a:cubicBezTo>
                      <a:pt x="16961" y="88238"/>
                      <a:pt x="19240" y="89454"/>
                      <a:pt x="21277" y="90579"/>
                    </a:cubicBezTo>
                    <a:lnTo>
                      <a:pt x="19362" y="94287"/>
                    </a:lnTo>
                    <a:lnTo>
                      <a:pt x="12736" y="91035"/>
                    </a:lnTo>
                    <a:lnTo>
                      <a:pt x="14772" y="87114"/>
                    </a:lnTo>
                    <a:close/>
                    <a:moveTo>
                      <a:pt x="128148" y="90184"/>
                    </a:moveTo>
                    <a:lnTo>
                      <a:pt x="129820" y="92980"/>
                    </a:lnTo>
                    <a:lnTo>
                      <a:pt x="127480" y="94439"/>
                    </a:lnTo>
                    <a:lnTo>
                      <a:pt x="125747" y="91430"/>
                    </a:lnTo>
                    <a:lnTo>
                      <a:pt x="128148" y="90184"/>
                    </a:lnTo>
                    <a:close/>
                    <a:moveTo>
                      <a:pt x="99516" y="87357"/>
                    </a:moveTo>
                    <a:lnTo>
                      <a:pt x="103285" y="91703"/>
                    </a:lnTo>
                    <a:lnTo>
                      <a:pt x="98543" y="94682"/>
                    </a:lnTo>
                    <a:lnTo>
                      <a:pt x="94622" y="90548"/>
                    </a:lnTo>
                    <a:cubicBezTo>
                      <a:pt x="95868" y="89728"/>
                      <a:pt x="97540" y="88633"/>
                      <a:pt x="99516" y="87357"/>
                    </a:cubicBezTo>
                    <a:close/>
                    <a:moveTo>
                      <a:pt x="40183" y="54013"/>
                    </a:moveTo>
                    <a:lnTo>
                      <a:pt x="46445" y="59119"/>
                    </a:lnTo>
                    <a:lnTo>
                      <a:pt x="49606" y="62098"/>
                    </a:lnTo>
                    <a:lnTo>
                      <a:pt x="41095" y="70518"/>
                    </a:lnTo>
                    <a:cubicBezTo>
                      <a:pt x="41034" y="70548"/>
                      <a:pt x="41034" y="70609"/>
                      <a:pt x="41034" y="70670"/>
                    </a:cubicBezTo>
                    <a:cubicBezTo>
                      <a:pt x="41034" y="70700"/>
                      <a:pt x="41034" y="70700"/>
                      <a:pt x="41034" y="70700"/>
                    </a:cubicBezTo>
                    <a:cubicBezTo>
                      <a:pt x="41034" y="70791"/>
                      <a:pt x="41095" y="70852"/>
                      <a:pt x="41156" y="70882"/>
                    </a:cubicBezTo>
                    <a:lnTo>
                      <a:pt x="45259" y="72858"/>
                    </a:lnTo>
                    <a:cubicBezTo>
                      <a:pt x="43040" y="74287"/>
                      <a:pt x="41581" y="75290"/>
                      <a:pt x="41277" y="75563"/>
                    </a:cubicBezTo>
                    <a:cubicBezTo>
                      <a:pt x="40487" y="76263"/>
                      <a:pt x="36323" y="84165"/>
                      <a:pt x="30669" y="95290"/>
                    </a:cubicBezTo>
                    <a:lnTo>
                      <a:pt x="29058" y="94378"/>
                    </a:lnTo>
                    <a:cubicBezTo>
                      <a:pt x="28298" y="93953"/>
                      <a:pt x="10487" y="83801"/>
                      <a:pt x="5167" y="82129"/>
                    </a:cubicBezTo>
                    <a:cubicBezTo>
                      <a:pt x="4559" y="81916"/>
                      <a:pt x="3799" y="81764"/>
                      <a:pt x="2979" y="81643"/>
                    </a:cubicBezTo>
                    <a:cubicBezTo>
                      <a:pt x="3040" y="81551"/>
                      <a:pt x="3100" y="81430"/>
                      <a:pt x="3131" y="81308"/>
                    </a:cubicBezTo>
                    <a:lnTo>
                      <a:pt x="10274" y="57174"/>
                    </a:lnTo>
                    <a:lnTo>
                      <a:pt x="11794" y="57600"/>
                    </a:lnTo>
                    <a:lnTo>
                      <a:pt x="11246" y="59970"/>
                    </a:lnTo>
                    <a:cubicBezTo>
                      <a:pt x="11246" y="60092"/>
                      <a:pt x="11307" y="60214"/>
                      <a:pt x="11398" y="60244"/>
                    </a:cubicBezTo>
                    <a:lnTo>
                      <a:pt x="14924" y="61581"/>
                    </a:lnTo>
                    <a:cubicBezTo>
                      <a:pt x="14953" y="61589"/>
                      <a:pt x="14980" y="61592"/>
                      <a:pt x="15005" y="61592"/>
                    </a:cubicBezTo>
                    <a:cubicBezTo>
                      <a:pt x="15087" y="61592"/>
                      <a:pt x="15151" y="61553"/>
                      <a:pt x="15198" y="61460"/>
                    </a:cubicBezTo>
                    <a:lnTo>
                      <a:pt x="16778" y="59028"/>
                    </a:lnTo>
                    <a:lnTo>
                      <a:pt x="22979" y="63010"/>
                    </a:lnTo>
                    <a:cubicBezTo>
                      <a:pt x="23022" y="63032"/>
                      <a:pt x="23065" y="63042"/>
                      <a:pt x="23107" y="63042"/>
                    </a:cubicBezTo>
                    <a:cubicBezTo>
                      <a:pt x="23183" y="63042"/>
                      <a:pt x="23255" y="63008"/>
                      <a:pt x="23314" y="62949"/>
                    </a:cubicBezTo>
                    <a:lnTo>
                      <a:pt x="28602" y="55290"/>
                    </a:lnTo>
                    <a:lnTo>
                      <a:pt x="36080" y="59484"/>
                    </a:lnTo>
                    <a:cubicBezTo>
                      <a:pt x="36112" y="59506"/>
                      <a:pt x="36148" y="59516"/>
                      <a:pt x="36185" y="59516"/>
                    </a:cubicBezTo>
                    <a:cubicBezTo>
                      <a:pt x="36253" y="59516"/>
                      <a:pt x="36325" y="59482"/>
                      <a:pt x="36384" y="59423"/>
                    </a:cubicBezTo>
                    <a:lnTo>
                      <a:pt x="38055" y="57022"/>
                    </a:lnTo>
                    <a:lnTo>
                      <a:pt x="40183" y="54013"/>
                    </a:lnTo>
                    <a:close/>
                    <a:moveTo>
                      <a:pt x="83193" y="85199"/>
                    </a:moveTo>
                    <a:lnTo>
                      <a:pt x="91309" y="87691"/>
                    </a:lnTo>
                    <a:lnTo>
                      <a:pt x="93619" y="90123"/>
                    </a:lnTo>
                    <a:cubicBezTo>
                      <a:pt x="92129" y="91126"/>
                      <a:pt x="91521" y="91582"/>
                      <a:pt x="91461" y="91703"/>
                    </a:cubicBezTo>
                    <a:cubicBezTo>
                      <a:pt x="91339" y="91886"/>
                      <a:pt x="90427" y="93345"/>
                      <a:pt x="88938" y="95564"/>
                    </a:cubicBezTo>
                    <a:lnTo>
                      <a:pt x="82494" y="88907"/>
                    </a:lnTo>
                    <a:lnTo>
                      <a:pt x="83193" y="85199"/>
                    </a:lnTo>
                    <a:close/>
                    <a:moveTo>
                      <a:pt x="111522" y="86992"/>
                    </a:moveTo>
                    <a:lnTo>
                      <a:pt x="116871" y="93649"/>
                    </a:lnTo>
                    <a:lnTo>
                      <a:pt x="114409" y="95959"/>
                    </a:lnTo>
                    <a:lnTo>
                      <a:pt x="108938" y="88633"/>
                    </a:lnTo>
                    <a:lnTo>
                      <a:pt x="111522" y="86992"/>
                    </a:lnTo>
                    <a:close/>
                    <a:moveTo>
                      <a:pt x="121978" y="89485"/>
                    </a:moveTo>
                    <a:lnTo>
                      <a:pt x="125534" y="95655"/>
                    </a:lnTo>
                    <a:lnTo>
                      <a:pt x="123680" y="96810"/>
                    </a:lnTo>
                    <a:lnTo>
                      <a:pt x="119850" y="91491"/>
                    </a:lnTo>
                    <a:lnTo>
                      <a:pt x="121978" y="89485"/>
                    </a:lnTo>
                    <a:close/>
                    <a:moveTo>
                      <a:pt x="272254" y="88056"/>
                    </a:moveTo>
                    <a:lnTo>
                      <a:pt x="280066" y="92737"/>
                    </a:lnTo>
                    <a:lnTo>
                      <a:pt x="277391" y="97357"/>
                    </a:lnTo>
                    <a:lnTo>
                      <a:pt x="269519" y="92858"/>
                    </a:lnTo>
                    <a:lnTo>
                      <a:pt x="272254" y="88056"/>
                    </a:lnTo>
                    <a:close/>
                    <a:moveTo>
                      <a:pt x="21672" y="90792"/>
                    </a:moveTo>
                    <a:cubicBezTo>
                      <a:pt x="24073" y="92129"/>
                      <a:pt x="26171" y="93284"/>
                      <a:pt x="27447" y="94014"/>
                    </a:cubicBezTo>
                    <a:cubicBezTo>
                      <a:pt x="27417" y="94044"/>
                      <a:pt x="27387" y="94044"/>
                      <a:pt x="27356" y="94105"/>
                    </a:cubicBezTo>
                    <a:lnTo>
                      <a:pt x="25654" y="97387"/>
                    </a:lnTo>
                    <a:lnTo>
                      <a:pt x="19757" y="94500"/>
                    </a:lnTo>
                    <a:lnTo>
                      <a:pt x="21672" y="90792"/>
                    </a:lnTo>
                    <a:close/>
                    <a:moveTo>
                      <a:pt x="82220" y="89302"/>
                    </a:moveTo>
                    <a:lnTo>
                      <a:pt x="88695" y="95959"/>
                    </a:lnTo>
                    <a:cubicBezTo>
                      <a:pt x="88391" y="96445"/>
                      <a:pt x="88026" y="96962"/>
                      <a:pt x="87692" y="97509"/>
                    </a:cubicBezTo>
                    <a:lnTo>
                      <a:pt x="80579" y="90792"/>
                    </a:lnTo>
                    <a:lnTo>
                      <a:pt x="82220" y="89302"/>
                    </a:lnTo>
                    <a:close/>
                    <a:moveTo>
                      <a:pt x="132434" y="91855"/>
                    </a:moveTo>
                    <a:lnTo>
                      <a:pt x="135139" y="96719"/>
                    </a:lnTo>
                    <a:lnTo>
                      <a:pt x="133194" y="97813"/>
                    </a:lnTo>
                    <a:lnTo>
                      <a:pt x="130428" y="93132"/>
                    </a:lnTo>
                    <a:lnTo>
                      <a:pt x="132434" y="91855"/>
                    </a:lnTo>
                    <a:close/>
                    <a:moveTo>
                      <a:pt x="119516" y="91795"/>
                    </a:moveTo>
                    <a:lnTo>
                      <a:pt x="123315" y="97053"/>
                    </a:lnTo>
                    <a:lnTo>
                      <a:pt x="121218" y="98360"/>
                    </a:lnTo>
                    <a:lnTo>
                      <a:pt x="117479" y="93710"/>
                    </a:lnTo>
                    <a:lnTo>
                      <a:pt x="119516" y="91795"/>
                    </a:lnTo>
                    <a:close/>
                    <a:moveTo>
                      <a:pt x="207724" y="94591"/>
                    </a:moveTo>
                    <a:lnTo>
                      <a:pt x="208180" y="96567"/>
                    </a:lnTo>
                    <a:lnTo>
                      <a:pt x="196326" y="98816"/>
                    </a:lnTo>
                    <a:lnTo>
                      <a:pt x="193864" y="98816"/>
                    </a:lnTo>
                    <a:lnTo>
                      <a:pt x="193621" y="96080"/>
                    </a:lnTo>
                    <a:cubicBezTo>
                      <a:pt x="195657" y="95716"/>
                      <a:pt x="206144" y="94743"/>
                      <a:pt x="207724" y="94591"/>
                    </a:cubicBezTo>
                    <a:close/>
                    <a:moveTo>
                      <a:pt x="7386" y="91187"/>
                    </a:moveTo>
                    <a:lnTo>
                      <a:pt x="11307" y="92767"/>
                    </a:lnTo>
                    <a:lnTo>
                      <a:pt x="7964" y="99181"/>
                    </a:lnTo>
                    <a:lnTo>
                      <a:pt x="4103" y="97114"/>
                    </a:lnTo>
                    <a:lnTo>
                      <a:pt x="7386" y="91187"/>
                    </a:lnTo>
                    <a:close/>
                    <a:moveTo>
                      <a:pt x="130033" y="93375"/>
                    </a:moveTo>
                    <a:lnTo>
                      <a:pt x="132799" y="98026"/>
                    </a:lnTo>
                    <a:lnTo>
                      <a:pt x="130337" y="99424"/>
                    </a:lnTo>
                    <a:lnTo>
                      <a:pt x="127692" y="94834"/>
                    </a:lnTo>
                    <a:lnTo>
                      <a:pt x="130033" y="93375"/>
                    </a:lnTo>
                    <a:close/>
                    <a:moveTo>
                      <a:pt x="108543" y="88877"/>
                    </a:moveTo>
                    <a:lnTo>
                      <a:pt x="114075" y="96263"/>
                    </a:lnTo>
                    <a:lnTo>
                      <a:pt x="110640" y="99485"/>
                    </a:lnTo>
                    <a:lnTo>
                      <a:pt x="103953" y="91795"/>
                    </a:lnTo>
                    <a:lnTo>
                      <a:pt x="108543" y="88877"/>
                    </a:lnTo>
                    <a:close/>
                    <a:moveTo>
                      <a:pt x="218180" y="94713"/>
                    </a:moveTo>
                    <a:cubicBezTo>
                      <a:pt x="220338" y="95077"/>
                      <a:pt x="226205" y="96080"/>
                      <a:pt x="227269" y="96415"/>
                    </a:cubicBezTo>
                    <a:cubicBezTo>
                      <a:pt x="227360" y="96445"/>
                      <a:pt x="227512" y="96506"/>
                      <a:pt x="227725" y="96597"/>
                    </a:cubicBezTo>
                    <a:lnTo>
                      <a:pt x="226570" y="99910"/>
                    </a:lnTo>
                    <a:lnTo>
                      <a:pt x="218241" y="98330"/>
                    </a:lnTo>
                    <a:cubicBezTo>
                      <a:pt x="218120" y="96658"/>
                      <a:pt x="218089" y="95594"/>
                      <a:pt x="218059" y="95290"/>
                    </a:cubicBezTo>
                    <a:cubicBezTo>
                      <a:pt x="218089" y="95138"/>
                      <a:pt x="218150" y="94956"/>
                      <a:pt x="218180" y="94713"/>
                    </a:cubicBezTo>
                    <a:close/>
                    <a:moveTo>
                      <a:pt x="94257" y="90792"/>
                    </a:moveTo>
                    <a:lnTo>
                      <a:pt x="98178" y="94986"/>
                    </a:lnTo>
                    <a:lnTo>
                      <a:pt x="93254" y="100032"/>
                    </a:lnTo>
                    <a:lnTo>
                      <a:pt x="89607" y="96263"/>
                    </a:lnTo>
                    <a:cubicBezTo>
                      <a:pt x="91035" y="94074"/>
                      <a:pt x="92008" y="92555"/>
                      <a:pt x="92221" y="92190"/>
                    </a:cubicBezTo>
                    <a:cubicBezTo>
                      <a:pt x="92403" y="92038"/>
                      <a:pt x="93132" y="91551"/>
                      <a:pt x="94257" y="90792"/>
                    </a:cubicBezTo>
                    <a:close/>
                    <a:moveTo>
                      <a:pt x="117145" y="94014"/>
                    </a:moveTo>
                    <a:lnTo>
                      <a:pt x="120823" y="98603"/>
                    </a:lnTo>
                    <a:lnTo>
                      <a:pt x="117814" y="100488"/>
                    </a:lnTo>
                    <a:lnTo>
                      <a:pt x="114683" y="96324"/>
                    </a:lnTo>
                    <a:lnTo>
                      <a:pt x="117145" y="94014"/>
                    </a:lnTo>
                    <a:close/>
                    <a:moveTo>
                      <a:pt x="155656" y="67873"/>
                    </a:moveTo>
                    <a:lnTo>
                      <a:pt x="157693" y="70791"/>
                    </a:lnTo>
                    <a:lnTo>
                      <a:pt x="163924" y="80579"/>
                    </a:lnTo>
                    <a:cubicBezTo>
                      <a:pt x="161888" y="81886"/>
                      <a:pt x="144015" y="93770"/>
                      <a:pt x="137784" y="100549"/>
                    </a:cubicBezTo>
                    <a:lnTo>
                      <a:pt x="135656" y="96688"/>
                    </a:lnTo>
                    <a:lnTo>
                      <a:pt x="131066" y="88421"/>
                    </a:lnTo>
                    <a:lnTo>
                      <a:pt x="128999" y="84682"/>
                    </a:lnTo>
                    <a:lnTo>
                      <a:pt x="130854" y="83527"/>
                    </a:lnTo>
                    <a:lnTo>
                      <a:pt x="142009" y="76597"/>
                    </a:lnTo>
                    <a:lnTo>
                      <a:pt x="155656" y="67873"/>
                    </a:lnTo>
                    <a:close/>
                    <a:moveTo>
                      <a:pt x="80245" y="91096"/>
                    </a:moveTo>
                    <a:lnTo>
                      <a:pt x="87418" y="97904"/>
                    </a:lnTo>
                    <a:cubicBezTo>
                      <a:pt x="86871" y="98755"/>
                      <a:pt x="86263" y="99667"/>
                      <a:pt x="85655" y="100609"/>
                    </a:cubicBezTo>
                    <a:lnTo>
                      <a:pt x="77570" y="93527"/>
                    </a:lnTo>
                    <a:lnTo>
                      <a:pt x="80245" y="91096"/>
                    </a:lnTo>
                    <a:close/>
                    <a:moveTo>
                      <a:pt x="89333" y="96658"/>
                    </a:moveTo>
                    <a:lnTo>
                      <a:pt x="92950" y="100366"/>
                    </a:lnTo>
                    <a:lnTo>
                      <a:pt x="91856" y="101460"/>
                    </a:lnTo>
                    <a:lnTo>
                      <a:pt x="88360" y="98147"/>
                    </a:lnTo>
                    <a:cubicBezTo>
                      <a:pt x="88695" y="97631"/>
                      <a:pt x="89029" y="97114"/>
                      <a:pt x="89333" y="96658"/>
                    </a:cubicBezTo>
                    <a:close/>
                    <a:moveTo>
                      <a:pt x="125747" y="96050"/>
                    </a:moveTo>
                    <a:lnTo>
                      <a:pt x="128391" y="100609"/>
                    </a:lnTo>
                    <a:lnTo>
                      <a:pt x="127054" y="101460"/>
                    </a:lnTo>
                    <a:lnTo>
                      <a:pt x="123954" y="97175"/>
                    </a:lnTo>
                    <a:lnTo>
                      <a:pt x="125747" y="96050"/>
                    </a:lnTo>
                    <a:close/>
                    <a:moveTo>
                      <a:pt x="228150" y="96780"/>
                    </a:moveTo>
                    <a:cubicBezTo>
                      <a:pt x="229153" y="97205"/>
                      <a:pt x="230734" y="97935"/>
                      <a:pt x="232497" y="98755"/>
                    </a:cubicBezTo>
                    <a:lnTo>
                      <a:pt x="231676" y="101764"/>
                    </a:lnTo>
                    <a:lnTo>
                      <a:pt x="227026" y="100032"/>
                    </a:lnTo>
                    <a:lnTo>
                      <a:pt x="228150" y="96780"/>
                    </a:lnTo>
                    <a:close/>
                    <a:moveTo>
                      <a:pt x="227208" y="68664"/>
                    </a:moveTo>
                    <a:lnTo>
                      <a:pt x="235445" y="71490"/>
                    </a:lnTo>
                    <a:lnTo>
                      <a:pt x="235871" y="74104"/>
                    </a:lnTo>
                    <a:cubicBezTo>
                      <a:pt x="235901" y="74196"/>
                      <a:pt x="235962" y="74256"/>
                      <a:pt x="236023" y="74287"/>
                    </a:cubicBezTo>
                    <a:lnTo>
                      <a:pt x="239731" y="75807"/>
                    </a:lnTo>
                    <a:lnTo>
                      <a:pt x="241342" y="76475"/>
                    </a:lnTo>
                    <a:cubicBezTo>
                      <a:pt x="242497" y="82737"/>
                      <a:pt x="243439" y="89424"/>
                      <a:pt x="243713" y="95594"/>
                    </a:cubicBezTo>
                    <a:lnTo>
                      <a:pt x="240916" y="102220"/>
                    </a:lnTo>
                    <a:cubicBezTo>
                      <a:pt x="239397" y="101491"/>
                      <a:pt x="230795" y="97418"/>
                      <a:pt x="228089" y="96263"/>
                    </a:cubicBezTo>
                    <a:cubicBezTo>
                      <a:pt x="227785" y="96141"/>
                      <a:pt x="227542" y="96020"/>
                      <a:pt x="227421" y="95989"/>
                    </a:cubicBezTo>
                    <a:cubicBezTo>
                      <a:pt x="226326" y="95624"/>
                      <a:pt x="220460" y="94621"/>
                      <a:pt x="218272" y="94257"/>
                    </a:cubicBezTo>
                    <a:cubicBezTo>
                      <a:pt x="218879" y="90913"/>
                      <a:pt x="220460" y="81551"/>
                      <a:pt x="222101" y="71642"/>
                    </a:cubicBezTo>
                    <a:lnTo>
                      <a:pt x="225688" y="71977"/>
                    </a:lnTo>
                    <a:cubicBezTo>
                      <a:pt x="225779" y="71977"/>
                      <a:pt x="225901" y="71916"/>
                      <a:pt x="225931" y="71825"/>
                    </a:cubicBezTo>
                    <a:lnTo>
                      <a:pt x="227208" y="68664"/>
                    </a:lnTo>
                    <a:close/>
                    <a:moveTo>
                      <a:pt x="135352" y="97114"/>
                    </a:moveTo>
                    <a:lnTo>
                      <a:pt x="137449" y="100913"/>
                    </a:lnTo>
                    <a:lnTo>
                      <a:pt x="135960" y="102494"/>
                    </a:lnTo>
                    <a:lnTo>
                      <a:pt x="133437" y="98208"/>
                    </a:lnTo>
                    <a:lnTo>
                      <a:pt x="135352" y="97114"/>
                    </a:lnTo>
                    <a:close/>
                    <a:moveTo>
                      <a:pt x="12523" y="91460"/>
                    </a:moveTo>
                    <a:lnTo>
                      <a:pt x="19149" y="94713"/>
                    </a:lnTo>
                    <a:lnTo>
                      <a:pt x="14894" y="102889"/>
                    </a:lnTo>
                    <a:lnTo>
                      <a:pt x="12888" y="101825"/>
                    </a:lnTo>
                    <a:lnTo>
                      <a:pt x="8389" y="99394"/>
                    </a:lnTo>
                    <a:lnTo>
                      <a:pt x="12523" y="91460"/>
                    </a:lnTo>
                    <a:close/>
                    <a:moveTo>
                      <a:pt x="123559" y="97418"/>
                    </a:moveTo>
                    <a:lnTo>
                      <a:pt x="126659" y="101734"/>
                    </a:lnTo>
                    <a:lnTo>
                      <a:pt x="124866" y="102919"/>
                    </a:lnTo>
                    <a:lnTo>
                      <a:pt x="121522" y="98725"/>
                    </a:lnTo>
                    <a:lnTo>
                      <a:pt x="123559" y="97418"/>
                    </a:lnTo>
                    <a:close/>
                    <a:moveTo>
                      <a:pt x="114349" y="96628"/>
                    </a:moveTo>
                    <a:lnTo>
                      <a:pt x="117419" y="100731"/>
                    </a:lnTo>
                    <a:lnTo>
                      <a:pt x="113710" y="103071"/>
                    </a:lnTo>
                    <a:lnTo>
                      <a:pt x="110944" y="99849"/>
                    </a:lnTo>
                    <a:lnTo>
                      <a:pt x="114349" y="96628"/>
                    </a:lnTo>
                    <a:close/>
                    <a:moveTo>
                      <a:pt x="88087" y="98542"/>
                    </a:moveTo>
                    <a:lnTo>
                      <a:pt x="91552" y="101795"/>
                    </a:lnTo>
                    <a:lnTo>
                      <a:pt x="90336" y="103193"/>
                    </a:lnTo>
                    <a:lnTo>
                      <a:pt x="90306" y="103193"/>
                    </a:lnTo>
                    <a:lnTo>
                      <a:pt x="86415" y="101126"/>
                    </a:lnTo>
                    <a:cubicBezTo>
                      <a:pt x="86993" y="100214"/>
                      <a:pt x="87570" y="99363"/>
                      <a:pt x="88087" y="98542"/>
                    </a:cubicBezTo>
                    <a:close/>
                    <a:moveTo>
                      <a:pt x="103589" y="92038"/>
                    </a:moveTo>
                    <a:lnTo>
                      <a:pt x="110306" y="99819"/>
                    </a:lnTo>
                    <a:lnTo>
                      <a:pt x="106628" y="103254"/>
                    </a:lnTo>
                    <a:lnTo>
                      <a:pt x="103254" y="99667"/>
                    </a:lnTo>
                    <a:lnTo>
                      <a:pt x="105017" y="98087"/>
                    </a:lnTo>
                    <a:cubicBezTo>
                      <a:pt x="105108" y="98026"/>
                      <a:pt x="105139" y="97874"/>
                      <a:pt x="105048" y="97783"/>
                    </a:cubicBezTo>
                    <a:cubicBezTo>
                      <a:pt x="104995" y="97730"/>
                      <a:pt x="104921" y="97697"/>
                      <a:pt x="104851" y="97697"/>
                    </a:cubicBezTo>
                    <a:cubicBezTo>
                      <a:pt x="104800" y="97697"/>
                      <a:pt x="104751" y="97714"/>
                      <a:pt x="104713" y="97752"/>
                    </a:cubicBezTo>
                    <a:lnTo>
                      <a:pt x="102950" y="99333"/>
                    </a:lnTo>
                    <a:lnTo>
                      <a:pt x="98877" y="95017"/>
                    </a:lnTo>
                    <a:lnTo>
                      <a:pt x="103589" y="92038"/>
                    </a:lnTo>
                    <a:close/>
                    <a:moveTo>
                      <a:pt x="218241" y="98816"/>
                    </a:moveTo>
                    <a:lnTo>
                      <a:pt x="226448" y="100366"/>
                    </a:lnTo>
                    <a:lnTo>
                      <a:pt x="225779" y="103740"/>
                    </a:lnTo>
                    <a:cubicBezTo>
                      <a:pt x="223500" y="103193"/>
                      <a:pt x="221068" y="102767"/>
                      <a:pt x="218484" y="102494"/>
                    </a:cubicBezTo>
                    <a:cubicBezTo>
                      <a:pt x="218393" y="101096"/>
                      <a:pt x="218332" y="99849"/>
                      <a:pt x="218241" y="98816"/>
                    </a:cubicBezTo>
                    <a:close/>
                    <a:moveTo>
                      <a:pt x="205232" y="97570"/>
                    </a:moveTo>
                    <a:lnTo>
                      <a:pt x="205475" y="103223"/>
                    </a:lnTo>
                    <a:cubicBezTo>
                      <a:pt x="204107" y="103436"/>
                      <a:pt x="202800" y="103710"/>
                      <a:pt x="201493" y="103983"/>
                    </a:cubicBezTo>
                    <a:lnTo>
                      <a:pt x="201767" y="98239"/>
                    </a:lnTo>
                    <a:lnTo>
                      <a:pt x="205232" y="97570"/>
                    </a:lnTo>
                    <a:close/>
                    <a:moveTo>
                      <a:pt x="98512" y="95321"/>
                    </a:moveTo>
                    <a:lnTo>
                      <a:pt x="102586" y="99667"/>
                    </a:lnTo>
                    <a:lnTo>
                      <a:pt x="97388" y="104287"/>
                    </a:lnTo>
                    <a:lnTo>
                      <a:pt x="96111" y="102980"/>
                    </a:lnTo>
                    <a:lnTo>
                      <a:pt x="93558" y="100366"/>
                    </a:lnTo>
                    <a:lnTo>
                      <a:pt x="98512" y="95321"/>
                    </a:lnTo>
                    <a:close/>
                    <a:moveTo>
                      <a:pt x="201311" y="98330"/>
                    </a:moveTo>
                    <a:lnTo>
                      <a:pt x="201037" y="104074"/>
                    </a:lnTo>
                    <a:cubicBezTo>
                      <a:pt x="200034" y="104287"/>
                      <a:pt x="199061" y="104530"/>
                      <a:pt x="198119" y="104774"/>
                    </a:cubicBezTo>
                    <a:lnTo>
                      <a:pt x="196630" y="99211"/>
                    </a:lnTo>
                    <a:lnTo>
                      <a:pt x="201311" y="98330"/>
                    </a:lnTo>
                    <a:close/>
                    <a:moveTo>
                      <a:pt x="232922" y="98938"/>
                    </a:moveTo>
                    <a:cubicBezTo>
                      <a:pt x="236205" y="100488"/>
                      <a:pt x="239852" y="102220"/>
                      <a:pt x="240734" y="102615"/>
                    </a:cubicBezTo>
                    <a:lnTo>
                      <a:pt x="239822" y="104774"/>
                    </a:lnTo>
                    <a:lnTo>
                      <a:pt x="232132" y="101916"/>
                    </a:lnTo>
                    <a:lnTo>
                      <a:pt x="232922" y="98938"/>
                    </a:lnTo>
                    <a:close/>
                    <a:moveTo>
                      <a:pt x="93254" y="100701"/>
                    </a:moveTo>
                    <a:lnTo>
                      <a:pt x="95625" y="103132"/>
                    </a:lnTo>
                    <a:lnTo>
                      <a:pt x="93680" y="105017"/>
                    </a:lnTo>
                    <a:lnTo>
                      <a:pt x="90701" y="103436"/>
                    </a:lnTo>
                    <a:lnTo>
                      <a:pt x="92038" y="101947"/>
                    </a:lnTo>
                    <a:lnTo>
                      <a:pt x="93254" y="100701"/>
                    </a:lnTo>
                    <a:close/>
                    <a:moveTo>
                      <a:pt x="133042" y="98421"/>
                    </a:moveTo>
                    <a:lnTo>
                      <a:pt x="135656" y="102859"/>
                    </a:lnTo>
                    <a:lnTo>
                      <a:pt x="133589" y="105047"/>
                    </a:lnTo>
                    <a:lnTo>
                      <a:pt x="130580" y="99819"/>
                    </a:lnTo>
                    <a:lnTo>
                      <a:pt x="133042" y="98421"/>
                    </a:lnTo>
                    <a:close/>
                    <a:moveTo>
                      <a:pt x="226904" y="100488"/>
                    </a:moveTo>
                    <a:lnTo>
                      <a:pt x="231554" y="102220"/>
                    </a:lnTo>
                    <a:lnTo>
                      <a:pt x="230795" y="105169"/>
                    </a:lnTo>
                    <a:cubicBezTo>
                      <a:pt x="229305" y="104682"/>
                      <a:pt x="227785" y="104257"/>
                      <a:pt x="226235" y="103862"/>
                    </a:cubicBezTo>
                    <a:lnTo>
                      <a:pt x="226904" y="100488"/>
                    </a:lnTo>
                    <a:close/>
                    <a:moveTo>
                      <a:pt x="121127" y="98968"/>
                    </a:moveTo>
                    <a:lnTo>
                      <a:pt x="124470" y="103163"/>
                    </a:lnTo>
                    <a:lnTo>
                      <a:pt x="121340" y="105199"/>
                    </a:lnTo>
                    <a:lnTo>
                      <a:pt x="118087" y="100853"/>
                    </a:lnTo>
                    <a:lnTo>
                      <a:pt x="121127" y="98968"/>
                    </a:lnTo>
                    <a:close/>
                    <a:moveTo>
                      <a:pt x="110610" y="100153"/>
                    </a:moveTo>
                    <a:lnTo>
                      <a:pt x="113315" y="103315"/>
                    </a:lnTo>
                    <a:lnTo>
                      <a:pt x="109151" y="105929"/>
                    </a:lnTo>
                    <a:lnTo>
                      <a:pt x="106932" y="103588"/>
                    </a:lnTo>
                    <a:lnTo>
                      <a:pt x="110610" y="100153"/>
                    </a:lnTo>
                    <a:close/>
                    <a:moveTo>
                      <a:pt x="37235" y="99485"/>
                    </a:moveTo>
                    <a:lnTo>
                      <a:pt x="40669" y="101400"/>
                    </a:lnTo>
                    <a:lnTo>
                      <a:pt x="38390" y="106020"/>
                    </a:lnTo>
                    <a:lnTo>
                      <a:pt x="34773" y="104591"/>
                    </a:lnTo>
                    <a:lnTo>
                      <a:pt x="37235" y="99485"/>
                    </a:lnTo>
                    <a:close/>
                    <a:moveTo>
                      <a:pt x="196143" y="99272"/>
                    </a:moveTo>
                    <a:lnTo>
                      <a:pt x="197663" y="104895"/>
                    </a:lnTo>
                    <a:cubicBezTo>
                      <a:pt x="196083" y="105290"/>
                      <a:pt x="194624" y="105716"/>
                      <a:pt x="193347" y="106111"/>
                    </a:cubicBezTo>
                    <a:lnTo>
                      <a:pt x="192891" y="100123"/>
                    </a:lnTo>
                    <a:lnTo>
                      <a:pt x="193742" y="99272"/>
                    </a:lnTo>
                    <a:close/>
                    <a:moveTo>
                      <a:pt x="19544" y="94895"/>
                    </a:moveTo>
                    <a:lnTo>
                      <a:pt x="25441" y="97783"/>
                    </a:lnTo>
                    <a:lnTo>
                      <a:pt x="21064" y="106233"/>
                    </a:lnTo>
                    <a:lnTo>
                      <a:pt x="15289" y="103102"/>
                    </a:lnTo>
                    <a:lnTo>
                      <a:pt x="19544" y="94895"/>
                    </a:lnTo>
                    <a:close/>
                    <a:moveTo>
                      <a:pt x="8176" y="99789"/>
                    </a:moveTo>
                    <a:lnTo>
                      <a:pt x="12462" y="102129"/>
                    </a:lnTo>
                    <a:lnTo>
                      <a:pt x="10061" y="106476"/>
                    </a:lnTo>
                    <a:lnTo>
                      <a:pt x="5714" y="104530"/>
                    </a:lnTo>
                    <a:lnTo>
                      <a:pt x="8176" y="99789"/>
                    </a:lnTo>
                    <a:close/>
                    <a:moveTo>
                      <a:pt x="95929" y="103467"/>
                    </a:moveTo>
                    <a:lnTo>
                      <a:pt x="98360" y="105959"/>
                    </a:lnTo>
                    <a:lnTo>
                      <a:pt x="96841" y="106688"/>
                    </a:lnTo>
                    <a:lnTo>
                      <a:pt x="94105" y="105229"/>
                    </a:lnTo>
                    <a:lnTo>
                      <a:pt x="95929" y="103467"/>
                    </a:lnTo>
                    <a:close/>
                    <a:moveTo>
                      <a:pt x="31277" y="96141"/>
                    </a:moveTo>
                    <a:lnTo>
                      <a:pt x="36840" y="99272"/>
                    </a:lnTo>
                    <a:lnTo>
                      <a:pt x="33192" y="106840"/>
                    </a:lnTo>
                    <a:lnTo>
                      <a:pt x="27265" y="104044"/>
                    </a:lnTo>
                    <a:cubicBezTo>
                      <a:pt x="28602" y="101400"/>
                      <a:pt x="29940" y="98725"/>
                      <a:pt x="31277" y="96141"/>
                    </a:cubicBezTo>
                    <a:close/>
                    <a:moveTo>
                      <a:pt x="41065" y="101612"/>
                    </a:moveTo>
                    <a:lnTo>
                      <a:pt x="43283" y="102859"/>
                    </a:lnTo>
                    <a:lnTo>
                      <a:pt x="41156" y="107114"/>
                    </a:lnTo>
                    <a:lnTo>
                      <a:pt x="38815" y="106202"/>
                    </a:lnTo>
                    <a:lnTo>
                      <a:pt x="41065" y="101612"/>
                    </a:lnTo>
                    <a:close/>
                    <a:moveTo>
                      <a:pt x="218636" y="104834"/>
                    </a:moveTo>
                    <a:lnTo>
                      <a:pt x="218636" y="104834"/>
                    </a:lnTo>
                    <a:cubicBezTo>
                      <a:pt x="221159" y="105108"/>
                      <a:pt x="223500" y="105533"/>
                      <a:pt x="225749" y="106081"/>
                    </a:cubicBezTo>
                    <a:lnTo>
                      <a:pt x="225749" y="106840"/>
                    </a:lnTo>
                    <a:lnTo>
                      <a:pt x="218758" y="107236"/>
                    </a:lnTo>
                    <a:cubicBezTo>
                      <a:pt x="218727" y="106385"/>
                      <a:pt x="218667" y="105594"/>
                      <a:pt x="218636" y="104834"/>
                    </a:cubicBezTo>
                    <a:close/>
                    <a:moveTo>
                      <a:pt x="117692" y="101096"/>
                    </a:moveTo>
                    <a:lnTo>
                      <a:pt x="120945" y="105442"/>
                    </a:lnTo>
                    <a:lnTo>
                      <a:pt x="117662" y="107600"/>
                    </a:lnTo>
                    <a:lnTo>
                      <a:pt x="114014" y="103406"/>
                    </a:lnTo>
                    <a:lnTo>
                      <a:pt x="117692" y="101096"/>
                    </a:lnTo>
                    <a:close/>
                    <a:moveTo>
                      <a:pt x="27812" y="94196"/>
                    </a:moveTo>
                    <a:cubicBezTo>
                      <a:pt x="28450" y="94561"/>
                      <a:pt x="28815" y="94773"/>
                      <a:pt x="28846" y="94804"/>
                    </a:cubicBezTo>
                    <a:lnTo>
                      <a:pt x="30456" y="95685"/>
                    </a:lnTo>
                    <a:cubicBezTo>
                      <a:pt x="28542" y="99485"/>
                      <a:pt x="26444" y="103588"/>
                      <a:pt x="24256" y="107935"/>
                    </a:cubicBezTo>
                    <a:lnTo>
                      <a:pt x="21490" y="106445"/>
                    </a:lnTo>
                    <a:lnTo>
                      <a:pt x="25958" y="97783"/>
                    </a:lnTo>
                    <a:lnTo>
                      <a:pt x="27782" y="94317"/>
                    </a:lnTo>
                    <a:cubicBezTo>
                      <a:pt x="27782" y="94257"/>
                      <a:pt x="27812" y="94226"/>
                      <a:pt x="27812" y="94196"/>
                    </a:cubicBezTo>
                    <a:close/>
                    <a:moveTo>
                      <a:pt x="232010" y="102372"/>
                    </a:moveTo>
                    <a:lnTo>
                      <a:pt x="239640" y="105199"/>
                    </a:lnTo>
                    <a:lnTo>
                      <a:pt x="238454" y="108026"/>
                    </a:lnTo>
                    <a:cubicBezTo>
                      <a:pt x="236114" y="107084"/>
                      <a:pt x="233743" y="106141"/>
                      <a:pt x="231220" y="105321"/>
                    </a:cubicBezTo>
                    <a:lnTo>
                      <a:pt x="232010" y="102372"/>
                    </a:lnTo>
                    <a:close/>
                    <a:moveTo>
                      <a:pt x="102920" y="99971"/>
                    </a:moveTo>
                    <a:lnTo>
                      <a:pt x="108756" y="106172"/>
                    </a:lnTo>
                    <a:lnTo>
                      <a:pt x="103285" y="109606"/>
                    </a:lnTo>
                    <a:lnTo>
                      <a:pt x="98908" y="105868"/>
                    </a:lnTo>
                    <a:lnTo>
                      <a:pt x="97692" y="104622"/>
                    </a:lnTo>
                    <a:lnTo>
                      <a:pt x="102920" y="99971"/>
                    </a:lnTo>
                    <a:close/>
                    <a:moveTo>
                      <a:pt x="243774" y="96628"/>
                    </a:moveTo>
                    <a:lnTo>
                      <a:pt x="243774" y="96628"/>
                    </a:lnTo>
                    <a:cubicBezTo>
                      <a:pt x="243865" y="99606"/>
                      <a:pt x="243834" y="102463"/>
                      <a:pt x="243561" y="105047"/>
                    </a:cubicBezTo>
                    <a:cubicBezTo>
                      <a:pt x="243409" y="106628"/>
                      <a:pt x="243226" y="108239"/>
                      <a:pt x="243044" y="109850"/>
                    </a:cubicBezTo>
                    <a:cubicBezTo>
                      <a:pt x="241889" y="109424"/>
                      <a:pt x="240764" y="108968"/>
                      <a:pt x="239640" y="108512"/>
                    </a:cubicBezTo>
                    <a:cubicBezTo>
                      <a:pt x="239397" y="108391"/>
                      <a:pt x="239123" y="108299"/>
                      <a:pt x="238880" y="108208"/>
                    </a:cubicBezTo>
                    <a:lnTo>
                      <a:pt x="243774" y="96628"/>
                    </a:lnTo>
                    <a:close/>
                    <a:moveTo>
                      <a:pt x="34590" y="105017"/>
                    </a:moveTo>
                    <a:lnTo>
                      <a:pt x="40943" y="107540"/>
                    </a:lnTo>
                    <a:lnTo>
                      <a:pt x="39758" y="109910"/>
                    </a:lnTo>
                    <a:lnTo>
                      <a:pt x="33618" y="107023"/>
                    </a:lnTo>
                    <a:lnTo>
                      <a:pt x="34590" y="105017"/>
                    </a:lnTo>
                    <a:close/>
                    <a:moveTo>
                      <a:pt x="226205" y="106202"/>
                    </a:moveTo>
                    <a:lnTo>
                      <a:pt x="226205" y="106202"/>
                    </a:lnTo>
                    <a:cubicBezTo>
                      <a:pt x="229518" y="107084"/>
                      <a:pt x="232588" y="108178"/>
                      <a:pt x="235627" y="109363"/>
                    </a:cubicBezTo>
                    <a:cubicBezTo>
                      <a:pt x="232679" y="109546"/>
                      <a:pt x="229336" y="109850"/>
                      <a:pt x="226326" y="110154"/>
                    </a:cubicBezTo>
                    <a:lnTo>
                      <a:pt x="226205" y="106202"/>
                    </a:lnTo>
                    <a:close/>
                    <a:moveTo>
                      <a:pt x="113619" y="103649"/>
                    </a:moveTo>
                    <a:lnTo>
                      <a:pt x="117267" y="107874"/>
                    </a:lnTo>
                    <a:lnTo>
                      <a:pt x="113376" y="110397"/>
                    </a:lnTo>
                    <a:lnTo>
                      <a:pt x="109485" y="106263"/>
                    </a:lnTo>
                    <a:lnTo>
                      <a:pt x="113619" y="103649"/>
                    </a:lnTo>
                    <a:close/>
                    <a:moveTo>
                      <a:pt x="225779" y="107296"/>
                    </a:moveTo>
                    <a:lnTo>
                      <a:pt x="225870" y="110214"/>
                    </a:lnTo>
                    <a:cubicBezTo>
                      <a:pt x="224776" y="110336"/>
                      <a:pt x="223743" y="110458"/>
                      <a:pt x="222831" y="110549"/>
                    </a:cubicBezTo>
                    <a:lnTo>
                      <a:pt x="222588" y="107479"/>
                    </a:lnTo>
                    <a:lnTo>
                      <a:pt x="225779" y="107296"/>
                    </a:lnTo>
                    <a:close/>
                    <a:moveTo>
                      <a:pt x="184380" y="103315"/>
                    </a:moveTo>
                    <a:cubicBezTo>
                      <a:pt x="185201" y="105229"/>
                      <a:pt x="186022" y="107509"/>
                      <a:pt x="186234" y="109181"/>
                    </a:cubicBezTo>
                    <a:cubicBezTo>
                      <a:pt x="185535" y="109576"/>
                      <a:pt x="184684" y="110062"/>
                      <a:pt x="183772" y="110610"/>
                    </a:cubicBezTo>
                    <a:lnTo>
                      <a:pt x="180763" y="105473"/>
                    </a:lnTo>
                    <a:lnTo>
                      <a:pt x="184380" y="103315"/>
                    </a:lnTo>
                    <a:close/>
                    <a:moveTo>
                      <a:pt x="222132" y="107509"/>
                    </a:moveTo>
                    <a:lnTo>
                      <a:pt x="222375" y="110610"/>
                    </a:lnTo>
                    <a:cubicBezTo>
                      <a:pt x="220977" y="110761"/>
                      <a:pt x="219822" y="110913"/>
                      <a:pt x="219031" y="111035"/>
                    </a:cubicBezTo>
                    <a:cubicBezTo>
                      <a:pt x="218940" y="109850"/>
                      <a:pt x="218879" y="108755"/>
                      <a:pt x="218819" y="107692"/>
                    </a:cubicBezTo>
                    <a:lnTo>
                      <a:pt x="222132" y="107509"/>
                    </a:lnTo>
                    <a:close/>
                    <a:moveTo>
                      <a:pt x="182678" y="99637"/>
                    </a:moveTo>
                    <a:cubicBezTo>
                      <a:pt x="182921" y="100093"/>
                      <a:pt x="183560" y="101369"/>
                      <a:pt x="184198" y="102889"/>
                    </a:cubicBezTo>
                    <a:lnTo>
                      <a:pt x="168575" y="112251"/>
                    </a:lnTo>
                    <a:lnTo>
                      <a:pt x="166295" y="108634"/>
                    </a:lnTo>
                    <a:lnTo>
                      <a:pt x="182678" y="99637"/>
                    </a:lnTo>
                    <a:close/>
                    <a:moveTo>
                      <a:pt x="43679" y="103071"/>
                    </a:moveTo>
                    <a:lnTo>
                      <a:pt x="49423" y="106293"/>
                    </a:lnTo>
                    <a:lnTo>
                      <a:pt x="46353" y="112980"/>
                    </a:lnTo>
                    <a:lnTo>
                      <a:pt x="40153" y="110093"/>
                    </a:lnTo>
                    <a:lnTo>
                      <a:pt x="43679" y="103071"/>
                    </a:lnTo>
                    <a:close/>
                    <a:moveTo>
                      <a:pt x="12888" y="102342"/>
                    </a:moveTo>
                    <a:lnTo>
                      <a:pt x="14894" y="103406"/>
                    </a:lnTo>
                    <a:lnTo>
                      <a:pt x="20882" y="106628"/>
                    </a:lnTo>
                    <a:lnTo>
                      <a:pt x="17052" y="114014"/>
                    </a:lnTo>
                    <a:cubicBezTo>
                      <a:pt x="14256" y="112585"/>
                      <a:pt x="9331" y="110032"/>
                      <a:pt x="4225" y="107357"/>
                    </a:cubicBezTo>
                    <a:lnTo>
                      <a:pt x="5502" y="104926"/>
                    </a:lnTo>
                    <a:lnTo>
                      <a:pt x="10061" y="106992"/>
                    </a:lnTo>
                    <a:cubicBezTo>
                      <a:pt x="10083" y="107000"/>
                      <a:pt x="10107" y="107003"/>
                      <a:pt x="10133" y="107003"/>
                    </a:cubicBezTo>
                    <a:cubicBezTo>
                      <a:pt x="10217" y="107003"/>
                      <a:pt x="10311" y="106964"/>
                      <a:pt x="10335" y="106871"/>
                    </a:cubicBezTo>
                    <a:lnTo>
                      <a:pt x="12888" y="102342"/>
                    </a:lnTo>
                    <a:close/>
                    <a:moveTo>
                      <a:pt x="205566" y="105533"/>
                    </a:moveTo>
                    <a:lnTo>
                      <a:pt x="205931" y="114986"/>
                    </a:lnTo>
                    <a:lnTo>
                      <a:pt x="202648" y="115230"/>
                    </a:lnTo>
                    <a:lnTo>
                      <a:pt x="201584" y="106324"/>
                    </a:lnTo>
                    <a:cubicBezTo>
                      <a:pt x="202861" y="106020"/>
                      <a:pt x="204198" y="105746"/>
                      <a:pt x="205566" y="105533"/>
                    </a:cubicBezTo>
                    <a:close/>
                    <a:moveTo>
                      <a:pt x="201128" y="106415"/>
                    </a:moveTo>
                    <a:lnTo>
                      <a:pt x="202192" y="115260"/>
                    </a:lnTo>
                    <a:lnTo>
                      <a:pt x="199092" y="115473"/>
                    </a:lnTo>
                    <a:lnTo>
                      <a:pt x="198454" y="107053"/>
                    </a:lnTo>
                    <a:cubicBezTo>
                      <a:pt x="199335" y="106840"/>
                      <a:pt x="200217" y="106628"/>
                      <a:pt x="201128" y="106415"/>
                    </a:cubicBezTo>
                    <a:close/>
                    <a:moveTo>
                      <a:pt x="21277" y="106840"/>
                    </a:moveTo>
                    <a:lnTo>
                      <a:pt x="24043" y="108360"/>
                    </a:lnTo>
                    <a:cubicBezTo>
                      <a:pt x="22858" y="110761"/>
                      <a:pt x="21611" y="113224"/>
                      <a:pt x="20335" y="115716"/>
                    </a:cubicBezTo>
                    <a:cubicBezTo>
                      <a:pt x="19940" y="115503"/>
                      <a:pt x="19514" y="115290"/>
                      <a:pt x="19119" y="115108"/>
                    </a:cubicBezTo>
                    <a:cubicBezTo>
                      <a:pt x="18845" y="114956"/>
                      <a:pt x="18237" y="114652"/>
                      <a:pt x="17447" y="114227"/>
                    </a:cubicBezTo>
                    <a:lnTo>
                      <a:pt x="21277" y="106840"/>
                    </a:lnTo>
                    <a:close/>
                    <a:moveTo>
                      <a:pt x="198028" y="107175"/>
                    </a:moveTo>
                    <a:lnTo>
                      <a:pt x="198636" y="115503"/>
                    </a:lnTo>
                    <a:lnTo>
                      <a:pt x="194077" y="115838"/>
                    </a:lnTo>
                    <a:lnTo>
                      <a:pt x="193529" y="108482"/>
                    </a:lnTo>
                    <a:cubicBezTo>
                      <a:pt x="194836" y="108056"/>
                      <a:pt x="196356" y="107600"/>
                      <a:pt x="198028" y="107175"/>
                    </a:cubicBezTo>
                    <a:close/>
                    <a:moveTo>
                      <a:pt x="180368" y="105716"/>
                    </a:moveTo>
                    <a:lnTo>
                      <a:pt x="183377" y="110822"/>
                    </a:lnTo>
                    <a:cubicBezTo>
                      <a:pt x="181310" y="112038"/>
                      <a:pt x="178757" y="113497"/>
                      <a:pt x="175961" y="115138"/>
                    </a:cubicBezTo>
                    <a:cubicBezTo>
                      <a:pt x="174623" y="115929"/>
                      <a:pt x="173225" y="116749"/>
                      <a:pt x="171797" y="117570"/>
                    </a:cubicBezTo>
                    <a:lnTo>
                      <a:pt x="168787" y="112646"/>
                    </a:lnTo>
                    <a:lnTo>
                      <a:pt x="180368" y="105716"/>
                    </a:lnTo>
                    <a:close/>
                    <a:moveTo>
                      <a:pt x="165900" y="108877"/>
                    </a:moveTo>
                    <a:lnTo>
                      <a:pt x="168301" y="112707"/>
                    </a:lnTo>
                    <a:lnTo>
                      <a:pt x="169760" y="115108"/>
                    </a:lnTo>
                    <a:cubicBezTo>
                      <a:pt x="168848" y="115655"/>
                      <a:pt x="164957" y="118087"/>
                      <a:pt x="161219" y="120427"/>
                    </a:cubicBezTo>
                    <a:lnTo>
                      <a:pt x="158027" y="115260"/>
                    </a:lnTo>
                    <a:lnTo>
                      <a:pt x="165900" y="108877"/>
                    </a:lnTo>
                    <a:close/>
                    <a:moveTo>
                      <a:pt x="46232" y="73314"/>
                    </a:moveTo>
                    <a:lnTo>
                      <a:pt x="58694" y="79363"/>
                    </a:lnTo>
                    <a:lnTo>
                      <a:pt x="58269" y="80518"/>
                    </a:lnTo>
                    <a:cubicBezTo>
                      <a:pt x="58269" y="80548"/>
                      <a:pt x="58269" y="80579"/>
                      <a:pt x="58269" y="80609"/>
                    </a:cubicBezTo>
                    <a:cubicBezTo>
                      <a:pt x="58269" y="80700"/>
                      <a:pt x="58329" y="80791"/>
                      <a:pt x="58421" y="80822"/>
                    </a:cubicBezTo>
                    <a:cubicBezTo>
                      <a:pt x="58441" y="80827"/>
                      <a:pt x="58462" y="80830"/>
                      <a:pt x="58483" y="80830"/>
                    </a:cubicBezTo>
                    <a:cubicBezTo>
                      <a:pt x="58581" y="80830"/>
                      <a:pt x="58669" y="80771"/>
                      <a:pt x="58694" y="80670"/>
                    </a:cubicBezTo>
                    <a:lnTo>
                      <a:pt x="59120" y="79576"/>
                    </a:lnTo>
                    <a:lnTo>
                      <a:pt x="65746" y="82767"/>
                    </a:lnTo>
                    <a:lnTo>
                      <a:pt x="63861" y="86871"/>
                    </a:lnTo>
                    <a:cubicBezTo>
                      <a:pt x="63831" y="86901"/>
                      <a:pt x="63831" y="86931"/>
                      <a:pt x="63831" y="86962"/>
                    </a:cubicBezTo>
                    <a:cubicBezTo>
                      <a:pt x="63831" y="87053"/>
                      <a:pt x="63892" y="87144"/>
                      <a:pt x="63983" y="87175"/>
                    </a:cubicBezTo>
                    <a:cubicBezTo>
                      <a:pt x="64007" y="87191"/>
                      <a:pt x="64036" y="87198"/>
                      <a:pt x="64066" y="87198"/>
                    </a:cubicBezTo>
                    <a:cubicBezTo>
                      <a:pt x="64149" y="87198"/>
                      <a:pt x="64242" y="87142"/>
                      <a:pt x="64287" y="87053"/>
                    </a:cubicBezTo>
                    <a:lnTo>
                      <a:pt x="66141" y="82980"/>
                    </a:lnTo>
                    <a:lnTo>
                      <a:pt x="68238" y="83983"/>
                    </a:lnTo>
                    <a:cubicBezTo>
                      <a:pt x="68263" y="83991"/>
                      <a:pt x="68287" y="83995"/>
                      <a:pt x="68311" y="83995"/>
                    </a:cubicBezTo>
                    <a:cubicBezTo>
                      <a:pt x="68376" y="83995"/>
                      <a:pt x="68437" y="83967"/>
                      <a:pt x="68482" y="83922"/>
                    </a:cubicBezTo>
                    <a:lnTo>
                      <a:pt x="70427" y="81794"/>
                    </a:lnTo>
                    <a:lnTo>
                      <a:pt x="79910" y="90792"/>
                    </a:lnTo>
                    <a:lnTo>
                      <a:pt x="77053" y="93345"/>
                    </a:lnTo>
                    <a:cubicBezTo>
                      <a:pt x="77023" y="93406"/>
                      <a:pt x="76992" y="93466"/>
                      <a:pt x="76992" y="93527"/>
                    </a:cubicBezTo>
                    <a:cubicBezTo>
                      <a:pt x="76992" y="93588"/>
                      <a:pt x="77023" y="93649"/>
                      <a:pt x="77053" y="93710"/>
                    </a:cubicBezTo>
                    <a:lnTo>
                      <a:pt x="85382" y="101004"/>
                    </a:lnTo>
                    <a:cubicBezTo>
                      <a:pt x="81521" y="106901"/>
                      <a:pt x="76445" y="114531"/>
                      <a:pt x="72372" y="120701"/>
                    </a:cubicBezTo>
                    <a:lnTo>
                      <a:pt x="59180" y="111217"/>
                    </a:lnTo>
                    <a:lnTo>
                      <a:pt x="59150" y="111217"/>
                    </a:lnTo>
                    <a:lnTo>
                      <a:pt x="31460" y="95746"/>
                    </a:lnTo>
                    <a:cubicBezTo>
                      <a:pt x="36596" y="85655"/>
                      <a:pt x="41186" y="76901"/>
                      <a:pt x="41885" y="76263"/>
                    </a:cubicBezTo>
                    <a:cubicBezTo>
                      <a:pt x="42220" y="75959"/>
                      <a:pt x="43800" y="74895"/>
                      <a:pt x="46232" y="73314"/>
                    </a:cubicBezTo>
                    <a:close/>
                    <a:moveTo>
                      <a:pt x="205931" y="115442"/>
                    </a:moveTo>
                    <a:lnTo>
                      <a:pt x="206022" y="120762"/>
                    </a:lnTo>
                    <a:lnTo>
                      <a:pt x="199517" y="121370"/>
                    </a:lnTo>
                    <a:lnTo>
                      <a:pt x="199122" y="115929"/>
                    </a:lnTo>
                    <a:lnTo>
                      <a:pt x="205931" y="115442"/>
                    </a:lnTo>
                    <a:close/>
                    <a:moveTo>
                      <a:pt x="3161" y="109394"/>
                    </a:moveTo>
                    <a:cubicBezTo>
                      <a:pt x="10122" y="113011"/>
                      <a:pt x="16809" y="116476"/>
                      <a:pt x="18085" y="117114"/>
                    </a:cubicBezTo>
                    <a:cubicBezTo>
                      <a:pt x="18420" y="117297"/>
                      <a:pt x="18845" y="117540"/>
                      <a:pt x="19301" y="117783"/>
                    </a:cubicBezTo>
                    <a:cubicBezTo>
                      <a:pt x="19301" y="117813"/>
                      <a:pt x="19271" y="117844"/>
                      <a:pt x="19271" y="117874"/>
                    </a:cubicBezTo>
                    <a:cubicBezTo>
                      <a:pt x="18420" y="119515"/>
                      <a:pt x="17660" y="121096"/>
                      <a:pt x="16930" y="122525"/>
                    </a:cubicBezTo>
                    <a:lnTo>
                      <a:pt x="6292" y="117175"/>
                    </a:lnTo>
                    <a:lnTo>
                      <a:pt x="6262" y="117175"/>
                    </a:lnTo>
                    <a:lnTo>
                      <a:pt x="608" y="114318"/>
                    </a:lnTo>
                    <a:lnTo>
                      <a:pt x="3161" y="109394"/>
                    </a:lnTo>
                    <a:close/>
                    <a:moveTo>
                      <a:pt x="169973" y="115473"/>
                    </a:moveTo>
                    <a:lnTo>
                      <a:pt x="171401" y="117813"/>
                    </a:lnTo>
                    <a:cubicBezTo>
                      <a:pt x="168483" y="119515"/>
                      <a:pt x="165505" y="121248"/>
                      <a:pt x="162739" y="122859"/>
                    </a:cubicBezTo>
                    <a:lnTo>
                      <a:pt x="161462" y="120822"/>
                    </a:lnTo>
                    <a:cubicBezTo>
                      <a:pt x="165201" y="118482"/>
                      <a:pt x="169091" y="116050"/>
                      <a:pt x="169973" y="115473"/>
                    </a:cubicBezTo>
                    <a:close/>
                    <a:moveTo>
                      <a:pt x="224229" y="112707"/>
                    </a:moveTo>
                    <a:lnTo>
                      <a:pt x="225171" y="124044"/>
                    </a:lnTo>
                    <a:lnTo>
                      <a:pt x="219852" y="123923"/>
                    </a:lnTo>
                    <a:cubicBezTo>
                      <a:pt x="219609" y="120123"/>
                      <a:pt x="219366" y="116567"/>
                      <a:pt x="219153" y="113315"/>
                    </a:cubicBezTo>
                    <a:cubicBezTo>
                      <a:pt x="220247" y="113163"/>
                      <a:pt x="222071" y="112950"/>
                      <a:pt x="224229" y="112707"/>
                    </a:cubicBezTo>
                    <a:close/>
                    <a:moveTo>
                      <a:pt x="229214" y="112190"/>
                    </a:moveTo>
                    <a:lnTo>
                      <a:pt x="229609" y="124105"/>
                    </a:lnTo>
                    <a:lnTo>
                      <a:pt x="225658" y="124044"/>
                    </a:lnTo>
                    <a:lnTo>
                      <a:pt x="224685" y="112646"/>
                    </a:lnTo>
                    <a:cubicBezTo>
                      <a:pt x="226114" y="112494"/>
                      <a:pt x="227664" y="112342"/>
                      <a:pt x="229214" y="112190"/>
                    </a:cubicBezTo>
                    <a:close/>
                    <a:moveTo>
                      <a:pt x="203013" y="71308"/>
                    </a:moveTo>
                    <a:lnTo>
                      <a:pt x="219761" y="71764"/>
                    </a:lnTo>
                    <a:cubicBezTo>
                      <a:pt x="217785" y="83557"/>
                      <a:pt x="215961" y="94348"/>
                      <a:pt x="215809" y="94925"/>
                    </a:cubicBezTo>
                    <a:lnTo>
                      <a:pt x="215840" y="94925"/>
                    </a:lnTo>
                    <a:cubicBezTo>
                      <a:pt x="215840" y="94956"/>
                      <a:pt x="215809" y="95017"/>
                      <a:pt x="215809" y="95138"/>
                    </a:cubicBezTo>
                    <a:cubicBezTo>
                      <a:pt x="215809" y="95685"/>
                      <a:pt x="215901" y="97266"/>
                      <a:pt x="216205" y="102342"/>
                    </a:cubicBezTo>
                    <a:cubicBezTo>
                      <a:pt x="215850" y="102332"/>
                      <a:pt x="215491" y="102327"/>
                      <a:pt x="215128" y="102327"/>
                    </a:cubicBezTo>
                    <a:cubicBezTo>
                      <a:pt x="212200" y="102327"/>
                      <a:pt x="209041" y="102645"/>
                      <a:pt x="205931" y="103132"/>
                    </a:cubicBezTo>
                    <a:lnTo>
                      <a:pt x="205718" y="97509"/>
                    </a:lnTo>
                    <a:lnTo>
                      <a:pt x="208484" y="96962"/>
                    </a:lnTo>
                    <a:cubicBezTo>
                      <a:pt x="208545" y="96962"/>
                      <a:pt x="208606" y="96931"/>
                      <a:pt x="208636" y="96871"/>
                    </a:cubicBezTo>
                    <a:cubicBezTo>
                      <a:pt x="208667" y="96810"/>
                      <a:pt x="208697" y="96749"/>
                      <a:pt x="208667" y="96688"/>
                    </a:cubicBezTo>
                    <a:lnTo>
                      <a:pt x="208119" y="94287"/>
                    </a:lnTo>
                    <a:cubicBezTo>
                      <a:pt x="208089" y="94196"/>
                      <a:pt x="207998" y="94105"/>
                      <a:pt x="207876" y="94105"/>
                    </a:cubicBezTo>
                    <a:cubicBezTo>
                      <a:pt x="207359" y="94165"/>
                      <a:pt x="194867" y="95321"/>
                      <a:pt x="193347" y="95685"/>
                    </a:cubicBezTo>
                    <a:cubicBezTo>
                      <a:pt x="193225" y="95685"/>
                      <a:pt x="193165" y="95807"/>
                      <a:pt x="193165" y="95898"/>
                    </a:cubicBezTo>
                    <a:lnTo>
                      <a:pt x="193165" y="95928"/>
                    </a:lnTo>
                    <a:lnTo>
                      <a:pt x="193438" y="98938"/>
                    </a:lnTo>
                    <a:lnTo>
                      <a:pt x="192496" y="99849"/>
                    </a:lnTo>
                    <a:cubicBezTo>
                      <a:pt x="192466" y="99910"/>
                      <a:pt x="192435" y="99971"/>
                      <a:pt x="192435" y="100032"/>
                    </a:cubicBezTo>
                    <a:lnTo>
                      <a:pt x="192891" y="106263"/>
                    </a:lnTo>
                    <a:cubicBezTo>
                      <a:pt x="190855" y="106932"/>
                      <a:pt x="189274" y="107540"/>
                      <a:pt x="188423" y="107965"/>
                    </a:cubicBezTo>
                    <a:cubicBezTo>
                      <a:pt x="188058" y="108147"/>
                      <a:pt x="187481" y="108482"/>
                      <a:pt x="186660" y="108938"/>
                    </a:cubicBezTo>
                    <a:cubicBezTo>
                      <a:pt x="186143" y="105290"/>
                      <a:pt x="183134" y="99485"/>
                      <a:pt x="182982" y="99211"/>
                    </a:cubicBezTo>
                    <a:cubicBezTo>
                      <a:pt x="182921" y="99120"/>
                      <a:pt x="181645" y="97023"/>
                      <a:pt x="180702" y="96141"/>
                    </a:cubicBezTo>
                    <a:cubicBezTo>
                      <a:pt x="180598" y="96044"/>
                      <a:pt x="180431" y="95999"/>
                      <a:pt x="180212" y="95999"/>
                    </a:cubicBezTo>
                    <a:cubicBezTo>
                      <a:pt x="178385" y="95999"/>
                      <a:pt x="172984" y="99095"/>
                      <a:pt x="171219" y="100153"/>
                    </a:cubicBezTo>
                    <a:cubicBezTo>
                      <a:pt x="171097" y="100214"/>
                      <a:pt x="171067" y="100366"/>
                      <a:pt x="171128" y="100457"/>
                    </a:cubicBezTo>
                    <a:cubicBezTo>
                      <a:pt x="171168" y="100538"/>
                      <a:pt x="171249" y="100579"/>
                      <a:pt x="171335" y="100579"/>
                    </a:cubicBezTo>
                    <a:cubicBezTo>
                      <a:pt x="171378" y="100579"/>
                      <a:pt x="171422" y="100569"/>
                      <a:pt x="171462" y="100549"/>
                    </a:cubicBezTo>
                    <a:cubicBezTo>
                      <a:pt x="175034" y="98444"/>
                      <a:pt x="179110" y="96416"/>
                      <a:pt x="180176" y="96416"/>
                    </a:cubicBezTo>
                    <a:cubicBezTo>
                      <a:pt x="180280" y="96416"/>
                      <a:pt x="180355" y="96435"/>
                      <a:pt x="180399" y="96476"/>
                    </a:cubicBezTo>
                    <a:cubicBezTo>
                      <a:pt x="181128" y="97175"/>
                      <a:pt x="182131" y="98694"/>
                      <a:pt x="182465" y="99242"/>
                    </a:cubicBezTo>
                    <a:lnTo>
                      <a:pt x="165869" y="108330"/>
                    </a:lnTo>
                    <a:cubicBezTo>
                      <a:pt x="165869" y="108330"/>
                      <a:pt x="165869" y="108330"/>
                      <a:pt x="165869" y="108360"/>
                    </a:cubicBezTo>
                    <a:lnTo>
                      <a:pt x="165839" y="108360"/>
                    </a:lnTo>
                    <a:lnTo>
                      <a:pt x="157571" y="115017"/>
                    </a:lnTo>
                    <a:lnTo>
                      <a:pt x="144653" y="124166"/>
                    </a:lnTo>
                    <a:lnTo>
                      <a:pt x="133832" y="105473"/>
                    </a:lnTo>
                    <a:lnTo>
                      <a:pt x="137905" y="101096"/>
                    </a:lnTo>
                    <a:cubicBezTo>
                      <a:pt x="144197" y="94044"/>
                      <a:pt x="163985" y="81065"/>
                      <a:pt x="164350" y="80822"/>
                    </a:cubicBezTo>
                    <a:lnTo>
                      <a:pt x="170307" y="77509"/>
                    </a:lnTo>
                    <a:cubicBezTo>
                      <a:pt x="170374" y="77553"/>
                      <a:pt x="170457" y="77581"/>
                      <a:pt x="170544" y="77581"/>
                    </a:cubicBezTo>
                    <a:cubicBezTo>
                      <a:pt x="170576" y="77581"/>
                      <a:pt x="170609" y="77578"/>
                      <a:pt x="170641" y="77570"/>
                    </a:cubicBezTo>
                    <a:cubicBezTo>
                      <a:pt x="170733" y="77539"/>
                      <a:pt x="179791" y="75533"/>
                      <a:pt x="182891" y="74895"/>
                    </a:cubicBezTo>
                    <a:cubicBezTo>
                      <a:pt x="185900" y="74256"/>
                      <a:pt x="202131" y="71460"/>
                      <a:pt x="203013" y="71308"/>
                    </a:cubicBezTo>
                    <a:close/>
                    <a:moveTo>
                      <a:pt x="237603" y="111582"/>
                    </a:moveTo>
                    <a:lnTo>
                      <a:pt x="236539" y="124227"/>
                    </a:lnTo>
                    <a:lnTo>
                      <a:pt x="230065" y="124105"/>
                    </a:lnTo>
                    <a:lnTo>
                      <a:pt x="229670" y="112129"/>
                    </a:lnTo>
                    <a:cubicBezTo>
                      <a:pt x="232436" y="111886"/>
                      <a:pt x="235263" y="111673"/>
                      <a:pt x="237603" y="111582"/>
                    </a:cubicBezTo>
                    <a:close/>
                    <a:moveTo>
                      <a:pt x="215065" y="104598"/>
                    </a:moveTo>
                    <a:cubicBezTo>
                      <a:pt x="215491" y="104598"/>
                      <a:pt x="215912" y="104606"/>
                      <a:pt x="216326" y="104622"/>
                    </a:cubicBezTo>
                    <a:cubicBezTo>
                      <a:pt x="216600" y="108907"/>
                      <a:pt x="216965" y="115078"/>
                      <a:pt x="217542" y="123984"/>
                    </a:cubicBezTo>
                    <a:lnTo>
                      <a:pt x="213256" y="124257"/>
                    </a:lnTo>
                    <a:lnTo>
                      <a:pt x="206539" y="124683"/>
                    </a:lnTo>
                    <a:lnTo>
                      <a:pt x="206387" y="115199"/>
                    </a:lnTo>
                    <a:lnTo>
                      <a:pt x="205992" y="105442"/>
                    </a:lnTo>
                    <a:cubicBezTo>
                      <a:pt x="209087" y="104940"/>
                      <a:pt x="212205" y="104598"/>
                      <a:pt x="215065" y="104598"/>
                    </a:cubicBezTo>
                    <a:close/>
                    <a:moveTo>
                      <a:pt x="157663" y="115534"/>
                    </a:moveTo>
                    <a:lnTo>
                      <a:pt x="160824" y="120670"/>
                    </a:lnTo>
                    <a:cubicBezTo>
                      <a:pt x="157480" y="122768"/>
                      <a:pt x="154319" y="124743"/>
                      <a:pt x="153681" y="125108"/>
                    </a:cubicBezTo>
                    <a:lnTo>
                      <a:pt x="150975" y="120245"/>
                    </a:lnTo>
                    <a:lnTo>
                      <a:pt x="157663" y="115534"/>
                    </a:lnTo>
                    <a:close/>
                    <a:moveTo>
                      <a:pt x="206022" y="121218"/>
                    </a:moveTo>
                    <a:lnTo>
                      <a:pt x="206083" y="124713"/>
                    </a:lnTo>
                    <a:lnTo>
                      <a:pt x="202952" y="124895"/>
                    </a:lnTo>
                    <a:lnTo>
                      <a:pt x="199791" y="125108"/>
                    </a:lnTo>
                    <a:lnTo>
                      <a:pt x="199548" y="121825"/>
                    </a:lnTo>
                    <a:lnTo>
                      <a:pt x="206022" y="121218"/>
                    </a:lnTo>
                    <a:close/>
                    <a:moveTo>
                      <a:pt x="198666" y="115959"/>
                    </a:moveTo>
                    <a:lnTo>
                      <a:pt x="199092" y="121643"/>
                    </a:lnTo>
                    <a:lnTo>
                      <a:pt x="199335" y="125108"/>
                    </a:lnTo>
                    <a:lnTo>
                      <a:pt x="194776" y="125412"/>
                    </a:lnTo>
                    <a:lnTo>
                      <a:pt x="194107" y="116293"/>
                    </a:lnTo>
                    <a:lnTo>
                      <a:pt x="198666" y="115959"/>
                    </a:lnTo>
                    <a:close/>
                    <a:moveTo>
                      <a:pt x="193074" y="108603"/>
                    </a:moveTo>
                    <a:lnTo>
                      <a:pt x="194320" y="125443"/>
                    </a:lnTo>
                    <a:lnTo>
                      <a:pt x="187481" y="125868"/>
                    </a:lnTo>
                    <a:cubicBezTo>
                      <a:pt x="187177" y="119363"/>
                      <a:pt x="186903" y="113831"/>
                      <a:pt x="186782" y="111491"/>
                    </a:cubicBezTo>
                    <a:cubicBezTo>
                      <a:pt x="188058" y="110761"/>
                      <a:pt x="189000" y="110245"/>
                      <a:pt x="189456" y="110002"/>
                    </a:cubicBezTo>
                    <a:cubicBezTo>
                      <a:pt x="190156" y="109637"/>
                      <a:pt x="191432" y="109151"/>
                      <a:pt x="193074" y="108603"/>
                    </a:cubicBezTo>
                    <a:close/>
                    <a:moveTo>
                      <a:pt x="27052" y="104470"/>
                    </a:moveTo>
                    <a:lnTo>
                      <a:pt x="46171" y="113406"/>
                    </a:lnTo>
                    <a:lnTo>
                      <a:pt x="40335" y="126111"/>
                    </a:lnTo>
                    <a:cubicBezTo>
                      <a:pt x="33952" y="122829"/>
                      <a:pt x="27113" y="119272"/>
                      <a:pt x="21155" y="116141"/>
                    </a:cubicBezTo>
                    <a:cubicBezTo>
                      <a:pt x="22918" y="112646"/>
                      <a:pt x="24955" y="108603"/>
                      <a:pt x="27052" y="104470"/>
                    </a:cubicBezTo>
                    <a:close/>
                    <a:moveTo>
                      <a:pt x="6292" y="117692"/>
                    </a:moveTo>
                    <a:lnTo>
                      <a:pt x="16718" y="122950"/>
                    </a:lnTo>
                    <a:cubicBezTo>
                      <a:pt x="16140" y="124105"/>
                      <a:pt x="15593" y="125169"/>
                      <a:pt x="15107" y="126142"/>
                    </a:cubicBezTo>
                    <a:lnTo>
                      <a:pt x="4590" y="121309"/>
                    </a:lnTo>
                    <a:lnTo>
                      <a:pt x="6292" y="117692"/>
                    </a:lnTo>
                    <a:close/>
                    <a:moveTo>
                      <a:pt x="186356" y="111765"/>
                    </a:moveTo>
                    <a:cubicBezTo>
                      <a:pt x="186447" y="114196"/>
                      <a:pt x="186721" y="119607"/>
                      <a:pt x="187025" y="125898"/>
                    </a:cubicBezTo>
                    <a:lnTo>
                      <a:pt x="181402" y="126233"/>
                    </a:lnTo>
                    <a:lnTo>
                      <a:pt x="180763" y="115017"/>
                    </a:lnTo>
                    <a:cubicBezTo>
                      <a:pt x="182891" y="113740"/>
                      <a:pt x="184836" y="112616"/>
                      <a:pt x="186356" y="111765"/>
                    </a:cubicBezTo>
                    <a:close/>
                    <a:moveTo>
                      <a:pt x="179851" y="115534"/>
                    </a:moveTo>
                    <a:lnTo>
                      <a:pt x="180490" y="126294"/>
                    </a:lnTo>
                    <a:lnTo>
                      <a:pt x="176022" y="126567"/>
                    </a:lnTo>
                    <a:lnTo>
                      <a:pt x="175474" y="118087"/>
                    </a:lnTo>
                    <a:cubicBezTo>
                      <a:pt x="176022" y="117752"/>
                      <a:pt x="176569" y="117449"/>
                      <a:pt x="177116" y="117114"/>
                    </a:cubicBezTo>
                    <a:cubicBezTo>
                      <a:pt x="178058" y="116567"/>
                      <a:pt x="178970" y="116050"/>
                      <a:pt x="179851" y="115534"/>
                    </a:cubicBezTo>
                    <a:close/>
                    <a:moveTo>
                      <a:pt x="175018" y="118360"/>
                    </a:moveTo>
                    <a:lnTo>
                      <a:pt x="175566" y="126598"/>
                    </a:lnTo>
                    <a:lnTo>
                      <a:pt x="169973" y="126962"/>
                    </a:lnTo>
                    <a:lnTo>
                      <a:pt x="169426" y="121613"/>
                    </a:lnTo>
                    <a:cubicBezTo>
                      <a:pt x="171310" y="120518"/>
                      <a:pt x="173195" y="119424"/>
                      <a:pt x="175018" y="118360"/>
                    </a:cubicBezTo>
                    <a:close/>
                    <a:moveTo>
                      <a:pt x="161067" y="121066"/>
                    </a:moveTo>
                    <a:lnTo>
                      <a:pt x="162343" y="123072"/>
                    </a:lnTo>
                    <a:cubicBezTo>
                      <a:pt x="159577" y="124683"/>
                      <a:pt x="157024" y="126142"/>
                      <a:pt x="154927" y="127297"/>
                    </a:cubicBezTo>
                    <a:lnTo>
                      <a:pt x="153924" y="125534"/>
                    </a:lnTo>
                    <a:cubicBezTo>
                      <a:pt x="154532" y="125139"/>
                      <a:pt x="157693" y="123163"/>
                      <a:pt x="161067" y="121066"/>
                    </a:cubicBezTo>
                    <a:close/>
                    <a:moveTo>
                      <a:pt x="169000" y="121856"/>
                    </a:moveTo>
                    <a:lnTo>
                      <a:pt x="169517" y="126993"/>
                    </a:lnTo>
                    <a:lnTo>
                      <a:pt x="164410" y="127297"/>
                    </a:lnTo>
                    <a:lnTo>
                      <a:pt x="163681" y="124956"/>
                    </a:lnTo>
                    <a:cubicBezTo>
                      <a:pt x="165413" y="123953"/>
                      <a:pt x="167207" y="122920"/>
                      <a:pt x="169000" y="121856"/>
                    </a:cubicBezTo>
                    <a:close/>
                    <a:moveTo>
                      <a:pt x="217572" y="124439"/>
                    </a:moveTo>
                    <a:cubicBezTo>
                      <a:pt x="217664" y="125686"/>
                      <a:pt x="217755" y="126993"/>
                      <a:pt x="217846" y="128330"/>
                    </a:cubicBezTo>
                    <a:lnTo>
                      <a:pt x="213773" y="128634"/>
                    </a:lnTo>
                    <a:lnTo>
                      <a:pt x="213530" y="124713"/>
                    </a:lnTo>
                    <a:lnTo>
                      <a:pt x="217572" y="124439"/>
                    </a:lnTo>
                    <a:close/>
                    <a:moveTo>
                      <a:pt x="150580" y="120518"/>
                    </a:moveTo>
                    <a:lnTo>
                      <a:pt x="153286" y="125321"/>
                    </a:lnTo>
                    <a:cubicBezTo>
                      <a:pt x="151735" y="126081"/>
                      <a:pt x="146568" y="128087"/>
                      <a:pt x="144714" y="128816"/>
                    </a:cubicBezTo>
                    <a:cubicBezTo>
                      <a:pt x="144775" y="126446"/>
                      <a:pt x="144836" y="124926"/>
                      <a:pt x="144836" y="124895"/>
                    </a:cubicBezTo>
                    <a:cubicBezTo>
                      <a:pt x="144866" y="124804"/>
                      <a:pt x="144836" y="124683"/>
                      <a:pt x="144836" y="124591"/>
                    </a:cubicBezTo>
                    <a:lnTo>
                      <a:pt x="150580" y="120518"/>
                    </a:lnTo>
                    <a:close/>
                    <a:moveTo>
                      <a:pt x="213043" y="124713"/>
                    </a:moveTo>
                    <a:lnTo>
                      <a:pt x="213317" y="128664"/>
                    </a:lnTo>
                    <a:lnTo>
                      <a:pt x="210308" y="128908"/>
                    </a:lnTo>
                    <a:lnTo>
                      <a:pt x="210277" y="124895"/>
                    </a:lnTo>
                    <a:lnTo>
                      <a:pt x="213043" y="124713"/>
                    </a:lnTo>
                    <a:close/>
                    <a:moveTo>
                      <a:pt x="209791" y="124926"/>
                    </a:moveTo>
                    <a:lnTo>
                      <a:pt x="209852" y="128938"/>
                    </a:lnTo>
                    <a:lnTo>
                      <a:pt x="206630" y="129181"/>
                    </a:lnTo>
                    <a:lnTo>
                      <a:pt x="206569" y="125139"/>
                    </a:lnTo>
                    <a:lnTo>
                      <a:pt x="209791" y="124926"/>
                    </a:lnTo>
                    <a:close/>
                    <a:moveTo>
                      <a:pt x="206113" y="125169"/>
                    </a:moveTo>
                    <a:lnTo>
                      <a:pt x="206174" y="129212"/>
                    </a:lnTo>
                    <a:lnTo>
                      <a:pt x="203408" y="129424"/>
                    </a:lnTo>
                    <a:lnTo>
                      <a:pt x="203195" y="125351"/>
                    </a:lnTo>
                    <a:lnTo>
                      <a:pt x="206113" y="125169"/>
                    </a:lnTo>
                    <a:close/>
                    <a:moveTo>
                      <a:pt x="202739" y="125382"/>
                    </a:moveTo>
                    <a:lnTo>
                      <a:pt x="202952" y="129455"/>
                    </a:lnTo>
                    <a:lnTo>
                      <a:pt x="200156" y="129668"/>
                    </a:lnTo>
                    <a:lnTo>
                      <a:pt x="199852" y="125564"/>
                    </a:lnTo>
                    <a:lnTo>
                      <a:pt x="202739" y="125382"/>
                    </a:lnTo>
                    <a:close/>
                    <a:moveTo>
                      <a:pt x="49819" y="106506"/>
                    </a:moveTo>
                    <a:lnTo>
                      <a:pt x="58755" y="111491"/>
                    </a:lnTo>
                    <a:lnTo>
                      <a:pt x="49332" y="130762"/>
                    </a:lnTo>
                    <a:cubicBezTo>
                      <a:pt x="46688" y="129394"/>
                      <a:pt x="43770" y="127905"/>
                      <a:pt x="40730" y="126324"/>
                    </a:cubicBezTo>
                    <a:lnTo>
                      <a:pt x="46597" y="113588"/>
                    </a:lnTo>
                    <a:lnTo>
                      <a:pt x="46749" y="113193"/>
                    </a:lnTo>
                    <a:lnTo>
                      <a:pt x="49819" y="106506"/>
                    </a:lnTo>
                    <a:close/>
                    <a:moveTo>
                      <a:pt x="153498" y="125747"/>
                    </a:moveTo>
                    <a:lnTo>
                      <a:pt x="154501" y="127509"/>
                    </a:lnTo>
                    <a:cubicBezTo>
                      <a:pt x="152586" y="128573"/>
                      <a:pt x="151097" y="129394"/>
                      <a:pt x="150185" y="129820"/>
                    </a:cubicBezTo>
                    <a:cubicBezTo>
                      <a:pt x="149121" y="130306"/>
                      <a:pt x="147206" y="130853"/>
                      <a:pt x="144623" y="131430"/>
                    </a:cubicBezTo>
                    <a:cubicBezTo>
                      <a:pt x="144653" y="130671"/>
                      <a:pt x="144684" y="129971"/>
                      <a:pt x="144684" y="129303"/>
                    </a:cubicBezTo>
                    <a:cubicBezTo>
                      <a:pt x="146386" y="128664"/>
                      <a:pt x="151857" y="126537"/>
                      <a:pt x="153498" y="125747"/>
                    </a:cubicBezTo>
                    <a:close/>
                    <a:moveTo>
                      <a:pt x="217846" y="128786"/>
                    </a:moveTo>
                    <a:cubicBezTo>
                      <a:pt x="217907" y="129576"/>
                      <a:pt x="217968" y="130367"/>
                      <a:pt x="217998" y="131187"/>
                    </a:cubicBezTo>
                    <a:lnTo>
                      <a:pt x="213955" y="131582"/>
                    </a:lnTo>
                    <a:lnTo>
                      <a:pt x="213803" y="129090"/>
                    </a:lnTo>
                    <a:lnTo>
                      <a:pt x="217846" y="128786"/>
                    </a:lnTo>
                    <a:close/>
                    <a:moveTo>
                      <a:pt x="187055" y="126354"/>
                    </a:moveTo>
                    <a:cubicBezTo>
                      <a:pt x="187146" y="128361"/>
                      <a:pt x="187238" y="130458"/>
                      <a:pt x="187329" y="132555"/>
                    </a:cubicBezTo>
                    <a:lnTo>
                      <a:pt x="181797" y="132889"/>
                    </a:lnTo>
                    <a:lnTo>
                      <a:pt x="181432" y="126689"/>
                    </a:lnTo>
                    <a:lnTo>
                      <a:pt x="187055" y="126354"/>
                    </a:lnTo>
                    <a:close/>
                    <a:moveTo>
                      <a:pt x="180520" y="126750"/>
                    </a:moveTo>
                    <a:lnTo>
                      <a:pt x="180885" y="132950"/>
                    </a:lnTo>
                    <a:lnTo>
                      <a:pt x="176447" y="133193"/>
                    </a:lnTo>
                    <a:lnTo>
                      <a:pt x="176052" y="127023"/>
                    </a:lnTo>
                    <a:lnTo>
                      <a:pt x="180520" y="126750"/>
                    </a:lnTo>
                    <a:close/>
                    <a:moveTo>
                      <a:pt x="175596" y="127054"/>
                    </a:moveTo>
                    <a:lnTo>
                      <a:pt x="175991" y="133224"/>
                    </a:lnTo>
                    <a:lnTo>
                      <a:pt x="170611" y="133528"/>
                    </a:lnTo>
                    <a:lnTo>
                      <a:pt x="170003" y="127418"/>
                    </a:lnTo>
                    <a:lnTo>
                      <a:pt x="175596" y="127054"/>
                    </a:lnTo>
                    <a:close/>
                    <a:moveTo>
                      <a:pt x="199396" y="125564"/>
                    </a:moveTo>
                    <a:lnTo>
                      <a:pt x="199700" y="129941"/>
                    </a:lnTo>
                    <a:lnTo>
                      <a:pt x="199943" y="133345"/>
                    </a:lnTo>
                    <a:lnTo>
                      <a:pt x="195414" y="133619"/>
                    </a:lnTo>
                    <a:lnTo>
                      <a:pt x="194806" y="125868"/>
                    </a:lnTo>
                    <a:lnTo>
                      <a:pt x="199396" y="125564"/>
                    </a:lnTo>
                    <a:close/>
                    <a:moveTo>
                      <a:pt x="169547" y="127449"/>
                    </a:moveTo>
                    <a:lnTo>
                      <a:pt x="170155" y="133558"/>
                    </a:lnTo>
                    <a:lnTo>
                      <a:pt x="165201" y="133862"/>
                    </a:lnTo>
                    <a:lnTo>
                      <a:pt x="164471" y="127753"/>
                    </a:lnTo>
                    <a:lnTo>
                      <a:pt x="169547" y="127449"/>
                    </a:lnTo>
                    <a:close/>
                    <a:moveTo>
                      <a:pt x="4377" y="121704"/>
                    </a:moveTo>
                    <a:lnTo>
                      <a:pt x="14894" y="126537"/>
                    </a:lnTo>
                    <a:cubicBezTo>
                      <a:pt x="13739" y="128816"/>
                      <a:pt x="12918" y="130427"/>
                      <a:pt x="12584" y="131035"/>
                    </a:cubicBezTo>
                    <a:cubicBezTo>
                      <a:pt x="11702" y="132646"/>
                      <a:pt x="11003" y="133953"/>
                      <a:pt x="10335" y="134987"/>
                    </a:cubicBezTo>
                    <a:lnTo>
                      <a:pt x="426" y="130093"/>
                    </a:lnTo>
                    <a:lnTo>
                      <a:pt x="2584" y="125503"/>
                    </a:lnTo>
                    <a:lnTo>
                      <a:pt x="4377" y="121704"/>
                    </a:lnTo>
                    <a:close/>
                    <a:moveTo>
                      <a:pt x="218059" y="131643"/>
                    </a:moveTo>
                    <a:cubicBezTo>
                      <a:pt x="218120" y="132616"/>
                      <a:pt x="218180" y="133619"/>
                      <a:pt x="218241" y="134652"/>
                    </a:cubicBezTo>
                    <a:lnTo>
                      <a:pt x="214199" y="135017"/>
                    </a:lnTo>
                    <a:lnTo>
                      <a:pt x="213986" y="132038"/>
                    </a:lnTo>
                    <a:lnTo>
                      <a:pt x="218059" y="131643"/>
                    </a:lnTo>
                    <a:close/>
                    <a:moveTo>
                      <a:pt x="59120" y="111734"/>
                    </a:moveTo>
                    <a:lnTo>
                      <a:pt x="67083" y="117449"/>
                    </a:lnTo>
                    <a:lnTo>
                      <a:pt x="58299" y="135260"/>
                    </a:lnTo>
                    <a:cubicBezTo>
                      <a:pt x="56050" y="134166"/>
                      <a:pt x="53101" y="132677"/>
                      <a:pt x="49758" y="130944"/>
                    </a:cubicBezTo>
                    <a:lnTo>
                      <a:pt x="59120" y="111734"/>
                    </a:lnTo>
                    <a:close/>
                    <a:moveTo>
                      <a:pt x="209882" y="129394"/>
                    </a:moveTo>
                    <a:lnTo>
                      <a:pt x="210125" y="135260"/>
                    </a:lnTo>
                    <a:lnTo>
                      <a:pt x="206752" y="135352"/>
                    </a:lnTo>
                    <a:lnTo>
                      <a:pt x="206630" y="129637"/>
                    </a:lnTo>
                    <a:lnTo>
                      <a:pt x="209882" y="129394"/>
                    </a:lnTo>
                    <a:close/>
                    <a:moveTo>
                      <a:pt x="206174" y="129668"/>
                    </a:moveTo>
                    <a:lnTo>
                      <a:pt x="206265" y="135382"/>
                    </a:lnTo>
                    <a:lnTo>
                      <a:pt x="203682" y="135443"/>
                    </a:lnTo>
                    <a:lnTo>
                      <a:pt x="203408" y="129880"/>
                    </a:lnTo>
                    <a:lnTo>
                      <a:pt x="206174" y="129668"/>
                    </a:lnTo>
                    <a:close/>
                    <a:moveTo>
                      <a:pt x="202952" y="129911"/>
                    </a:moveTo>
                    <a:lnTo>
                      <a:pt x="203226" y="135473"/>
                    </a:lnTo>
                    <a:lnTo>
                      <a:pt x="200581" y="135564"/>
                    </a:lnTo>
                    <a:lnTo>
                      <a:pt x="200429" y="133528"/>
                    </a:lnTo>
                    <a:lnTo>
                      <a:pt x="200186" y="130123"/>
                    </a:lnTo>
                    <a:lnTo>
                      <a:pt x="202952" y="129911"/>
                    </a:lnTo>
                    <a:close/>
                    <a:moveTo>
                      <a:pt x="20122" y="118208"/>
                    </a:moveTo>
                    <a:cubicBezTo>
                      <a:pt x="24256" y="120366"/>
                      <a:pt x="31794" y="124288"/>
                      <a:pt x="39362" y="128209"/>
                    </a:cubicBezTo>
                    <a:lnTo>
                      <a:pt x="35776" y="136051"/>
                    </a:lnTo>
                    <a:lnTo>
                      <a:pt x="15927" y="126506"/>
                    </a:lnTo>
                    <a:cubicBezTo>
                      <a:pt x="17082" y="124257"/>
                      <a:pt x="18511" y="121430"/>
                      <a:pt x="20092" y="118269"/>
                    </a:cubicBezTo>
                    <a:lnTo>
                      <a:pt x="20122" y="118208"/>
                    </a:lnTo>
                    <a:close/>
                    <a:moveTo>
                      <a:pt x="97205" y="131674"/>
                    </a:moveTo>
                    <a:lnTo>
                      <a:pt x="105108" y="134075"/>
                    </a:lnTo>
                    <a:cubicBezTo>
                      <a:pt x="105108" y="134105"/>
                      <a:pt x="105139" y="134105"/>
                      <a:pt x="105169" y="134105"/>
                    </a:cubicBezTo>
                    <a:lnTo>
                      <a:pt x="111431" y="134318"/>
                    </a:lnTo>
                    <a:lnTo>
                      <a:pt x="111248" y="136142"/>
                    </a:lnTo>
                    <a:cubicBezTo>
                      <a:pt x="106628" y="136567"/>
                      <a:pt x="101978" y="136962"/>
                      <a:pt x="97601" y="137206"/>
                    </a:cubicBezTo>
                    <a:lnTo>
                      <a:pt x="97205" y="131674"/>
                    </a:lnTo>
                    <a:close/>
                    <a:moveTo>
                      <a:pt x="67448" y="117722"/>
                    </a:moveTo>
                    <a:lnTo>
                      <a:pt x="72129" y="121096"/>
                    </a:lnTo>
                    <a:cubicBezTo>
                      <a:pt x="71217" y="122464"/>
                      <a:pt x="70366" y="123740"/>
                      <a:pt x="69576" y="124926"/>
                    </a:cubicBezTo>
                    <a:cubicBezTo>
                      <a:pt x="69545" y="124987"/>
                      <a:pt x="69515" y="125078"/>
                      <a:pt x="69515" y="125169"/>
                    </a:cubicBezTo>
                    <a:lnTo>
                      <a:pt x="69515" y="125199"/>
                    </a:lnTo>
                    <a:lnTo>
                      <a:pt x="69515" y="125473"/>
                    </a:lnTo>
                    <a:lnTo>
                      <a:pt x="62524" y="137266"/>
                    </a:lnTo>
                    <a:cubicBezTo>
                      <a:pt x="61946" y="137023"/>
                      <a:pt x="60609" y="136415"/>
                      <a:pt x="58725" y="135473"/>
                    </a:cubicBezTo>
                    <a:lnTo>
                      <a:pt x="67448" y="117722"/>
                    </a:lnTo>
                    <a:close/>
                    <a:moveTo>
                      <a:pt x="128604" y="101004"/>
                    </a:moveTo>
                    <a:lnTo>
                      <a:pt x="142556" y="125139"/>
                    </a:lnTo>
                    <a:cubicBezTo>
                      <a:pt x="142525" y="125990"/>
                      <a:pt x="142404" y="128543"/>
                      <a:pt x="142343" y="131917"/>
                    </a:cubicBezTo>
                    <a:cubicBezTo>
                      <a:pt x="134775" y="133406"/>
                      <a:pt x="123285" y="134987"/>
                      <a:pt x="111735" y="136081"/>
                    </a:cubicBezTo>
                    <a:lnTo>
                      <a:pt x="111917" y="134105"/>
                    </a:lnTo>
                    <a:cubicBezTo>
                      <a:pt x="111917" y="134044"/>
                      <a:pt x="111887" y="133984"/>
                      <a:pt x="111856" y="133953"/>
                    </a:cubicBezTo>
                    <a:cubicBezTo>
                      <a:pt x="111826" y="133893"/>
                      <a:pt x="111765" y="133862"/>
                      <a:pt x="111704" y="133862"/>
                    </a:cubicBezTo>
                    <a:lnTo>
                      <a:pt x="105200" y="133649"/>
                    </a:lnTo>
                    <a:lnTo>
                      <a:pt x="97023" y="131157"/>
                    </a:lnTo>
                    <a:cubicBezTo>
                      <a:pt x="96998" y="131144"/>
                      <a:pt x="96968" y="131137"/>
                      <a:pt x="96936" y="131137"/>
                    </a:cubicBezTo>
                    <a:cubicBezTo>
                      <a:pt x="96892" y="131137"/>
                      <a:pt x="96846" y="131152"/>
                      <a:pt x="96810" y="131187"/>
                    </a:cubicBezTo>
                    <a:cubicBezTo>
                      <a:pt x="96780" y="131218"/>
                      <a:pt x="96719" y="131278"/>
                      <a:pt x="96719" y="131370"/>
                    </a:cubicBezTo>
                    <a:lnTo>
                      <a:pt x="97145" y="137236"/>
                    </a:lnTo>
                    <a:cubicBezTo>
                      <a:pt x="96628" y="137266"/>
                      <a:pt x="96111" y="137297"/>
                      <a:pt x="95594" y="137327"/>
                    </a:cubicBezTo>
                    <a:cubicBezTo>
                      <a:pt x="91582" y="137540"/>
                      <a:pt x="88208" y="137753"/>
                      <a:pt x="85382" y="137935"/>
                    </a:cubicBezTo>
                    <a:lnTo>
                      <a:pt x="84834" y="129759"/>
                    </a:lnTo>
                    <a:cubicBezTo>
                      <a:pt x="84804" y="129698"/>
                      <a:pt x="84774" y="129637"/>
                      <a:pt x="84713" y="129576"/>
                    </a:cubicBezTo>
                    <a:lnTo>
                      <a:pt x="73132" y="121248"/>
                    </a:lnTo>
                    <a:cubicBezTo>
                      <a:pt x="76445" y="116233"/>
                      <a:pt x="81916" y="107965"/>
                      <a:pt x="86141" y="101521"/>
                    </a:cubicBezTo>
                    <a:lnTo>
                      <a:pt x="96719" y="107144"/>
                    </a:lnTo>
                    <a:cubicBezTo>
                      <a:pt x="96750" y="107160"/>
                      <a:pt x="96788" y="107167"/>
                      <a:pt x="96826" y="107167"/>
                    </a:cubicBezTo>
                    <a:cubicBezTo>
                      <a:pt x="96864" y="107167"/>
                      <a:pt x="96902" y="107160"/>
                      <a:pt x="96932" y="107144"/>
                    </a:cubicBezTo>
                    <a:lnTo>
                      <a:pt x="98725" y="106324"/>
                    </a:lnTo>
                    <a:lnTo>
                      <a:pt x="103133" y="110062"/>
                    </a:lnTo>
                    <a:cubicBezTo>
                      <a:pt x="103166" y="110113"/>
                      <a:pt x="103218" y="110135"/>
                      <a:pt x="103273" y="110135"/>
                    </a:cubicBezTo>
                    <a:cubicBezTo>
                      <a:pt x="103318" y="110135"/>
                      <a:pt x="103365" y="110120"/>
                      <a:pt x="103406" y="110093"/>
                    </a:cubicBezTo>
                    <a:lnTo>
                      <a:pt x="109090" y="106536"/>
                    </a:lnTo>
                    <a:lnTo>
                      <a:pt x="113163" y="110853"/>
                    </a:lnTo>
                    <a:cubicBezTo>
                      <a:pt x="113213" y="110903"/>
                      <a:pt x="113273" y="110925"/>
                      <a:pt x="113331" y="110925"/>
                    </a:cubicBezTo>
                    <a:cubicBezTo>
                      <a:pt x="113379" y="110925"/>
                      <a:pt x="113426" y="110910"/>
                      <a:pt x="113467" y="110883"/>
                    </a:cubicBezTo>
                    <a:lnTo>
                      <a:pt x="121248" y="105837"/>
                    </a:lnTo>
                    <a:lnTo>
                      <a:pt x="123954" y="109454"/>
                    </a:lnTo>
                    <a:cubicBezTo>
                      <a:pt x="124007" y="109526"/>
                      <a:pt x="124071" y="109555"/>
                      <a:pt x="124139" y="109555"/>
                    </a:cubicBezTo>
                    <a:cubicBezTo>
                      <a:pt x="124187" y="109555"/>
                      <a:pt x="124238" y="109540"/>
                      <a:pt x="124288" y="109515"/>
                    </a:cubicBezTo>
                    <a:cubicBezTo>
                      <a:pt x="124379" y="109424"/>
                      <a:pt x="124410" y="109272"/>
                      <a:pt x="124318" y="109181"/>
                    </a:cubicBezTo>
                    <a:lnTo>
                      <a:pt x="121613" y="105564"/>
                    </a:lnTo>
                    <a:lnTo>
                      <a:pt x="124774" y="103527"/>
                    </a:lnTo>
                    <a:lnTo>
                      <a:pt x="127601" y="107084"/>
                    </a:lnTo>
                    <a:cubicBezTo>
                      <a:pt x="127654" y="107137"/>
                      <a:pt x="127728" y="107169"/>
                      <a:pt x="127798" y="107169"/>
                    </a:cubicBezTo>
                    <a:cubicBezTo>
                      <a:pt x="127848" y="107169"/>
                      <a:pt x="127897" y="107152"/>
                      <a:pt x="127936" y="107114"/>
                    </a:cubicBezTo>
                    <a:cubicBezTo>
                      <a:pt x="128027" y="107023"/>
                      <a:pt x="128057" y="106901"/>
                      <a:pt x="127966" y="106780"/>
                    </a:cubicBezTo>
                    <a:lnTo>
                      <a:pt x="125139" y="103284"/>
                    </a:lnTo>
                    <a:lnTo>
                      <a:pt x="127145" y="101977"/>
                    </a:lnTo>
                    <a:lnTo>
                      <a:pt x="128604" y="101004"/>
                    </a:lnTo>
                    <a:close/>
                    <a:moveTo>
                      <a:pt x="79090" y="126081"/>
                    </a:moveTo>
                    <a:lnTo>
                      <a:pt x="84378" y="129880"/>
                    </a:lnTo>
                    <a:lnTo>
                      <a:pt x="84926" y="137966"/>
                    </a:lnTo>
                    <a:cubicBezTo>
                      <a:pt x="84439" y="137996"/>
                      <a:pt x="83983" y="138026"/>
                      <a:pt x="83527" y="138057"/>
                    </a:cubicBezTo>
                    <a:cubicBezTo>
                      <a:pt x="82312" y="138148"/>
                      <a:pt x="81157" y="138209"/>
                      <a:pt x="80093" y="138269"/>
                    </a:cubicBezTo>
                    <a:lnTo>
                      <a:pt x="79090" y="126081"/>
                    </a:lnTo>
                    <a:close/>
                    <a:moveTo>
                      <a:pt x="15745" y="126932"/>
                    </a:moveTo>
                    <a:lnTo>
                      <a:pt x="21277" y="129607"/>
                    </a:lnTo>
                    <a:lnTo>
                      <a:pt x="17174" y="138391"/>
                    </a:lnTo>
                    <a:lnTo>
                      <a:pt x="11155" y="135412"/>
                    </a:lnTo>
                    <a:cubicBezTo>
                      <a:pt x="11824" y="134348"/>
                      <a:pt x="12523" y="133072"/>
                      <a:pt x="13405" y="131461"/>
                    </a:cubicBezTo>
                    <a:cubicBezTo>
                      <a:pt x="13739" y="130853"/>
                      <a:pt x="14560" y="129242"/>
                      <a:pt x="15745" y="126932"/>
                    </a:cubicBezTo>
                    <a:close/>
                    <a:moveTo>
                      <a:pt x="69576" y="126263"/>
                    </a:moveTo>
                    <a:lnTo>
                      <a:pt x="70488" y="138482"/>
                    </a:lnTo>
                    <a:cubicBezTo>
                      <a:pt x="68147" y="138361"/>
                      <a:pt x="65898" y="138026"/>
                      <a:pt x="62980" y="137388"/>
                    </a:cubicBezTo>
                    <a:lnTo>
                      <a:pt x="69576" y="126263"/>
                    </a:lnTo>
                    <a:close/>
                    <a:moveTo>
                      <a:pt x="72859" y="121613"/>
                    </a:moveTo>
                    <a:lnTo>
                      <a:pt x="78603" y="125747"/>
                    </a:lnTo>
                    <a:lnTo>
                      <a:pt x="79637" y="138300"/>
                    </a:lnTo>
                    <a:cubicBezTo>
                      <a:pt x="76952" y="138469"/>
                      <a:pt x="74806" y="138562"/>
                      <a:pt x="72862" y="138562"/>
                    </a:cubicBezTo>
                    <a:cubicBezTo>
                      <a:pt x="72363" y="138562"/>
                      <a:pt x="71877" y="138555"/>
                      <a:pt x="71400" y="138543"/>
                    </a:cubicBezTo>
                    <a:lnTo>
                      <a:pt x="70427" y="125291"/>
                    </a:lnTo>
                    <a:cubicBezTo>
                      <a:pt x="70852" y="124652"/>
                      <a:pt x="71734" y="123345"/>
                      <a:pt x="72859" y="121613"/>
                    </a:cubicBezTo>
                    <a:close/>
                    <a:moveTo>
                      <a:pt x="218272" y="135108"/>
                    </a:moveTo>
                    <a:cubicBezTo>
                      <a:pt x="218332" y="136324"/>
                      <a:pt x="218424" y="137601"/>
                      <a:pt x="218515" y="138908"/>
                    </a:cubicBezTo>
                    <a:lnTo>
                      <a:pt x="214472" y="139273"/>
                    </a:lnTo>
                    <a:lnTo>
                      <a:pt x="214199" y="135473"/>
                    </a:lnTo>
                    <a:lnTo>
                      <a:pt x="218272" y="135108"/>
                    </a:lnTo>
                    <a:close/>
                    <a:moveTo>
                      <a:pt x="262406" y="121673"/>
                    </a:moveTo>
                    <a:cubicBezTo>
                      <a:pt x="262710" y="121886"/>
                      <a:pt x="262923" y="122008"/>
                      <a:pt x="262923" y="122008"/>
                    </a:cubicBezTo>
                    <a:cubicBezTo>
                      <a:pt x="262953" y="122038"/>
                      <a:pt x="262984" y="122038"/>
                      <a:pt x="263014" y="122069"/>
                    </a:cubicBezTo>
                    <a:cubicBezTo>
                      <a:pt x="264230" y="122677"/>
                      <a:pt x="270096" y="125655"/>
                      <a:pt x="276054" y="128573"/>
                    </a:cubicBezTo>
                    <a:lnTo>
                      <a:pt x="271646" y="139364"/>
                    </a:lnTo>
                    <a:lnTo>
                      <a:pt x="259671" y="134470"/>
                    </a:lnTo>
                    <a:lnTo>
                      <a:pt x="258242" y="131127"/>
                    </a:lnTo>
                    <a:lnTo>
                      <a:pt x="262406" y="121673"/>
                    </a:lnTo>
                    <a:close/>
                    <a:moveTo>
                      <a:pt x="120002" y="137510"/>
                    </a:moveTo>
                    <a:lnTo>
                      <a:pt x="120063" y="139455"/>
                    </a:lnTo>
                    <a:lnTo>
                      <a:pt x="116142" y="139546"/>
                    </a:lnTo>
                    <a:lnTo>
                      <a:pt x="116142" y="139546"/>
                    </a:lnTo>
                    <a:lnTo>
                      <a:pt x="116172" y="137935"/>
                    </a:lnTo>
                    <a:cubicBezTo>
                      <a:pt x="117449" y="137783"/>
                      <a:pt x="118756" y="137662"/>
                      <a:pt x="120002" y="137510"/>
                    </a:cubicBezTo>
                    <a:close/>
                    <a:moveTo>
                      <a:pt x="213347" y="129120"/>
                    </a:moveTo>
                    <a:lnTo>
                      <a:pt x="213986" y="139303"/>
                    </a:lnTo>
                    <a:lnTo>
                      <a:pt x="210764" y="139576"/>
                    </a:lnTo>
                    <a:lnTo>
                      <a:pt x="210308" y="129364"/>
                    </a:lnTo>
                    <a:lnTo>
                      <a:pt x="213347" y="129120"/>
                    </a:lnTo>
                    <a:close/>
                    <a:moveTo>
                      <a:pt x="115716" y="137996"/>
                    </a:moveTo>
                    <a:lnTo>
                      <a:pt x="115686" y="139546"/>
                    </a:lnTo>
                    <a:lnTo>
                      <a:pt x="111461" y="139637"/>
                    </a:lnTo>
                    <a:cubicBezTo>
                      <a:pt x="111431" y="139151"/>
                      <a:pt x="111431" y="138725"/>
                      <a:pt x="111400" y="138421"/>
                    </a:cubicBezTo>
                    <a:cubicBezTo>
                      <a:pt x="112829" y="138269"/>
                      <a:pt x="114288" y="138148"/>
                      <a:pt x="115716" y="137996"/>
                    </a:cubicBezTo>
                    <a:close/>
                    <a:moveTo>
                      <a:pt x="187359" y="133011"/>
                    </a:moveTo>
                    <a:cubicBezTo>
                      <a:pt x="187450" y="135139"/>
                      <a:pt x="187541" y="137266"/>
                      <a:pt x="187663" y="139333"/>
                    </a:cubicBezTo>
                    <a:lnTo>
                      <a:pt x="182192" y="139820"/>
                    </a:lnTo>
                    <a:lnTo>
                      <a:pt x="181827" y="133345"/>
                    </a:lnTo>
                    <a:lnTo>
                      <a:pt x="187359" y="133011"/>
                    </a:lnTo>
                    <a:close/>
                    <a:moveTo>
                      <a:pt x="210125" y="135716"/>
                    </a:moveTo>
                    <a:lnTo>
                      <a:pt x="210308" y="139607"/>
                    </a:lnTo>
                    <a:lnTo>
                      <a:pt x="206812" y="139911"/>
                    </a:lnTo>
                    <a:lnTo>
                      <a:pt x="206752" y="135807"/>
                    </a:lnTo>
                    <a:lnTo>
                      <a:pt x="210125" y="135716"/>
                    </a:lnTo>
                    <a:close/>
                    <a:moveTo>
                      <a:pt x="180885" y="133406"/>
                    </a:moveTo>
                    <a:lnTo>
                      <a:pt x="181280" y="139911"/>
                    </a:lnTo>
                    <a:lnTo>
                      <a:pt x="176933" y="140276"/>
                    </a:lnTo>
                    <a:lnTo>
                      <a:pt x="176477" y="133649"/>
                    </a:lnTo>
                    <a:lnTo>
                      <a:pt x="180885" y="133406"/>
                    </a:lnTo>
                    <a:close/>
                    <a:moveTo>
                      <a:pt x="206296" y="135838"/>
                    </a:moveTo>
                    <a:lnTo>
                      <a:pt x="206356" y="139941"/>
                    </a:lnTo>
                    <a:lnTo>
                      <a:pt x="200946" y="140397"/>
                    </a:lnTo>
                    <a:lnTo>
                      <a:pt x="200612" y="136020"/>
                    </a:lnTo>
                    <a:lnTo>
                      <a:pt x="206296" y="135838"/>
                    </a:lnTo>
                    <a:close/>
                    <a:moveTo>
                      <a:pt x="176022" y="133680"/>
                    </a:moveTo>
                    <a:lnTo>
                      <a:pt x="176477" y="140306"/>
                    </a:lnTo>
                    <a:lnTo>
                      <a:pt x="171341" y="140732"/>
                    </a:lnTo>
                    <a:lnTo>
                      <a:pt x="170672" y="133984"/>
                    </a:lnTo>
                    <a:lnTo>
                      <a:pt x="176022" y="133680"/>
                    </a:lnTo>
                    <a:close/>
                    <a:moveTo>
                      <a:pt x="170216" y="134014"/>
                    </a:moveTo>
                    <a:lnTo>
                      <a:pt x="170885" y="140792"/>
                    </a:lnTo>
                    <a:lnTo>
                      <a:pt x="165869" y="141218"/>
                    </a:lnTo>
                    <a:lnTo>
                      <a:pt x="165231" y="134318"/>
                    </a:lnTo>
                    <a:lnTo>
                      <a:pt x="170216" y="134014"/>
                    </a:lnTo>
                    <a:close/>
                    <a:moveTo>
                      <a:pt x="163286" y="125169"/>
                    </a:moveTo>
                    <a:lnTo>
                      <a:pt x="164015" y="127570"/>
                    </a:lnTo>
                    <a:lnTo>
                      <a:pt x="164775" y="134105"/>
                    </a:lnTo>
                    <a:lnTo>
                      <a:pt x="165413" y="141248"/>
                    </a:lnTo>
                    <a:lnTo>
                      <a:pt x="161188" y="141613"/>
                    </a:lnTo>
                    <a:lnTo>
                      <a:pt x="159608" y="127297"/>
                    </a:lnTo>
                    <a:cubicBezTo>
                      <a:pt x="160763" y="126628"/>
                      <a:pt x="162009" y="125929"/>
                      <a:pt x="163286" y="125169"/>
                    </a:cubicBezTo>
                    <a:close/>
                    <a:moveTo>
                      <a:pt x="21703" y="129789"/>
                    </a:moveTo>
                    <a:lnTo>
                      <a:pt x="28238" y="132950"/>
                    </a:lnTo>
                    <a:cubicBezTo>
                      <a:pt x="28207" y="132981"/>
                      <a:pt x="28146" y="133011"/>
                      <a:pt x="28116" y="133072"/>
                    </a:cubicBezTo>
                    <a:lnTo>
                      <a:pt x="23800" y="141643"/>
                    </a:lnTo>
                    <a:cubicBezTo>
                      <a:pt x="23800" y="141643"/>
                      <a:pt x="23800" y="141674"/>
                      <a:pt x="23800" y="141674"/>
                    </a:cubicBezTo>
                    <a:lnTo>
                      <a:pt x="17599" y="138573"/>
                    </a:lnTo>
                    <a:lnTo>
                      <a:pt x="21703" y="129789"/>
                    </a:lnTo>
                    <a:close/>
                    <a:moveTo>
                      <a:pt x="159182" y="127540"/>
                    </a:moveTo>
                    <a:lnTo>
                      <a:pt x="160732" y="141643"/>
                    </a:lnTo>
                    <a:lnTo>
                      <a:pt x="157237" y="141947"/>
                    </a:lnTo>
                    <a:lnTo>
                      <a:pt x="155656" y="129516"/>
                    </a:lnTo>
                    <a:cubicBezTo>
                      <a:pt x="156720" y="128908"/>
                      <a:pt x="157906" y="128239"/>
                      <a:pt x="159182" y="127540"/>
                    </a:cubicBezTo>
                    <a:close/>
                    <a:moveTo>
                      <a:pt x="155231" y="129759"/>
                    </a:moveTo>
                    <a:lnTo>
                      <a:pt x="156781" y="141978"/>
                    </a:lnTo>
                    <a:lnTo>
                      <a:pt x="153681" y="142251"/>
                    </a:lnTo>
                    <a:lnTo>
                      <a:pt x="153164" y="130883"/>
                    </a:lnTo>
                    <a:cubicBezTo>
                      <a:pt x="153772" y="130549"/>
                      <a:pt x="154441" y="130184"/>
                      <a:pt x="155231" y="129759"/>
                    </a:cubicBezTo>
                    <a:close/>
                    <a:moveTo>
                      <a:pt x="200004" y="133801"/>
                    </a:moveTo>
                    <a:lnTo>
                      <a:pt x="200612" y="142099"/>
                    </a:lnTo>
                    <a:lnTo>
                      <a:pt x="198393" y="142312"/>
                    </a:lnTo>
                    <a:lnTo>
                      <a:pt x="197724" y="133953"/>
                    </a:lnTo>
                    <a:lnTo>
                      <a:pt x="200004" y="133801"/>
                    </a:lnTo>
                    <a:close/>
                    <a:moveTo>
                      <a:pt x="152708" y="131127"/>
                    </a:moveTo>
                    <a:lnTo>
                      <a:pt x="153225" y="142282"/>
                    </a:lnTo>
                    <a:lnTo>
                      <a:pt x="149912" y="142555"/>
                    </a:lnTo>
                    <a:lnTo>
                      <a:pt x="149912" y="142555"/>
                    </a:lnTo>
                    <a:lnTo>
                      <a:pt x="150124" y="132312"/>
                    </a:lnTo>
                    <a:cubicBezTo>
                      <a:pt x="150520" y="132160"/>
                      <a:pt x="150854" y="132038"/>
                      <a:pt x="151158" y="131886"/>
                    </a:cubicBezTo>
                    <a:cubicBezTo>
                      <a:pt x="151553" y="131704"/>
                      <a:pt x="152100" y="131430"/>
                      <a:pt x="152708" y="131127"/>
                    </a:cubicBezTo>
                    <a:close/>
                    <a:moveTo>
                      <a:pt x="25593" y="139121"/>
                    </a:moveTo>
                    <a:lnTo>
                      <a:pt x="27143" y="139789"/>
                    </a:lnTo>
                    <a:lnTo>
                      <a:pt x="25654" y="142586"/>
                    </a:lnTo>
                    <a:lnTo>
                      <a:pt x="24195" y="141856"/>
                    </a:lnTo>
                    <a:lnTo>
                      <a:pt x="25593" y="139121"/>
                    </a:lnTo>
                    <a:close/>
                    <a:moveTo>
                      <a:pt x="197268" y="133984"/>
                    </a:moveTo>
                    <a:lnTo>
                      <a:pt x="197937" y="142373"/>
                    </a:lnTo>
                    <a:lnTo>
                      <a:pt x="196083" y="142616"/>
                    </a:lnTo>
                    <a:lnTo>
                      <a:pt x="195444" y="134075"/>
                    </a:lnTo>
                    <a:lnTo>
                      <a:pt x="197268" y="133984"/>
                    </a:lnTo>
                    <a:close/>
                    <a:moveTo>
                      <a:pt x="149668" y="132464"/>
                    </a:moveTo>
                    <a:lnTo>
                      <a:pt x="149456" y="142616"/>
                    </a:lnTo>
                    <a:lnTo>
                      <a:pt x="144501" y="143011"/>
                    </a:lnTo>
                    <a:cubicBezTo>
                      <a:pt x="144501" y="139789"/>
                      <a:pt x="144532" y="136567"/>
                      <a:pt x="144592" y="133801"/>
                    </a:cubicBezTo>
                    <a:cubicBezTo>
                      <a:pt x="146659" y="133345"/>
                      <a:pt x="148361" y="132889"/>
                      <a:pt x="149668" y="132464"/>
                    </a:cubicBezTo>
                    <a:close/>
                    <a:moveTo>
                      <a:pt x="133316" y="135777"/>
                    </a:moveTo>
                    <a:lnTo>
                      <a:pt x="133133" y="143102"/>
                    </a:lnTo>
                    <a:lnTo>
                      <a:pt x="126993" y="143102"/>
                    </a:lnTo>
                    <a:lnTo>
                      <a:pt x="126993" y="139546"/>
                    </a:lnTo>
                    <a:cubicBezTo>
                      <a:pt x="126993" y="139485"/>
                      <a:pt x="126963" y="139425"/>
                      <a:pt x="126932" y="139394"/>
                    </a:cubicBezTo>
                    <a:cubicBezTo>
                      <a:pt x="126902" y="139333"/>
                      <a:pt x="126841" y="139333"/>
                      <a:pt x="126780" y="139333"/>
                    </a:cubicBezTo>
                    <a:lnTo>
                      <a:pt x="120519" y="139455"/>
                    </a:lnTo>
                    <a:lnTo>
                      <a:pt x="120458" y="137449"/>
                    </a:lnTo>
                    <a:cubicBezTo>
                      <a:pt x="124957" y="136932"/>
                      <a:pt x="129334" y="136385"/>
                      <a:pt x="133316" y="135777"/>
                    </a:cubicBezTo>
                    <a:close/>
                    <a:moveTo>
                      <a:pt x="138209" y="134987"/>
                    </a:moveTo>
                    <a:lnTo>
                      <a:pt x="137996" y="143102"/>
                    </a:lnTo>
                    <a:lnTo>
                      <a:pt x="133589" y="143102"/>
                    </a:lnTo>
                    <a:lnTo>
                      <a:pt x="133802" y="135716"/>
                    </a:lnTo>
                    <a:cubicBezTo>
                      <a:pt x="135322" y="135473"/>
                      <a:pt x="136811" y="135230"/>
                      <a:pt x="138209" y="134987"/>
                    </a:cubicBezTo>
                    <a:close/>
                    <a:moveTo>
                      <a:pt x="142282" y="134257"/>
                    </a:moveTo>
                    <a:lnTo>
                      <a:pt x="142282" y="134257"/>
                    </a:lnTo>
                    <a:cubicBezTo>
                      <a:pt x="142222" y="136962"/>
                      <a:pt x="142191" y="140002"/>
                      <a:pt x="142222" y="143102"/>
                    </a:cubicBezTo>
                    <a:lnTo>
                      <a:pt x="138452" y="143102"/>
                    </a:lnTo>
                    <a:lnTo>
                      <a:pt x="138665" y="134926"/>
                    </a:lnTo>
                    <a:cubicBezTo>
                      <a:pt x="139942" y="134713"/>
                      <a:pt x="141158" y="134470"/>
                      <a:pt x="142282" y="134257"/>
                    </a:cubicBezTo>
                    <a:close/>
                    <a:moveTo>
                      <a:pt x="126537" y="139789"/>
                    </a:moveTo>
                    <a:lnTo>
                      <a:pt x="126537" y="143102"/>
                    </a:lnTo>
                    <a:lnTo>
                      <a:pt x="120641" y="143163"/>
                    </a:lnTo>
                    <a:lnTo>
                      <a:pt x="120549" y="139911"/>
                    </a:lnTo>
                    <a:lnTo>
                      <a:pt x="126537" y="139789"/>
                    </a:lnTo>
                    <a:close/>
                    <a:moveTo>
                      <a:pt x="120093" y="139911"/>
                    </a:moveTo>
                    <a:lnTo>
                      <a:pt x="120185" y="143194"/>
                    </a:lnTo>
                    <a:lnTo>
                      <a:pt x="116081" y="143254"/>
                    </a:lnTo>
                    <a:lnTo>
                      <a:pt x="116142" y="140002"/>
                    </a:lnTo>
                    <a:lnTo>
                      <a:pt x="120093" y="139911"/>
                    </a:lnTo>
                    <a:close/>
                    <a:moveTo>
                      <a:pt x="115686" y="140002"/>
                    </a:moveTo>
                    <a:lnTo>
                      <a:pt x="115625" y="143254"/>
                    </a:lnTo>
                    <a:lnTo>
                      <a:pt x="111583" y="143315"/>
                    </a:lnTo>
                    <a:cubicBezTo>
                      <a:pt x="111522" y="142039"/>
                      <a:pt x="111491" y="140975"/>
                      <a:pt x="111461" y="140093"/>
                    </a:cubicBezTo>
                    <a:lnTo>
                      <a:pt x="115686" y="140002"/>
                    </a:lnTo>
                    <a:close/>
                    <a:moveTo>
                      <a:pt x="28542" y="133102"/>
                    </a:moveTo>
                    <a:lnTo>
                      <a:pt x="35593" y="136476"/>
                    </a:lnTo>
                    <a:lnTo>
                      <a:pt x="31460" y="145473"/>
                    </a:lnTo>
                    <a:lnTo>
                      <a:pt x="26080" y="142798"/>
                    </a:lnTo>
                    <a:lnTo>
                      <a:pt x="27660" y="139789"/>
                    </a:lnTo>
                    <a:cubicBezTo>
                      <a:pt x="27690" y="139728"/>
                      <a:pt x="27690" y="139668"/>
                      <a:pt x="27660" y="139607"/>
                    </a:cubicBezTo>
                    <a:cubicBezTo>
                      <a:pt x="27630" y="139546"/>
                      <a:pt x="27599" y="139485"/>
                      <a:pt x="27539" y="139455"/>
                    </a:cubicBezTo>
                    <a:lnTo>
                      <a:pt x="25806" y="138695"/>
                    </a:lnTo>
                    <a:lnTo>
                      <a:pt x="28542" y="133254"/>
                    </a:lnTo>
                    <a:cubicBezTo>
                      <a:pt x="28572" y="133224"/>
                      <a:pt x="28572" y="133133"/>
                      <a:pt x="28542" y="133102"/>
                    </a:cubicBezTo>
                    <a:close/>
                    <a:moveTo>
                      <a:pt x="218545" y="139364"/>
                    </a:moveTo>
                    <a:cubicBezTo>
                      <a:pt x="218697" y="141704"/>
                      <a:pt x="218849" y="144166"/>
                      <a:pt x="219031" y="146750"/>
                    </a:cubicBezTo>
                    <a:lnTo>
                      <a:pt x="214958" y="146993"/>
                    </a:lnTo>
                    <a:lnTo>
                      <a:pt x="214502" y="139728"/>
                    </a:lnTo>
                    <a:lnTo>
                      <a:pt x="218545" y="139364"/>
                    </a:lnTo>
                    <a:close/>
                    <a:moveTo>
                      <a:pt x="160793" y="142099"/>
                    </a:moveTo>
                    <a:lnTo>
                      <a:pt x="161310" y="146871"/>
                    </a:lnTo>
                    <a:lnTo>
                      <a:pt x="157936" y="147267"/>
                    </a:lnTo>
                    <a:lnTo>
                      <a:pt x="157328" y="142403"/>
                    </a:lnTo>
                    <a:lnTo>
                      <a:pt x="160793" y="142099"/>
                    </a:lnTo>
                    <a:close/>
                    <a:moveTo>
                      <a:pt x="85078" y="140245"/>
                    </a:moveTo>
                    <a:lnTo>
                      <a:pt x="85594" y="147267"/>
                    </a:lnTo>
                    <a:lnTo>
                      <a:pt x="80883" y="147510"/>
                    </a:lnTo>
                    <a:lnTo>
                      <a:pt x="80305" y="140549"/>
                    </a:lnTo>
                    <a:cubicBezTo>
                      <a:pt x="81339" y="140488"/>
                      <a:pt x="82464" y="140428"/>
                      <a:pt x="83679" y="140336"/>
                    </a:cubicBezTo>
                    <a:cubicBezTo>
                      <a:pt x="84135" y="140306"/>
                      <a:pt x="84622" y="140276"/>
                      <a:pt x="85078" y="140245"/>
                    </a:cubicBezTo>
                    <a:close/>
                    <a:moveTo>
                      <a:pt x="214016" y="139759"/>
                    </a:moveTo>
                    <a:lnTo>
                      <a:pt x="214502" y="147023"/>
                    </a:lnTo>
                    <a:lnTo>
                      <a:pt x="205080" y="147571"/>
                    </a:lnTo>
                    <a:lnTo>
                      <a:pt x="204806" y="140519"/>
                    </a:lnTo>
                    <a:lnTo>
                      <a:pt x="214016" y="139759"/>
                    </a:lnTo>
                    <a:close/>
                    <a:moveTo>
                      <a:pt x="137996" y="143558"/>
                    </a:moveTo>
                    <a:lnTo>
                      <a:pt x="137875" y="147601"/>
                    </a:lnTo>
                    <a:lnTo>
                      <a:pt x="133468" y="147510"/>
                    </a:lnTo>
                    <a:lnTo>
                      <a:pt x="133589" y="143558"/>
                    </a:lnTo>
                    <a:close/>
                    <a:moveTo>
                      <a:pt x="142222" y="143558"/>
                    </a:moveTo>
                    <a:cubicBezTo>
                      <a:pt x="142222" y="144926"/>
                      <a:pt x="142222" y="146324"/>
                      <a:pt x="142252" y="147692"/>
                    </a:cubicBezTo>
                    <a:lnTo>
                      <a:pt x="138331" y="147601"/>
                    </a:lnTo>
                    <a:lnTo>
                      <a:pt x="138452" y="143558"/>
                    </a:lnTo>
                    <a:close/>
                    <a:moveTo>
                      <a:pt x="156842" y="142434"/>
                    </a:moveTo>
                    <a:lnTo>
                      <a:pt x="157480" y="147327"/>
                    </a:lnTo>
                    <a:lnTo>
                      <a:pt x="153954" y="147723"/>
                    </a:lnTo>
                    <a:lnTo>
                      <a:pt x="153711" y="142707"/>
                    </a:lnTo>
                    <a:lnTo>
                      <a:pt x="156842" y="142434"/>
                    </a:lnTo>
                    <a:close/>
                    <a:moveTo>
                      <a:pt x="204350" y="140580"/>
                    </a:moveTo>
                    <a:lnTo>
                      <a:pt x="204624" y="147601"/>
                    </a:lnTo>
                    <a:lnTo>
                      <a:pt x="201493" y="147783"/>
                    </a:lnTo>
                    <a:lnTo>
                      <a:pt x="200976" y="140853"/>
                    </a:lnTo>
                    <a:lnTo>
                      <a:pt x="204350" y="140580"/>
                    </a:lnTo>
                    <a:close/>
                    <a:moveTo>
                      <a:pt x="79850" y="140580"/>
                    </a:moveTo>
                    <a:lnTo>
                      <a:pt x="80427" y="147540"/>
                    </a:lnTo>
                    <a:lnTo>
                      <a:pt x="72068" y="147966"/>
                    </a:lnTo>
                    <a:lnTo>
                      <a:pt x="71551" y="140823"/>
                    </a:lnTo>
                    <a:lnTo>
                      <a:pt x="71551" y="140823"/>
                    </a:lnTo>
                    <a:cubicBezTo>
                      <a:pt x="72095" y="140844"/>
                      <a:pt x="72647" y="140853"/>
                      <a:pt x="73215" y="140853"/>
                    </a:cubicBezTo>
                    <a:cubicBezTo>
                      <a:pt x="75126" y="140853"/>
                      <a:pt x="77226" y="140744"/>
                      <a:pt x="79850" y="140580"/>
                    </a:cubicBezTo>
                    <a:close/>
                    <a:moveTo>
                      <a:pt x="200642" y="142555"/>
                    </a:moveTo>
                    <a:lnTo>
                      <a:pt x="201037" y="147814"/>
                    </a:lnTo>
                    <a:lnTo>
                      <a:pt x="196478" y="148087"/>
                    </a:lnTo>
                    <a:lnTo>
                      <a:pt x="196113" y="143072"/>
                    </a:lnTo>
                    <a:lnTo>
                      <a:pt x="198210" y="142798"/>
                    </a:lnTo>
                    <a:lnTo>
                      <a:pt x="200642" y="142555"/>
                    </a:lnTo>
                    <a:close/>
                    <a:moveTo>
                      <a:pt x="62281" y="139576"/>
                    </a:moveTo>
                    <a:cubicBezTo>
                      <a:pt x="65594" y="140306"/>
                      <a:pt x="68056" y="140671"/>
                      <a:pt x="70640" y="140792"/>
                    </a:cubicBezTo>
                    <a:lnTo>
                      <a:pt x="71156" y="147996"/>
                    </a:lnTo>
                    <a:lnTo>
                      <a:pt x="62706" y="148422"/>
                    </a:lnTo>
                    <a:lnTo>
                      <a:pt x="62190" y="139576"/>
                    </a:lnTo>
                    <a:close/>
                    <a:moveTo>
                      <a:pt x="110488" y="138513"/>
                    </a:moveTo>
                    <a:cubicBezTo>
                      <a:pt x="110549" y="140184"/>
                      <a:pt x="110701" y="144105"/>
                      <a:pt x="110914" y="149242"/>
                    </a:cubicBezTo>
                    <a:lnTo>
                      <a:pt x="98269" y="146993"/>
                    </a:lnTo>
                    <a:lnTo>
                      <a:pt x="97753" y="139516"/>
                    </a:lnTo>
                    <a:cubicBezTo>
                      <a:pt x="101765" y="139273"/>
                      <a:pt x="106081" y="138908"/>
                      <a:pt x="110488" y="138513"/>
                    </a:cubicBezTo>
                    <a:close/>
                    <a:moveTo>
                      <a:pt x="187663" y="139789"/>
                    </a:moveTo>
                    <a:cubicBezTo>
                      <a:pt x="187815" y="142950"/>
                      <a:pt x="187967" y="145960"/>
                      <a:pt x="188089" y="148634"/>
                    </a:cubicBezTo>
                    <a:lnTo>
                      <a:pt x="182739" y="149577"/>
                    </a:lnTo>
                    <a:lnTo>
                      <a:pt x="182222" y="140276"/>
                    </a:lnTo>
                    <a:lnTo>
                      <a:pt x="187663" y="139789"/>
                    </a:lnTo>
                    <a:close/>
                    <a:moveTo>
                      <a:pt x="39788" y="128421"/>
                    </a:moveTo>
                    <a:cubicBezTo>
                      <a:pt x="42706" y="129911"/>
                      <a:pt x="45624" y="131430"/>
                      <a:pt x="48329" y="132798"/>
                    </a:cubicBezTo>
                    <a:lnTo>
                      <a:pt x="40062" y="149729"/>
                    </a:lnTo>
                    <a:lnTo>
                      <a:pt x="31855" y="145686"/>
                    </a:lnTo>
                    <a:lnTo>
                      <a:pt x="36080" y="136476"/>
                    </a:lnTo>
                    <a:lnTo>
                      <a:pt x="39788" y="128421"/>
                    </a:lnTo>
                    <a:close/>
                    <a:moveTo>
                      <a:pt x="219062" y="147206"/>
                    </a:moveTo>
                    <a:cubicBezTo>
                      <a:pt x="219123" y="148057"/>
                      <a:pt x="219183" y="148908"/>
                      <a:pt x="219244" y="149789"/>
                    </a:cubicBezTo>
                    <a:lnTo>
                      <a:pt x="215171" y="150033"/>
                    </a:lnTo>
                    <a:lnTo>
                      <a:pt x="214989" y="147449"/>
                    </a:lnTo>
                    <a:lnTo>
                      <a:pt x="219062" y="147206"/>
                    </a:lnTo>
                    <a:close/>
                    <a:moveTo>
                      <a:pt x="115625" y="143710"/>
                    </a:moveTo>
                    <a:lnTo>
                      <a:pt x="115534" y="150063"/>
                    </a:lnTo>
                    <a:lnTo>
                      <a:pt x="111826" y="149425"/>
                    </a:lnTo>
                    <a:cubicBezTo>
                      <a:pt x="111735" y="147297"/>
                      <a:pt x="111674" y="145412"/>
                      <a:pt x="111613" y="143771"/>
                    </a:cubicBezTo>
                    <a:lnTo>
                      <a:pt x="115625" y="143710"/>
                    </a:lnTo>
                    <a:close/>
                    <a:moveTo>
                      <a:pt x="181310" y="140367"/>
                    </a:moveTo>
                    <a:lnTo>
                      <a:pt x="181857" y="149729"/>
                    </a:lnTo>
                    <a:lnTo>
                      <a:pt x="177602" y="150488"/>
                    </a:lnTo>
                    <a:lnTo>
                      <a:pt x="176964" y="140732"/>
                    </a:lnTo>
                    <a:lnTo>
                      <a:pt x="181310" y="140367"/>
                    </a:lnTo>
                    <a:close/>
                    <a:moveTo>
                      <a:pt x="120215" y="143649"/>
                    </a:moveTo>
                    <a:lnTo>
                      <a:pt x="120428" y="150944"/>
                    </a:lnTo>
                    <a:lnTo>
                      <a:pt x="115990" y="150154"/>
                    </a:lnTo>
                    <a:lnTo>
                      <a:pt x="116081" y="143710"/>
                    </a:lnTo>
                    <a:lnTo>
                      <a:pt x="120215" y="143649"/>
                    </a:lnTo>
                    <a:close/>
                    <a:moveTo>
                      <a:pt x="176508" y="140762"/>
                    </a:moveTo>
                    <a:lnTo>
                      <a:pt x="177146" y="150549"/>
                    </a:lnTo>
                    <a:lnTo>
                      <a:pt x="172404" y="151400"/>
                    </a:lnTo>
                    <a:lnTo>
                      <a:pt x="171371" y="141187"/>
                    </a:lnTo>
                    <a:lnTo>
                      <a:pt x="176508" y="140762"/>
                    </a:lnTo>
                    <a:close/>
                    <a:moveTo>
                      <a:pt x="204654" y="148057"/>
                    </a:moveTo>
                    <a:lnTo>
                      <a:pt x="204867" y="152039"/>
                    </a:lnTo>
                    <a:lnTo>
                      <a:pt x="201797" y="152039"/>
                    </a:lnTo>
                    <a:lnTo>
                      <a:pt x="201524" y="148270"/>
                    </a:lnTo>
                    <a:lnTo>
                      <a:pt x="204654" y="148057"/>
                    </a:lnTo>
                    <a:close/>
                    <a:moveTo>
                      <a:pt x="207086" y="147905"/>
                    </a:moveTo>
                    <a:lnTo>
                      <a:pt x="207238" y="152039"/>
                    </a:lnTo>
                    <a:lnTo>
                      <a:pt x="205323" y="152039"/>
                    </a:lnTo>
                    <a:lnTo>
                      <a:pt x="205110" y="148026"/>
                    </a:lnTo>
                    <a:lnTo>
                      <a:pt x="207086" y="147905"/>
                    </a:lnTo>
                    <a:close/>
                    <a:moveTo>
                      <a:pt x="214533" y="147479"/>
                    </a:moveTo>
                    <a:lnTo>
                      <a:pt x="214715" y="150154"/>
                    </a:lnTo>
                    <a:lnTo>
                      <a:pt x="211797" y="152039"/>
                    </a:lnTo>
                    <a:lnTo>
                      <a:pt x="207694" y="152039"/>
                    </a:lnTo>
                    <a:lnTo>
                      <a:pt x="207511" y="147905"/>
                    </a:lnTo>
                    <a:lnTo>
                      <a:pt x="214533" y="147479"/>
                    </a:lnTo>
                    <a:close/>
                    <a:moveTo>
                      <a:pt x="170915" y="141248"/>
                    </a:moveTo>
                    <a:lnTo>
                      <a:pt x="171948" y="151492"/>
                    </a:lnTo>
                    <a:lnTo>
                      <a:pt x="166842" y="152373"/>
                    </a:lnTo>
                    <a:lnTo>
                      <a:pt x="165900" y="141674"/>
                    </a:lnTo>
                    <a:lnTo>
                      <a:pt x="170915" y="141248"/>
                    </a:lnTo>
                    <a:close/>
                    <a:moveTo>
                      <a:pt x="133103" y="143528"/>
                    </a:moveTo>
                    <a:lnTo>
                      <a:pt x="132860" y="153133"/>
                    </a:lnTo>
                    <a:lnTo>
                      <a:pt x="120884" y="151005"/>
                    </a:lnTo>
                    <a:lnTo>
                      <a:pt x="120671" y="143619"/>
                    </a:lnTo>
                    <a:lnTo>
                      <a:pt x="126780" y="143528"/>
                    </a:lnTo>
                    <a:close/>
                    <a:moveTo>
                      <a:pt x="165444" y="141704"/>
                    </a:moveTo>
                    <a:lnTo>
                      <a:pt x="166386" y="152464"/>
                    </a:lnTo>
                    <a:lnTo>
                      <a:pt x="162374" y="153194"/>
                    </a:lnTo>
                    <a:lnTo>
                      <a:pt x="161796" y="147054"/>
                    </a:lnTo>
                    <a:lnTo>
                      <a:pt x="161249" y="142069"/>
                    </a:lnTo>
                    <a:lnTo>
                      <a:pt x="165444" y="141704"/>
                    </a:lnTo>
                    <a:close/>
                    <a:moveTo>
                      <a:pt x="188119" y="149090"/>
                    </a:moveTo>
                    <a:cubicBezTo>
                      <a:pt x="188149" y="150276"/>
                      <a:pt x="188210" y="151370"/>
                      <a:pt x="188241" y="152343"/>
                    </a:cubicBezTo>
                    <a:lnTo>
                      <a:pt x="182982" y="153315"/>
                    </a:lnTo>
                    <a:lnTo>
                      <a:pt x="182769" y="150033"/>
                    </a:lnTo>
                    <a:lnTo>
                      <a:pt x="188119" y="149090"/>
                    </a:lnTo>
                    <a:close/>
                    <a:moveTo>
                      <a:pt x="111856" y="149881"/>
                    </a:moveTo>
                    <a:lnTo>
                      <a:pt x="115504" y="150519"/>
                    </a:lnTo>
                    <a:lnTo>
                      <a:pt x="115504" y="150792"/>
                    </a:lnTo>
                    <a:lnTo>
                      <a:pt x="115990" y="153589"/>
                    </a:lnTo>
                    <a:lnTo>
                      <a:pt x="115990" y="153589"/>
                    </a:lnTo>
                    <a:lnTo>
                      <a:pt x="111978" y="152920"/>
                    </a:lnTo>
                    <a:cubicBezTo>
                      <a:pt x="111917" y="151887"/>
                      <a:pt x="111887" y="150853"/>
                      <a:pt x="111856" y="149881"/>
                    </a:cubicBezTo>
                    <a:close/>
                    <a:moveTo>
                      <a:pt x="161371" y="147327"/>
                    </a:moveTo>
                    <a:lnTo>
                      <a:pt x="161918" y="153254"/>
                    </a:lnTo>
                    <a:lnTo>
                      <a:pt x="158787" y="153802"/>
                    </a:lnTo>
                    <a:lnTo>
                      <a:pt x="157997" y="147723"/>
                    </a:lnTo>
                    <a:lnTo>
                      <a:pt x="161371" y="147327"/>
                    </a:lnTo>
                    <a:close/>
                    <a:moveTo>
                      <a:pt x="101278" y="147996"/>
                    </a:moveTo>
                    <a:lnTo>
                      <a:pt x="110914" y="149729"/>
                    </a:lnTo>
                    <a:cubicBezTo>
                      <a:pt x="110975" y="151036"/>
                      <a:pt x="111036" y="152434"/>
                      <a:pt x="111096" y="153893"/>
                    </a:cubicBezTo>
                    <a:lnTo>
                      <a:pt x="101613" y="152555"/>
                    </a:lnTo>
                    <a:lnTo>
                      <a:pt x="101278" y="147996"/>
                    </a:lnTo>
                    <a:close/>
                    <a:moveTo>
                      <a:pt x="133468" y="147966"/>
                    </a:moveTo>
                    <a:lnTo>
                      <a:pt x="137875" y="148057"/>
                    </a:lnTo>
                    <a:lnTo>
                      <a:pt x="137723" y="154014"/>
                    </a:lnTo>
                    <a:lnTo>
                      <a:pt x="133316" y="153224"/>
                    </a:lnTo>
                    <a:lnTo>
                      <a:pt x="133468" y="147966"/>
                    </a:lnTo>
                    <a:close/>
                    <a:moveTo>
                      <a:pt x="115960" y="150610"/>
                    </a:moveTo>
                    <a:lnTo>
                      <a:pt x="120428" y="151400"/>
                    </a:lnTo>
                    <a:lnTo>
                      <a:pt x="120519" y="154318"/>
                    </a:lnTo>
                    <a:lnTo>
                      <a:pt x="116446" y="153650"/>
                    </a:lnTo>
                    <a:lnTo>
                      <a:pt x="115960" y="150762"/>
                    </a:lnTo>
                    <a:lnTo>
                      <a:pt x="115960" y="150610"/>
                    </a:lnTo>
                    <a:close/>
                    <a:moveTo>
                      <a:pt x="157541" y="147753"/>
                    </a:moveTo>
                    <a:lnTo>
                      <a:pt x="158331" y="153893"/>
                    </a:lnTo>
                    <a:lnTo>
                      <a:pt x="154289" y="154622"/>
                    </a:lnTo>
                    <a:lnTo>
                      <a:pt x="153985" y="148178"/>
                    </a:lnTo>
                    <a:lnTo>
                      <a:pt x="157541" y="147753"/>
                    </a:lnTo>
                    <a:close/>
                    <a:moveTo>
                      <a:pt x="219275" y="150245"/>
                    </a:moveTo>
                    <a:cubicBezTo>
                      <a:pt x="219366" y="151644"/>
                      <a:pt x="219457" y="153042"/>
                      <a:pt x="219548" y="154501"/>
                    </a:cubicBezTo>
                    <a:lnTo>
                      <a:pt x="215475" y="154774"/>
                    </a:lnTo>
                    <a:lnTo>
                      <a:pt x="215202" y="150488"/>
                    </a:lnTo>
                    <a:lnTo>
                      <a:pt x="219275" y="150245"/>
                    </a:lnTo>
                    <a:close/>
                    <a:moveTo>
                      <a:pt x="138331" y="148057"/>
                    </a:moveTo>
                    <a:lnTo>
                      <a:pt x="142282" y="148148"/>
                    </a:lnTo>
                    <a:cubicBezTo>
                      <a:pt x="142313" y="150549"/>
                      <a:pt x="142404" y="152829"/>
                      <a:pt x="142556" y="154865"/>
                    </a:cubicBezTo>
                    <a:lnTo>
                      <a:pt x="138179" y="154106"/>
                    </a:lnTo>
                    <a:lnTo>
                      <a:pt x="138331" y="148057"/>
                    </a:lnTo>
                    <a:close/>
                    <a:moveTo>
                      <a:pt x="214746" y="150671"/>
                    </a:moveTo>
                    <a:lnTo>
                      <a:pt x="215019" y="154805"/>
                    </a:lnTo>
                    <a:lnTo>
                      <a:pt x="207815" y="155291"/>
                    </a:lnTo>
                    <a:lnTo>
                      <a:pt x="207724" y="152495"/>
                    </a:lnTo>
                    <a:lnTo>
                      <a:pt x="211858" y="152495"/>
                    </a:lnTo>
                    <a:cubicBezTo>
                      <a:pt x="211888" y="152495"/>
                      <a:pt x="211949" y="152495"/>
                      <a:pt x="211980" y="152464"/>
                    </a:cubicBezTo>
                    <a:lnTo>
                      <a:pt x="214746" y="150671"/>
                    </a:lnTo>
                    <a:close/>
                    <a:moveTo>
                      <a:pt x="153255" y="142738"/>
                    </a:moveTo>
                    <a:lnTo>
                      <a:pt x="153833" y="154683"/>
                    </a:lnTo>
                    <a:lnTo>
                      <a:pt x="149638" y="155443"/>
                    </a:lnTo>
                    <a:lnTo>
                      <a:pt x="149912" y="143011"/>
                    </a:lnTo>
                    <a:lnTo>
                      <a:pt x="153255" y="142738"/>
                    </a:lnTo>
                    <a:close/>
                    <a:moveTo>
                      <a:pt x="207268" y="152495"/>
                    </a:moveTo>
                    <a:lnTo>
                      <a:pt x="207359" y="155321"/>
                    </a:lnTo>
                    <a:lnTo>
                      <a:pt x="205505" y="155443"/>
                    </a:lnTo>
                    <a:lnTo>
                      <a:pt x="205353" y="152495"/>
                    </a:lnTo>
                    <a:close/>
                    <a:moveTo>
                      <a:pt x="149456" y="143072"/>
                    </a:moveTo>
                    <a:lnTo>
                      <a:pt x="149182" y="155473"/>
                    </a:lnTo>
                    <a:lnTo>
                      <a:pt x="144866" y="155139"/>
                    </a:lnTo>
                    <a:cubicBezTo>
                      <a:pt x="144866" y="155048"/>
                      <a:pt x="144866" y="154957"/>
                      <a:pt x="144836" y="154865"/>
                    </a:cubicBezTo>
                    <a:cubicBezTo>
                      <a:pt x="144623" y="151522"/>
                      <a:pt x="144501" y="147510"/>
                      <a:pt x="144501" y="143467"/>
                    </a:cubicBezTo>
                    <a:lnTo>
                      <a:pt x="149456" y="143072"/>
                    </a:lnTo>
                    <a:close/>
                    <a:moveTo>
                      <a:pt x="204897" y="152495"/>
                    </a:moveTo>
                    <a:lnTo>
                      <a:pt x="205049" y="155473"/>
                    </a:lnTo>
                    <a:lnTo>
                      <a:pt x="202071" y="155656"/>
                    </a:lnTo>
                    <a:lnTo>
                      <a:pt x="201827" y="152495"/>
                    </a:lnTo>
                    <a:close/>
                    <a:moveTo>
                      <a:pt x="201068" y="148270"/>
                    </a:moveTo>
                    <a:lnTo>
                      <a:pt x="201615" y="155686"/>
                    </a:lnTo>
                    <a:lnTo>
                      <a:pt x="197086" y="155990"/>
                    </a:lnTo>
                    <a:lnTo>
                      <a:pt x="196539" y="148543"/>
                    </a:lnTo>
                    <a:lnTo>
                      <a:pt x="201068" y="148270"/>
                    </a:lnTo>
                    <a:close/>
                    <a:moveTo>
                      <a:pt x="120914" y="151492"/>
                    </a:moveTo>
                    <a:lnTo>
                      <a:pt x="132860" y="153619"/>
                    </a:lnTo>
                    <a:lnTo>
                      <a:pt x="132768" y="156264"/>
                    </a:lnTo>
                    <a:lnTo>
                      <a:pt x="121005" y="154379"/>
                    </a:lnTo>
                    <a:lnTo>
                      <a:pt x="120914" y="151492"/>
                    </a:lnTo>
                    <a:close/>
                    <a:moveTo>
                      <a:pt x="181857" y="150185"/>
                    </a:moveTo>
                    <a:lnTo>
                      <a:pt x="182070" y="153498"/>
                    </a:lnTo>
                    <a:lnTo>
                      <a:pt x="172404" y="155261"/>
                    </a:lnTo>
                    <a:lnTo>
                      <a:pt x="167207" y="156385"/>
                    </a:lnTo>
                    <a:lnTo>
                      <a:pt x="166903" y="152829"/>
                    </a:lnTo>
                    <a:lnTo>
                      <a:pt x="181857" y="150185"/>
                    </a:lnTo>
                    <a:close/>
                    <a:moveTo>
                      <a:pt x="215050" y="155261"/>
                    </a:moveTo>
                    <a:lnTo>
                      <a:pt x="215171" y="157328"/>
                    </a:lnTo>
                    <a:lnTo>
                      <a:pt x="210825" y="157540"/>
                    </a:lnTo>
                    <a:lnTo>
                      <a:pt x="210764" y="155534"/>
                    </a:lnTo>
                    <a:lnTo>
                      <a:pt x="215050" y="155261"/>
                    </a:lnTo>
                    <a:close/>
                    <a:moveTo>
                      <a:pt x="210308" y="155565"/>
                    </a:moveTo>
                    <a:lnTo>
                      <a:pt x="210369" y="157571"/>
                    </a:lnTo>
                    <a:lnTo>
                      <a:pt x="207907" y="157723"/>
                    </a:lnTo>
                    <a:lnTo>
                      <a:pt x="207846" y="155747"/>
                    </a:lnTo>
                    <a:lnTo>
                      <a:pt x="210308" y="155565"/>
                    </a:lnTo>
                    <a:close/>
                    <a:moveTo>
                      <a:pt x="133316" y="153710"/>
                    </a:moveTo>
                    <a:lnTo>
                      <a:pt x="142586" y="155352"/>
                    </a:lnTo>
                    <a:cubicBezTo>
                      <a:pt x="142647" y="156112"/>
                      <a:pt x="142708" y="156963"/>
                      <a:pt x="142738" y="157875"/>
                    </a:cubicBezTo>
                    <a:lnTo>
                      <a:pt x="133224" y="156355"/>
                    </a:lnTo>
                    <a:lnTo>
                      <a:pt x="133316" y="153710"/>
                    </a:lnTo>
                    <a:close/>
                    <a:moveTo>
                      <a:pt x="207390" y="155777"/>
                    </a:moveTo>
                    <a:lnTo>
                      <a:pt x="207481" y="157723"/>
                    </a:lnTo>
                    <a:lnTo>
                      <a:pt x="202253" y="158027"/>
                    </a:lnTo>
                    <a:lnTo>
                      <a:pt x="202101" y="156112"/>
                    </a:lnTo>
                    <a:lnTo>
                      <a:pt x="205293" y="155899"/>
                    </a:lnTo>
                    <a:lnTo>
                      <a:pt x="207390" y="155777"/>
                    </a:lnTo>
                    <a:close/>
                    <a:moveTo>
                      <a:pt x="10912" y="135777"/>
                    </a:moveTo>
                    <a:lnTo>
                      <a:pt x="31247" y="145868"/>
                    </a:lnTo>
                    <a:lnTo>
                      <a:pt x="23435" y="159911"/>
                    </a:lnTo>
                    <a:lnTo>
                      <a:pt x="6474" y="149637"/>
                    </a:lnTo>
                    <a:lnTo>
                      <a:pt x="11733" y="139485"/>
                    </a:lnTo>
                    <a:lnTo>
                      <a:pt x="16201" y="141583"/>
                    </a:lnTo>
                    <a:cubicBezTo>
                      <a:pt x="16233" y="141599"/>
                      <a:pt x="16268" y="141606"/>
                      <a:pt x="16302" y="141606"/>
                    </a:cubicBezTo>
                    <a:cubicBezTo>
                      <a:pt x="16395" y="141606"/>
                      <a:pt x="16483" y="141550"/>
                      <a:pt x="16505" y="141461"/>
                    </a:cubicBezTo>
                    <a:cubicBezTo>
                      <a:pt x="16566" y="141339"/>
                      <a:pt x="16535" y="141218"/>
                      <a:pt x="16414" y="141157"/>
                    </a:cubicBezTo>
                    <a:lnTo>
                      <a:pt x="9301" y="137844"/>
                    </a:lnTo>
                    <a:cubicBezTo>
                      <a:pt x="9848" y="137266"/>
                      <a:pt x="10365" y="136598"/>
                      <a:pt x="10912" y="135777"/>
                    </a:cubicBezTo>
                    <a:close/>
                    <a:moveTo>
                      <a:pt x="201645" y="156142"/>
                    </a:moveTo>
                    <a:lnTo>
                      <a:pt x="201797" y="158270"/>
                    </a:lnTo>
                    <a:lnTo>
                      <a:pt x="201919" y="159850"/>
                    </a:lnTo>
                    <a:lnTo>
                      <a:pt x="197390" y="160124"/>
                    </a:lnTo>
                    <a:lnTo>
                      <a:pt x="197116" y="156446"/>
                    </a:lnTo>
                    <a:lnTo>
                      <a:pt x="201645" y="156142"/>
                    </a:lnTo>
                    <a:close/>
                    <a:moveTo>
                      <a:pt x="85625" y="147723"/>
                    </a:moveTo>
                    <a:lnTo>
                      <a:pt x="86476" y="160002"/>
                    </a:lnTo>
                    <a:lnTo>
                      <a:pt x="81947" y="160215"/>
                    </a:lnTo>
                    <a:lnTo>
                      <a:pt x="80913" y="147966"/>
                    </a:lnTo>
                    <a:lnTo>
                      <a:pt x="85625" y="147723"/>
                    </a:lnTo>
                    <a:close/>
                    <a:moveTo>
                      <a:pt x="136872" y="157388"/>
                    </a:moveTo>
                    <a:lnTo>
                      <a:pt x="142769" y="158361"/>
                    </a:lnTo>
                    <a:cubicBezTo>
                      <a:pt x="142799" y="158847"/>
                      <a:pt x="142829" y="159364"/>
                      <a:pt x="142860" y="159911"/>
                    </a:cubicBezTo>
                    <a:lnTo>
                      <a:pt x="137024" y="160306"/>
                    </a:lnTo>
                    <a:lnTo>
                      <a:pt x="136872" y="157388"/>
                    </a:lnTo>
                    <a:close/>
                    <a:moveTo>
                      <a:pt x="80457" y="147996"/>
                    </a:moveTo>
                    <a:lnTo>
                      <a:pt x="81491" y="160245"/>
                    </a:lnTo>
                    <a:lnTo>
                      <a:pt x="73010" y="160701"/>
                    </a:lnTo>
                    <a:lnTo>
                      <a:pt x="72099" y="148422"/>
                    </a:lnTo>
                    <a:lnTo>
                      <a:pt x="80457" y="147996"/>
                    </a:lnTo>
                    <a:close/>
                    <a:moveTo>
                      <a:pt x="48755" y="133011"/>
                    </a:moveTo>
                    <a:cubicBezTo>
                      <a:pt x="54895" y="136142"/>
                      <a:pt x="59940" y="138665"/>
                      <a:pt x="61734" y="139394"/>
                    </a:cubicBezTo>
                    <a:lnTo>
                      <a:pt x="62250" y="148665"/>
                    </a:lnTo>
                    <a:lnTo>
                      <a:pt x="62980" y="161127"/>
                    </a:lnTo>
                    <a:lnTo>
                      <a:pt x="47296" y="157449"/>
                    </a:lnTo>
                    <a:lnTo>
                      <a:pt x="40426" y="150002"/>
                    </a:lnTo>
                    <a:lnTo>
                      <a:pt x="48755" y="133011"/>
                    </a:lnTo>
                    <a:close/>
                    <a:moveTo>
                      <a:pt x="71187" y="148452"/>
                    </a:moveTo>
                    <a:lnTo>
                      <a:pt x="72099" y="160732"/>
                    </a:lnTo>
                    <a:lnTo>
                      <a:pt x="63436" y="161188"/>
                    </a:lnTo>
                    <a:lnTo>
                      <a:pt x="62737" y="148878"/>
                    </a:lnTo>
                    <a:lnTo>
                      <a:pt x="71187" y="148452"/>
                    </a:lnTo>
                    <a:close/>
                    <a:moveTo>
                      <a:pt x="121005" y="154835"/>
                    </a:moveTo>
                    <a:lnTo>
                      <a:pt x="136416" y="157328"/>
                    </a:lnTo>
                    <a:lnTo>
                      <a:pt x="136568" y="160337"/>
                    </a:lnTo>
                    <a:lnTo>
                      <a:pt x="121218" y="161340"/>
                    </a:lnTo>
                    <a:lnTo>
                      <a:pt x="121005" y="154835"/>
                    </a:lnTo>
                    <a:close/>
                    <a:moveTo>
                      <a:pt x="116476" y="154106"/>
                    </a:moveTo>
                    <a:lnTo>
                      <a:pt x="120549" y="154774"/>
                    </a:lnTo>
                    <a:lnTo>
                      <a:pt x="120762" y="161370"/>
                    </a:lnTo>
                    <a:lnTo>
                      <a:pt x="116233" y="161674"/>
                    </a:lnTo>
                    <a:lnTo>
                      <a:pt x="116476" y="154106"/>
                    </a:lnTo>
                    <a:close/>
                    <a:moveTo>
                      <a:pt x="215202" y="157783"/>
                    </a:moveTo>
                    <a:lnTo>
                      <a:pt x="215445" y="161492"/>
                    </a:lnTo>
                    <a:lnTo>
                      <a:pt x="213165" y="161674"/>
                    </a:lnTo>
                    <a:lnTo>
                      <a:pt x="212983" y="157905"/>
                    </a:lnTo>
                    <a:lnTo>
                      <a:pt x="215202" y="157783"/>
                    </a:lnTo>
                    <a:close/>
                    <a:moveTo>
                      <a:pt x="182101" y="153954"/>
                    </a:moveTo>
                    <a:lnTo>
                      <a:pt x="182526" y="161522"/>
                    </a:lnTo>
                    <a:lnTo>
                      <a:pt x="178271" y="161856"/>
                    </a:lnTo>
                    <a:lnTo>
                      <a:pt x="177632" y="154774"/>
                    </a:lnTo>
                    <a:lnTo>
                      <a:pt x="182101" y="153954"/>
                    </a:lnTo>
                    <a:close/>
                    <a:moveTo>
                      <a:pt x="212527" y="157905"/>
                    </a:moveTo>
                    <a:lnTo>
                      <a:pt x="212709" y="161704"/>
                    </a:lnTo>
                    <a:lnTo>
                      <a:pt x="210977" y="161856"/>
                    </a:lnTo>
                    <a:lnTo>
                      <a:pt x="210855" y="157996"/>
                    </a:lnTo>
                    <a:lnTo>
                      <a:pt x="212527" y="157905"/>
                    </a:lnTo>
                    <a:close/>
                    <a:moveTo>
                      <a:pt x="112008" y="153406"/>
                    </a:moveTo>
                    <a:lnTo>
                      <a:pt x="116020" y="154045"/>
                    </a:lnTo>
                    <a:lnTo>
                      <a:pt x="115777" y="161704"/>
                    </a:lnTo>
                    <a:lnTo>
                      <a:pt x="112403" y="161948"/>
                    </a:lnTo>
                    <a:cubicBezTo>
                      <a:pt x="112251" y="158969"/>
                      <a:pt x="112099" y="156081"/>
                      <a:pt x="112008" y="153406"/>
                    </a:cubicBezTo>
                    <a:close/>
                    <a:moveTo>
                      <a:pt x="210399" y="158027"/>
                    </a:moveTo>
                    <a:lnTo>
                      <a:pt x="210521" y="161917"/>
                    </a:lnTo>
                    <a:lnTo>
                      <a:pt x="208119" y="162130"/>
                    </a:lnTo>
                    <a:lnTo>
                      <a:pt x="207937" y="158179"/>
                    </a:lnTo>
                    <a:lnTo>
                      <a:pt x="210399" y="158027"/>
                    </a:lnTo>
                    <a:close/>
                    <a:moveTo>
                      <a:pt x="177177" y="154865"/>
                    </a:moveTo>
                    <a:lnTo>
                      <a:pt x="177815" y="161887"/>
                    </a:lnTo>
                    <a:lnTo>
                      <a:pt x="173104" y="162252"/>
                    </a:lnTo>
                    <a:lnTo>
                      <a:pt x="172678" y="155686"/>
                    </a:lnTo>
                    <a:lnTo>
                      <a:pt x="177177" y="154865"/>
                    </a:lnTo>
                    <a:close/>
                    <a:moveTo>
                      <a:pt x="106567" y="153710"/>
                    </a:moveTo>
                    <a:lnTo>
                      <a:pt x="111127" y="154349"/>
                    </a:lnTo>
                    <a:cubicBezTo>
                      <a:pt x="111218" y="156780"/>
                      <a:pt x="111339" y="159334"/>
                      <a:pt x="111461" y="162008"/>
                    </a:cubicBezTo>
                    <a:lnTo>
                      <a:pt x="107084" y="162282"/>
                    </a:lnTo>
                    <a:lnTo>
                      <a:pt x="106567" y="153710"/>
                    </a:lnTo>
                    <a:close/>
                    <a:moveTo>
                      <a:pt x="207481" y="158179"/>
                    </a:moveTo>
                    <a:lnTo>
                      <a:pt x="207633" y="162160"/>
                    </a:lnTo>
                    <a:lnTo>
                      <a:pt x="202587" y="162586"/>
                    </a:lnTo>
                    <a:lnTo>
                      <a:pt x="202283" y="158452"/>
                    </a:lnTo>
                    <a:lnTo>
                      <a:pt x="207481" y="158179"/>
                    </a:lnTo>
                    <a:close/>
                    <a:moveTo>
                      <a:pt x="101643" y="153042"/>
                    </a:moveTo>
                    <a:lnTo>
                      <a:pt x="106111" y="153650"/>
                    </a:lnTo>
                    <a:lnTo>
                      <a:pt x="106628" y="162312"/>
                    </a:lnTo>
                    <a:lnTo>
                      <a:pt x="102373" y="162616"/>
                    </a:lnTo>
                    <a:lnTo>
                      <a:pt x="101643" y="153042"/>
                    </a:lnTo>
                    <a:close/>
                    <a:moveTo>
                      <a:pt x="172222" y="155777"/>
                    </a:moveTo>
                    <a:lnTo>
                      <a:pt x="172648" y="162282"/>
                    </a:lnTo>
                    <a:lnTo>
                      <a:pt x="167754" y="162677"/>
                    </a:lnTo>
                    <a:lnTo>
                      <a:pt x="167237" y="156841"/>
                    </a:lnTo>
                    <a:lnTo>
                      <a:pt x="172222" y="155777"/>
                    </a:lnTo>
                    <a:close/>
                    <a:moveTo>
                      <a:pt x="96993" y="152373"/>
                    </a:moveTo>
                    <a:lnTo>
                      <a:pt x="101187" y="152951"/>
                    </a:lnTo>
                    <a:lnTo>
                      <a:pt x="101917" y="162647"/>
                    </a:lnTo>
                    <a:lnTo>
                      <a:pt x="97935" y="162920"/>
                    </a:lnTo>
                    <a:lnTo>
                      <a:pt x="97905" y="162920"/>
                    </a:lnTo>
                    <a:lnTo>
                      <a:pt x="96993" y="152373"/>
                    </a:lnTo>
                    <a:close/>
                    <a:moveTo>
                      <a:pt x="166812" y="156932"/>
                    </a:moveTo>
                    <a:lnTo>
                      <a:pt x="167298" y="162708"/>
                    </a:lnTo>
                    <a:lnTo>
                      <a:pt x="156386" y="163559"/>
                    </a:lnTo>
                    <a:lnTo>
                      <a:pt x="153833" y="159698"/>
                    </a:lnTo>
                    <a:lnTo>
                      <a:pt x="166812" y="156932"/>
                    </a:lnTo>
                    <a:close/>
                    <a:moveTo>
                      <a:pt x="239123" y="111552"/>
                    </a:moveTo>
                    <a:cubicBezTo>
                      <a:pt x="240096" y="111552"/>
                      <a:pt x="241281" y="111765"/>
                      <a:pt x="242619" y="112160"/>
                    </a:cubicBezTo>
                    <a:lnTo>
                      <a:pt x="242649" y="112160"/>
                    </a:lnTo>
                    <a:cubicBezTo>
                      <a:pt x="242679" y="112190"/>
                      <a:pt x="242740" y="112190"/>
                      <a:pt x="242770" y="112190"/>
                    </a:cubicBezTo>
                    <a:cubicBezTo>
                      <a:pt x="242345" y="115625"/>
                      <a:pt x="241859" y="119151"/>
                      <a:pt x="241372" y="122768"/>
                    </a:cubicBezTo>
                    <a:cubicBezTo>
                      <a:pt x="239701" y="135048"/>
                      <a:pt x="237846" y="148817"/>
                      <a:pt x="237603" y="163619"/>
                    </a:cubicBezTo>
                    <a:lnTo>
                      <a:pt x="235080" y="147449"/>
                    </a:lnTo>
                    <a:lnTo>
                      <a:pt x="238059" y="111582"/>
                    </a:lnTo>
                    <a:cubicBezTo>
                      <a:pt x="238424" y="111552"/>
                      <a:pt x="238789" y="111552"/>
                      <a:pt x="239123" y="111552"/>
                    </a:cubicBezTo>
                    <a:close/>
                    <a:moveTo>
                      <a:pt x="6262" y="150063"/>
                    </a:moveTo>
                    <a:lnTo>
                      <a:pt x="23222" y="160306"/>
                    </a:lnTo>
                    <a:lnTo>
                      <a:pt x="21368" y="163680"/>
                    </a:lnTo>
                    <a:cubicBezTo>
                      <a:pt x="15684" y="160033"/>
                      <a:pt x="9818" y="156264"/>
                      <a:pt x="4833" y="153042"/>
                    </a:cubicBezTo>
                    <a:cubicBezTo>
                      <a:pt x="4803" y="153042"/>
                      <a:pt x="4772" y="153011"/>
                      <a:pt x="4742" y="153011"/>
                    </a:cubicBezTo>
                    <a:lnTo>
                      <a:pt x="6262" y="150063"/>
                    </a:lnTo>
                    <a:close/>
                    <a:moveTo>
                      <a:pt x="145109" y="158726"/>
                    </a:moveTo>
                    <a:lnTo>
                      <a:pt x="148696" y="159303"/>
                    </a:lnTo>
                    <a:lnTo>
                      <a:pt x="151675" y="164258"/>
                    </a:lnTo>
                    <a:lnTo>
                      <a:pt x="145413" y="164562"/>
                    </a:lnTo>
                    <a:cubicBezTo>
                      <a:pt x="145322" y="162434"/>
                      <a:pt x="145200" y="160458"/>
                      <a:pt x="145109" y="158726"/>
                    </a:cubicBezTo>
                    <a:close/>
                    <a:moveTo>
                      <a:pt x="182557" y="161978"/>
                    </a:moveTo>
                    <a:lnTo>
                      <a:pt x="182678" y="164288"/>
                    </a:lnTo>
                    <a:lnTo>
                      <a:pt x="178514" y="164592"/>
                    </a:lnTo>
                    <a:lnTo>
                      <a:pt x="178301" y="162312"/>
                    </a:lnTo>
                    <a:lnTo>
                      <a:pt x="182557" y="161978"/>
                    </a:lnTo>
                    <a:close/>
                    <a:moveTo>
                      <a:pt x="259610" y="135443"/>
                    </a:moveTo>
                    <a:lnTo>
                      <a:pt x="271403" y="140276"/>
                    </a:lnTo>
                    <a:cubicBezTo>
                      <a:pt x="271190" y="142434"/>
                      <a:pt x="270066" y="154713"/>
                      <a:pt x="269610" y="163255"/>
                    </a:cubicBezTo>
                    <a:lnTo>
                      <a:pt x="250643" y="164683"/>
                    </a:lnTo>
                    <a:lnTo>
                      <a:pt x="259610" y="135443"/>
                    </a:lnTo>
                    <a:close/>
                    <a:moveTo>
                      <a:pt x="142890" y="160367"/>
                    </a:moveTo>
                    <a:cubicBezTo>
                      <a:pt x="142981" y="161704"/>
                      <a:pt x="143042" y="163163"/>
                      <a:pt x="143133" y="164683"/>
                    </a:cubicBezTo>
                    <a:lnTo>
                      <a:pt x="137237" y="164957"/>
                    </a:lnTo>
                    <a:lnTo>
                      <a:pt x="137024" y="160762"/>
                    </a:lnTo>
                    <a:lnTo>
                      <a:pt x="142890" y="160367"/>
                    </a:lnTo>
                    <a:close/>
                    <a:moveTo>
                      <a:pt x="243652" y="112464"/>
                    </a:moveTo>
                    <a:cubicBezTo>
                      <a:pt x="249883" y="114500"/>
                      <a:pt x="258363" y="119303"/>
                      <a:pt x="261616" y="121218"/>
                    </a:cubicBezTo>
                    <a:lnTo>
                      <a:pt x="257330" y="130944"/>
                    </a:lnTo>
                    <a:cubicBezTo>
                      <a:pt x="257300" y="131005"/>
                      <a:pt x="257300" y="131066"/>
                      <a:pt x="257300" y="131127"/>
                    </a:cubicBezTo>
                    <a:cubicBezTo>
                      <a:pt x="257300" y="131187"/>
                      <a:pt x="257300" y="131248"/>
                      <a:pt x="257330" y="131309"/>
                    </a:cubicBezTo>
                    <a:lnTo>
                      <a:pt x="258850" y="134835"/>
                    </a:lnTo>
                    <a:lnTo>
                      <a:pt x="249670" y="164774"/>
                    </a:lnTo>
                    <a:lnTo>
                      <a:pt x="238485" y="165595"/>
                    </a:lnTo>
                    <a:cubicBezTo>
                      <a:pt x="238606" y="150093"/>
                      <a:pt x="240552" y="135686"/>
                      <a:pt x="242284" y="122920"/>
                    </a:cubicBezTo>
                    <a:cubicBezTo>
                      <a:pt x="242770" y="119333"/>
                      <a:pt x="243226" y="115868"/>
                      <a:pt x="243652" y="112464"/>
                    </a:cubicBezTo>
                    <a:close/>
                    <a:moveTo>
                      <a:pt x="23617" y="160549"/>
                    </a:moveTo>
                    <a:lnTo>
                      <a:pt x="26931" y="162556"/>
                    </a:lnTo>
                    <a:lnTo>
                      <a:pt x="24803" y="165899"/>
                    </a:lnTo>
                    <a:cubicBezTo>
                      <a:pt x="23800" y="165261"/>
                      <a:pt x="22766" y="164592"/>
                      <a:pt x="21763" y="163923"/>
                    </a:cubicBezTo>
                    <a:lnTo>
                      <a:pt x="23617" y="160549"/>
                    </a:lnTo>
                    <a:close/>
                    <a:moveTo>
                      <a:pt x="230065" y="124561"/>
                    </a:moveTo>
                    <a:lnTo>
                      <a:pt x="236509" y="124683"/>
                    </a:lnTo>
                    <a:lnTo>
                      <a:pt x="234624" y="147419"/>
                    </a:lnTo>
                    <a:lnTo>
                      <a:pt x="234624" y="147449"/>
                    </a:lnTo>
                    <a:lnTo>
                      <a:pt x="234624" y="147479"/>
                    </a:lnTo>
                    <a:lnTo>
                      <a:pt x="237451" y="165686"/>
                    </a:lnTo>
                    <a:lnTo>
                      <a:pt x="231402" y="166142"/>
                    </a:lnTo>
                    <a:lnTo>
                      <a:pt x="230065" y="124561"/>
                    </a:lnTo>
                    <a:close/>
                    <a:moveTo>
                      <a:pt x="225688" y="124500"/>
                    </a:moveTo>
                    <a:lnTo>
                      <a:pt x="229609" y="124561"/>
                    </a:lnTo>
                    <a:lnTo>
                      <a:pt x="230947" y="166173"/>
                    </a:lnTo>
                    <a:lnTo>
                      <a:pt x="229153" y="166294"/>
                    </a:lnTo>
                    <a:lnTo>
                      <a:pt x="225688" y="124500"/>
                    </a:lnTo>
                    <a:close/>
                    <a:moveTo>
                      <a:pt x="219579" y="154987"/>
                    </a:moveTo>
                    <a:cubicBezTo>
                      <a:pt x="219791" y="158543"/>
                      <a:pt x="220065" y="162282"/>
                      <a:pt x="220308" y="166294"/>
                    </a:cubicBezTo>
                    <a:lnTo>
                      <a:pt x="216235" y="166568"/>
                    </a:lnTo>
                    <a:lnTo>
                      <a:pt x="215931" y="161796"/>
                    </a:lnTo>
                    <a:cubicBezTo>
                      <a:pt x="215931" y="161765"/>
                      <a:pt x="215961" y="161704"/>
                      <a:pt x="215961" y="161674"/>
                    </a:cubicBezTo>
                    <a:cubicBezTo>
                      <a:pt x="215931" y="161613"/>
                      <a:pt x="215931" y="161583"/>
                      <a:pt x="215901" y="161552"/>
                    </a:cubicBezTo>
                    <a:lnTo>
                      <a:pt x="215658" y="157510"/>
                    </a:lnTo>
                    <a:lnTo>
                      <a:pt x="215506" y="155230"/>
                    </a:lnTo>
                    <a:lnTo>
                      <a:pt x="219579" y="154987"/>
                    </a:lnTo>
                    <a:close/>
                    <a:moveTo>
                      <a:pt x="215475" y="161948"/>
                    </a:moveTo>
                    <a:lnTo>
                      <a:pt x="215779" y="166598"/>
                    </a:lnTo>
                    <a:lnTo>
                      <a:pt x="213439" y="166750"/>
                    </a:lnTo>
                    <a:lnTo>
                      <a:pt x="213195" y="162130"/>
                    </a:lnTo>
                    <a:lnTo>
                      <a:pt x="215475" y="161948"/>
                    </a:lnTo>
                    <a:close/>
                    <a:moveTo>
                      <a:pt x="219883" y="124379"/>
                    </a:moveTo>
                    <a:lnTo>
                      <a:pt x="225232" y="124500"/>
                    </a:lnTo>
                    <a:lnTo>
                      <a:pt x="228697" y="166325"/>
                    </a:lnTo>
                    <a:lnTo>
                      <a:pt x="222649" y="166781"/>
                    </a:lnTo>
                    <a:cubicBezTo>
                      <a:pt x="221706" y="152282"/>
                      <a:pt x="220703" y="137054"/>
                      <a:pt x="219883" y="124379"/>
                    </a:cubicBezTo>
                    <a:close/>
                    <a:moveTo>
                      <a:pt x="212740" y="162160"/>
                    </a:moveTo>
                    <a:lnTo>
                      <a:pt x="212983" y="166781"/>
                    </a:lnTo>
                    <a:lnTo>
                      <a:pt x="211159" y="166902"/>
                    </a:lnTo>
                    <a:lnTo>
                      <a:pt x="211007" y="162312"/>
                    </a:lnTo>
                    <a:lnTo>
                      <a:pt x="212740" y="162160"/>
                    </a:lnTo>
                    <a:close/>
                    <a:moveTo>
                      <a:pt x="167359" y="163163"/>
                    </a:moveTo>
                    <a:lnTo>
                      <a:pt x="167663" y="166598"/>
                    </a:lnTo>
                    <a:lnTo>
                      <a:pt x="158392" y="167115"/>
                    </a:lnTo>
                    <a:lnTo>
                      <a:pt x="156629" y="163984"/>
                    </a:lnTo>
                    <a:lnTo>
                      <a:pt x="167359" y="163163"/>
                    </a:lnTo>
                    <a:close/>
                    <a:moveTo>
                      <a:pt x="210551" y="162373"/>
                    </a:moveTo>
                    <a:lnTo>
                      <a:pt x="210703" y="166933"/>
                    </a:lnTo>
                    <a:lnTo>
                      <a:pt x="208302" y="167115"/>
                    </a:lnTo>
                    <a:lnTo>
                      <a:pt x="208119" y="162556"/>
                    </a:lnTo>
                    <a:lnTo>
                      <a:pt x="210551" y="162373"/>
                    </a:lnTo>
                    <a:close/>
                    <a:moveTo>
                      <a:pt x="207663" y="162616"/>
                    </a:moveTo>
                    <a:lnTo>
                      <a:pt x="207846" y="167145"/>
                    </a:lnTo>
                    <a:lnTo>
                      <a:pt x="202952" y="167480"/>
                    </a:lnTo>
                    <a:lnTo>
                      <a:pt x="202618" y="163042"/>
                    </a:lnTo>
                    <a:lnTo>
                      <a:pt x="207663" y="162616"/>
                    </a:lnTo>
                    <a:close/>
                    <a:moveTo>
                      <a:pt x="177845" y="162343"/>
                    </a:moveTo>
                    <a:lnTo>
                      <a:pt x="178271" y="167145"/>
                    </a:lnTo>
                    <a:lnTo>
                      <a:pt x="173438" y="167632"/>
                    </a:lnTo>
                    <a:lnTo>
                      <a:pt x="173134" y="162708"/>
                    </a:lnTo>
                    <a:lnTo>
                      <a:pt x="177845" y="162343"/>
                    </a:lnTo>
                    <a:close/>
                    <a:moveTo>
                      <a:pt x="201949" y="160306"/>
                    </a:moveTo>
                    <a:lnTo>
                      <a:pt x="202162" y="162859"/>
                    </a:lnTo>
                    <a:lnTo>
                      <a:pt x="202496" y="167510"/>
                    </a:lnTo>
                    <a:lnTo>
                      <a:pt x="197967" y="167814"/>
                    </a:lnTo>
                    <a:lnTo>
                      <a:pt x="197420" y="160580"/>
                    </a:lnTo>
                    <a:lnTo>
                      <a:pt x="201949" y="160306"/>
                    </a:lnTo>
                    <a:close/>
                    <a:moveTo>
                      <a:pt x="136568" y="160793"/>
                    </a:moveTo>
                    <a:lnTo>
                      <a:pt x="136902" y="167115"/>
                    </a:lnTo>
                    <a:lnTo>
                      <a:pt x="121704" y="168148"/>
                    </a:lnTo>
                    <a:lnTo>
                      <a:pt x="121218" y="161796"/>
                    </a:lnTo>
                    <a:lnTo>
                      <a:pt x="136568" y="160793"/>
                    </a:lnTo>
                    <a:close/>
                    <a:moveTo>
                      <a:pt x="172678" y="162738"/>
                    </a:moveTo>
                    <a:lnTo>
                      <a:pt x="172982" y="167692"/>
                    </a:lnTo>
                    <a:lnTo>
                      <a:pt x="168271" y="168179"/>
                    </a:lnTo>
                    <a:lnTo>
                      <a:pt x="167815" y="163133"/>
                    </a:lnTo>
                    <a:lnTo>
                      <a:pt x="172678" y="162738"/>
                    </a:lnTo>
                    <a:close/>
                    <a:moveTo>
                      <a:pt x="194350" y="125898"/>
                    </a:moveTo>
                    <a:lnTo>
                      <a:pt x="197511" y="167844"/>
                    </a:lnTo>
                    <a:lnTo>
                      <a:pt x="189487" y="168391"/>
                    </a:lnTo>
                    <a:cubicBezTo>
                      <a:pt x="189213" y="163285"/>
                      <a:pt x="188970" y="159121"/>
                      <a:pt x="188909" y="157328"/>
                    </a:cubicBezTo>
                    <a:cubicBezTo>
                      <a:pt x="188818" y="154288"/>
                      <a:pt x="188301" y="143406"/>
                      <a:pt x="187815" y="132889"/>
                    </a:cubicBezTo>
                    <a:cubicBezTo>
                      <a:pt x="187845" y="132859"/>
                      <a:pt x="187845" y="132798"/>
                      <a:pt x="187845" y="132768"/>
                    </a:cubicBezTo>
                    <a:cubicBezTo>
                      <a:pt x="187845" y="132737"/>
                      <a:pt x="187815" y="132677"/>
                      <a:pt x="187785" y="132646"/>
                    </a:cubicBezTo>
                    <a:cubicBezTo>
                      <a:pt x="187693" y="130488"/>
                      <a:pt x="187602" y="128361"/>
                      <a:pt x="187481" y="126324"/>
                    </a:cubicBezTo>
                    <a:lnTo>
                      <a:pt x="194350" y="125898"/>
                    </a:lnTo>
                    <a:close/>
                    <a:moveTo>
                      <a:pt x="120762" y="161856"/>
                    </a:moveTo>
                    <a:lnTo>
                      <a:pt x="121248" y="168179"/>
                    </a:lnTo>
                    <a:lnTo>
                      <a:pt x="116963" y="168483"/>
                    </a:lnTo>
                    <a:lnTo>
                      <a:pt x="116264" y="162130"/>
                    </a:lnTo>
                    <a:lnTo>
                      <a:pt x="120762" y="161856"/>
                    </a:lnTo>
                    <a:close/>
                    <a:moveTo>
                      <a:pt x="115808" y="162160"/>
                    </a:moveTo>
                    <a:lnTo>
                      <a:pt x="116507" y="168513"/>
                    </a:lnTo>
                    <a:lnTo>
                      <a:pt x="112738" y="168787"/>
                    </a:lnTo>
                    <a:cubicBezTo>
                      <a:pt x="112646" y="166629"/>
                      <a:pt x="112525" y="164501"/>
                      <a:pt x="112403" y="162404"/>
                    </a:cubicBezTo>
                    <a:lnTo>
                      <a:pt x="115808" y="162160"/>
                    </a:lnTo>
                    <a:close/>
                    <a:moveTo>
                      <a:pt x="188271" y="152829"/>
                    </a:moveTo>
                    <a:cubicBezTo>
                      <a:pt x="188362" y="154865"/>
                      <a:pt x="188423" y="156446"/>
                      <a:pt x="188453" y="157358"/>
                    </a:cubicBezTo>
                    <a:cubicBezTo>
                      <a:pt x="188514" y="159121"/>
                      <a:pt x="188727" y="163315"/>
                      <a:pt x="189031" y="168422"/>
                    </a:cubicBezTo>
                    <a:lnTo>
                      <a:pt x="183864" y="168787"/>
                    </a:lnTo>
                    <a:lnTo>
                      <a:pt x="182982" y="153771"/>
                    </a:lnTo>
                    <a:lnTo>
                      <a:pt x="188271" y="152829"/>
                    </a:lnTo>
                    <a:close/>
                    <a:moveTo>
                      <a:pt x="182709" y="164744"/>
                    </a:moveTo>
                    <a:lnTo>
                      <a:pt x="182952" y="168847"/>
                    </a:lnTo>
                    <a:lnTo>
                      <a:pt x="178909" y="169151"/>
                    </a:lnTo>
                    <a:lnTo>
                      <a:pt x="178544" y="165048"/>
                    </a:lnTo>
                    <a:lnTo>
                      <a:pt x="182709" y="164744"/>
                    </a:lnTo>
                    <a:close/>
                    <a:moveTo>
                      <a:pt x="260522" y="164866"/>
                    </a:moveTo>
                    <a:lnTo>
                      <a:pt x="260765" y="168452"/>
                    </a:lnTo>
                    <a:lnTo>
                      <a:pt x="250734" y="169243"/>
                    </a:lnTo>
                    <a:cubicBezTo>
                      <a:pt x="250643" y="167996"/>
                      <a:pt x="250582" y="166781"/>
                      <a:pt x="250491" y="165625"/>
                    </a:cubicBezTo>
                    <a:lnTo>
                      <a:pt x="260522" y="164866"/>
                    </a:lnTo>
                    <a:close/>
                    <a:moveTo>
                      <a:pt x="31642" y="146081"/>
                    </a:moveTo>
                    <a:lnTo>
                      <a:pt x="39849" y="150154"/>
                    </a:lnTo>
                    <a:lnTo>
                      <a:pt x="30426" y="169486"/>
                    </a:lnTo>
                    <a:cubicBezTo>
                      <a:pt x="28754" y="168422"/>
                      <a:pt x="26991" y="167297"/>
                      <a:pt x="25198" y="166142"/>
                    </a:cubicBezTo>
                    <a:lnTo>
                      <a:pt x="27447" y="162616"/>
                    </a:lnTo>
                    <a:cubicBezTo>
                      <a:pt x="27478" y="162556"/>
                      <a:pt x="27478" y="162495"/>
                      <a:pt x="27478" y="162434"/>
                    </a:cubicBezTo>
                    <a:cubicBezTo>
                      <a:pt x="27447" y="162373"/>
                      <a:pt x="27417" y="162312"/>
                      <a:pt x="27356" y="162282"/>
                    </a:cubicBezTo>
                    <a:lnTo>
                      <a:pt x="23830" y="160154"/>
                    </a:lnTo>
                    <a:lnTo>
                      <a:pt x="31642" y="146081"/>
                    </a:lnTo>
                    <a:close/>
                    <a:moveTo>
                      <a:pt x="280978" y="163315"/>
                    </a:moveTo>
                    <a:lnTo>
                      <a:pt x="281221" y="169243"/>
                    </a:lnTo>
                    <a:lnTo>
                      <a:pt x="278121" y="169486"/>
                    </a:lnTo>
                    <a:lnTo>
                      <a:pt x="277756" y="163559"/>
                    </a:lnTo>
                    <a:lnTo>
                      <a:pt x="280978" y="163315"/>
                    </a:lnTo>
                    <a:close/>
                    <a:moveTo>
                      <a:pt x="178301" y="167601"/>
                    </a:moveTo>
                    <a:lnTo>
                      <a:pt x="178453" y="169151"/>
                    </a:lnTo>
                    <a:lnTo>
                      <a:pt x="173559" y="169516"/>
                    </a:lnTo>
                    <a:lnTo>
                      <a:pt x="173468" y="168088"/>
                    </a:lnTo>
                    <a:lnTo>
                      <a:pt x="178301" y="167601"/>
                    </a:lnTo>
                    <a:close/>
                    <a:moveTo>
                      <a:pt x="277300" y="163589"/>
                    </a:moveTo>
                    <a:lnTo>
                      <a:pt x="277665" y="169516"/>
                    </a:lnTo>
                    <a:lnTo>
                      <a:pt x="274777" y="169729"/>
                    </a:lnTo>
                    <a:cubicBezTo>
                      <a:pt x="274564" y="167905"/>
                      <a:pt x="274382" y="165625"/>
                      <a:pt x="274230" y="163832"/>
                    </a:cubicBezTo>
                    <a:lnTo>
                      <a:pt x="277300" y="163589"/>
                    </a:lnTo>
                    <a:close/>
                    <a:moveTo>
                      <a:pt x="173043" y="168148"/>
                    </a:moveTo>
                    <a:lnTo>
                      <a:pt x="173104" y="169547"/>
                    </a:lnTo>
                    <a:lnTo>
                      <a:pt x="168423" y="169850"/>
                    </a:lnTo>
                    <a:lnTo>
                      <a:pt x="168301" y="168635"/>
                    </a:lnTo>
                    <a:lnTo>
                      <a:pt x="173043" y="168148"/>
                    </a:lnTo>
                    <a:close/>
                    <a:moveTo>
                      <a:pt x="273774" y="163863"/>
                    </a:moveTo>
                    <a:cubicBezTo>
                      <a:pt x="273896" y="165443"/>
                      <a:pt x="274108" y="167784"/>
                      <a:pt x="274321" y="169759"/>
                    </a:cubicBezTo>
                    <a:lnTo>
                      <a:pt x="270339" y="170063"/>
                    </a:lnTo>
                    <a:cubicBezTo>
                      <a:pt x="270339" y="169972"/>
                      <a:pt x="270339" y="169850"/>
                      <a:pt x="270339" y="169759"/>
                    </a:cubicBezTo>
                    <a:cubicBezTo>
                      <a:pt x="270309" y="168422"/>
                      <a:pt x="270370" y="166416"/>
                      <a:pt x="270461" y="164106"/>
                    </a:cubicBezTo>
                    <a:lnTo>
                      <a:pt x="273774" y="163863"/>
                    </a:lnTo>
                    <a:close/>
                    <a:moveTo>
                      <a:pt x="249579" y="165686"/>
                    </a:moveTo>
                    <a:cubicBezTo>
                      <a:pt x="249670" y="166781"/>
                      <a:pt x="249731" y="167996"/>
                      <a:pt x="249822" y="169303"/>
                    </a:cubicBezTo>
                    <a:lnTo>
                      <a:pt x="238697" y="170185"/>
                    </a:lnTo>
                    <a:lnTo>
                      <a:pt x="238515" y="166507"/>
                    </a:lnTo>
                    <a:lnTo>
                      <a:pt x="249579" y="165686"/>
                    </a:lnTo>
                    <a:close/>
                    <a:moveTo>
                      <a:pt x="237573" y="166598"/>
                    </a:moveTo>
                    <a:lnTo>
                      <a:pt x="237573" y="166841"/>
                    </a:lnTo>
                    <a:cubicBezTo>
                      <a:pt x="237573" y="166902"/>
                      <a:pt x="237603" y="166963"/>
                      <a:pt x="237603" y="167024"/>
                    </a:cubicBezTo>
                    <a:lnTo>
                      <a:pt x="237786" y="170246"/>
                    </a:lnTo>
                    <a:lnTo>
                      <a:pt x="236083" y="170337"/>
                    </a:lnTo>
                    <a:lnTo>
                      <a:pt x="235871" y="166720"/>
                    </a:lnTo>
                    <a:lnTo>
                      <a:pt x="237573" y="166598"/>
                    </a:lnTo>
                    <a:close/>
                    <a:moveTo>
                      <a:pt x="269549" y="164167"/>
                    </a:moveTo>
                    <a:cubicBezTo>
                      <a:pt x="269458" y="166081"/>
                      <a:pt x="269397" y="167753"/>
                      <a:pt x="269397" y="169060"/>
                    </a:cubicBezTo>
                    <a:cubicBezTo>
                      <a:pt x="269397" y="169303"/>
                      <a:pt x="269397" y="169547"/>
                      <a:pt x="269397" y="169790"/>
                    </a:cubicBezTo>
                    <a:cubicBezTo>
                      <a:pt x="269428" y="169911"/>
                      <a:pt x="269428" y="170033"/>
                      <a:pt x="269428" y="170154"/>
                    </a:cubicBezTo>
                    <a:lnTo>
                      <a:pt x="266783" y="170337"/>
                    </a:lnTo>
                    <a:lnTo>
                      <a:pt x="266510" y="164410"/>
                    </a:lnTo>
                    <a:lnTo>
                      <a:pt x="269549" y="164167"/>
                    </a:lnTo>
                    <a:close/>
                    <a:moveTo>
                      <a:pt x="167693" y="167084"/>
                    </a:moveTo>
                    <a:lnTo>
                      <a:pt x="167967" y="169881"/>
                    </a:lnTo>
                    <a:lnTo>
                      <a:pt x="160277" y="170428"/>
                    </a:lnTo>
                    <a:lnTo>
                      <a:pt x="158635" y="167540"/>
                    </a:lnTo>
                    <a:lnTo>
                      <a:pt x="167693" y="167084"/>
                    </a:lnTo>
                    <a:close/>
                    <a:moveTo>
                      <a:pt x="235445" y="166750"/>
                    </a:moveTo>
                    <a:lnTo>
                      <a:pt x="235627" y="170367"/>
                    </a:lnTo>
                    <a:lnTo>
                      <a:pt x="233196" y="170489"/>
                    </a:lnTo>
                    <a:lnTo>
                      <a:pt x="233013" y="166933"/>
                    </a:lnTo>
                    <a:lnTo>
                      <a:pt x="235445" y="166750"/>
                    </a:lnTo>
                    <a:close/>
                    <a:moveTo>
                      <a:pt x="166447" y="152920"/>
                    </a:moveTo>
                    <a:lnTo>
                      <a:pt x="166751" y="156476"/>
                    </a:lnTo>
                    <a:lnTo>
                      <a:pt x="153407" y="159303"/>
                    </a:lnTo>
                    <a:cubicBezTo>
                      <a:pt x="153346" y="159334"/>
                      <a:pt x="153286" y="159364"/>
                      <a:pt x="153255" y="159455"/>
                    </a:cubicBezTo>
                    <a:cubicBezTo>
                      <a:pt x="153255" y="159486"/>
                      <a:pt x="153225" y="159516"/>
                      <a:pt x="153225" y="159546"/>
                    </a:cubicBezTo>
                    <a:cubicBezTo>
                      <a:pt x="153225" y="159577"/>
                      <a:pt x="153255" y="159607"/>
                      <a:pt x="153286" y="159668"/>
                    </a:cubicBezTo>
                    <a:lnTo>
                      <a:pt x="156052" y="163923"/>
                    </a:lnTo>
                    <a:lnTo>
                      <a:pt x="159760" y="170458"/>
                    </a:lnTo>
                    <a:lnTo>
                      <a:pt x="156052" y="170702"/>
                    </a:lnTo>
                    <a:lnTo>
                      <a:pt x="149030" y="158969"/>
                    </a:lnTo>
                    <a:cubicBezTo>
                      <a:pt x="149000" y="158908"/>
                      <a:pt x="148939" y="158878"/>
                      <a:pt x="148848" y="158878"/>
                    </a:cubicBezTo>
                    <a:lnTo>
                      <a:pt x="145048" y="158270"/>
                    </a:lnTo>
                    <a:cubicBezTo>
                      <a:pt x="145018" y="157297"/>
                      <a:pt x="144957" y="156416"/>
                      <a:pt x="144896" y="155595"/>
                    </a:cubicBezTo>
                    <a:lnTo>
                      <a:pt x="144896" y="155595"/>
                    </a:lnTo>
                    <a:lnTo>
                      <a:pt x="149395" y="155929"/>
                    </a:lnTo>
                    <a:lnTo>
                      <a:pt x="149425" y="155929"/>
                    </a:lnTo>
                    <a:lnTo>
                      <a:pt x="166447" y="152920"/>
                    </a:lnTo>
                    <a:close/>
                    <a:moveTo>
                      <a:pt x="232558" y="166963"/>
                    </a:moveTo>
                    <a:lnTo>
                      <a:pt x="232740" y="170519"/>
                    </a:lnTo>
                    <a:lnTo>
                      <a:pt x="228059" y="170762"/>
                    </a:lnTo>
                    <a:lnTo>
                      <a:pt x="227846" y="167328"/>
                    </a:lnTo>
                    <a:lnTo>
                      <a:pt x="232558" y="166963"/>
                    </a:lnTo>
                    <a:close/>
                    <a:moveTo>
                      <a:pt x="266054" y="164440"/>
                    </a:moveTo>
                    <a:lnTo>
                      <a:pt x="266327" y="170367"/>
                    </a:lnTo>
                    <a:lnTo>
                      <a:pt x="261403" y="170762"/>
                    </a:lnTo>
                    <a:lnTo>
                      <a:pt x="261251" y="168665"/>
                    </a:lnTo>
                    <a:lnTo>
                      <a:pt x="260978" y="164835"/>
                    </a:lnTo>
                    <a:lnTo>
                      <a:pt x="266054" y="164440"/>
                    </a:lnTo>
                    <a:close/>
                    <a:moveTo>
                      <a:pt x="151918" y="164714"/>
                    </a:moveTo>
                    <a:lnTo>
                      <a:pt x="155535" y="170762"/>
                    </a:lnTo>
                    <a:lnTo>
                      <a:pt x="149820" y="171157"/>
                    </a:lnTo>
                    <a:lnTo>
                      <a:pt x="149273" y="164835"/>
                    </a:lnTo>
                    <a:lnTo>
                      <a:pt x="151918" y="164714"/>
                    </a:lnTo>
                    <a:close/>
                    <a:moveTo>
                      <a:pt x="148817" y="164866"/>
                    </a:moveTo>
                    <a:lnTo>
                      <a:pt x="149364" y="171188"/>
                    </a:lnTo>
                    <a:lnTo>
                      <a:pt x="145747" y="171431"/>
                    </a:lnTo>
                    <a:cubicBezTo>
                      <a:pt x="145656" y="169212"/>
                      <a:pt x="145535" y="167054"/>
                      <a:pt x="145443" y="165018"/>
                    </a:cubicBezTo>
                    <a:lnTo>
                      <a:pt x="148817" y="164866"/>
                    </a:lnTo>
                    <a:close/>
                    <a:moveTo>
                      <a:pt x="260826" y="168908"/>
                    </a:moveTo>
                    <a:lnTo>
                      <a:pt x="260947" y="170793"/>
                    </a:lnTo>
                    <a:lnTo>
                      <a:pt x="250886" y="171553"/>
                    </a:lnTo>
                    <a:cubicBezTo>
                      <a:pt x="250856" y="170945"/>
                      <a:pt x="250795" y="170306"/>
                      <a:pt x="250765" y="169699"/>
                    </a:cubicBezTo>
                    <a:lnTo>
                      <a:pt x="260826" y="168908"/>
                    </a:lnTo>
                    <a:close/>
                    <a:moveTo>
                      <a:pt x="143164" y="165139"/>
                    </a:moveTo>
                    <a:cubicBezTo>
                      <a:pt x="143255" y="167176"/>
                      <a:pt x="143377" y="169364"/>
                      <a:pt x="143468" y="171583"/>
                    </a:cubicBezTo>
                    <a:lnTo>
                      <a:pt x="137601" y="171978"/>
                    </a:lnTo>
                    <a:lnTo>
                      <a:pt x="137267" y="165413"/>
                    </a:lnTo>
                    <a:lnTo>
                      <a:pt x="143164" y="165139"/>
                    </a:lnTo>
                    <a:close/>
                    <a:moveTo>
                      <a:pt x="86506" y="160458"/>
                    </a:moveTo>
                    <a:lnTo>
                      <a:pt x="87296" y="171765"/>
                    </a:lnTo>
                    <a:lnTo>
                      <a:pt x="82950" y="172130"/>
                    </a:lnTo>
                    <a:lnTo>
                      <a:pt x="82008" y="160671"/>
                    </a:lnTo>
                    <a:lnTo>
                      <a:pt x="86506" y="160458"/>
                    </a:lnTo>
                    <a:close/>
                    <a:moveTo>
                      <a:pt x="15107" y="162404"/>
                    </a:moveTo>
                    <a:cubicBezTo>
                      <a:pt x="15897" y="162920"/>
                      <a:pt x="16718" y="163437"/>
                      <a:pt x="17538" y="163984"/>
                    </a:cubicBezTo>
                    <a:lnTo>
                      <a:pt x="13131" y="172221"/>
                    </a:lnTo>
                    <a:lnTo>
                      <a:pt x="10274" y="170367"/>
                    </a:lnTo>
                    <a:cubicBezTo>
                      <a:pt x="10243" y="170337"/>
                      <a:pt x="10213" y="170337"/>
                      <a:pt x="10183" y="170337"/>
                    </a:cubicBezTo>
                    <a:lnTo>
                      <a:pt x="15107" y="162404"/>
                    </a:lnTo>
                    <a:close/>
                    <a:moveTo>
                      <a:pt x="281221" y="169699"/>
                    </a:moveTo>
                    <a:lnTo>
                      <a:pt x="281343" y="172586"/>
                    </a:lnTo>
                    <a:cubicBezTo>
                      <a:pt x="280279" y="172708"/>
                      <a:pt x="279245" y="172799"/>
                      <a:pt x="278333" y="172890"/>
                    </a:cubicBezTo>
                    <a:lnTo>
                      <a:pt x="278151" y="169942"/>
                    </a:lnTo>
                    <a:lnTo>
                      <a:pt x="281221" y="169699"/>
                    </a:lnTo>
                    <a:close/>
                    <a:moveTo>
                      <a:pt x="277695" y="169972"/>
                    </a:moveTo>
                    <a:lnTo>
                      <a:pt x="277878" y="172920"/>
                    </a:lnTo>
                    <a:cubicBezTo>
                      <a:pt x="276966" y="173001"/>
                      <a:pt x="276216" y="173042"/>
                      <a:pt x="275745" y="173042"/>
                    </a:cubicBezTo>
                    <a:cubicBezTo>
                      <a:pt x="275510" y="173042"/>
                      <a:pt x="275345" y="173032"/>
                      <a:pt x="275263" y="173012"/>
                    </a:cubicBezTo>
                    <a:cubicBezTo>
                      <a:pt x="275142" y="172738"/>
                      <a:pt x="274990" y="171644"/>
                      <a:pt x="274808" y="170185"/>
                    </a:cubicBezTo>
                    <a:lnTo>
                      <a:pt x="277695" y="169972"/>
                    </a:lnTo>
                    <a:close/>
                    <a:moveTo>
                      <a:pt x="136933" y="167571"/>
                    </a:moveTo>
                    <a:lnTo>
                      <a:pt x="137145" y="172009"/>
                    </a:lnTo>
                    <a:lnTo>
                      <a:pt x="122100" y="173072"/>
                    </a:lnTo>
                    <a:lnTo>
                      <a:pt x="121735" y="168604"/>
                    </a:lnTo>
                    <a:lnTo>
                      <a:pt x="136933" y="167571"/>
                    </a:lnTo>
                    <a:close/>
                    <a:moveTo>
                      <a:pt x="249853" y="169790"/>
                    </a:moveTo>
                    <a:cubicBezTo>
                      <a:pt x="249913" y="170671"/>
                      <a:pt x="249974" y="171644"/>
                      <a:pt x="250035" y="172616"/>
                    </a:cubicBezTo>
                    <a:lnTo>
                      <a:pt x="238849" y="173255"/>
                    </a:lnTo>
                    <a:lnTo>
                      <a:pt x="238728" y="170641"/>
                    </a:lnTo>
                    <a:lnTo>
                      <a:pt x="249853" y="169790"/>
                    </a:lnTo>
                    <a:close/>
                    <a:moveTo>
                      <a:pt x="121279" y="168635"/>
                    </a:moveTo>
                    <a:lnTo>
                      <a:pt x="121613" y="173103"/>
                    </a:lnTo>
                    <a:lnTo>
                      <a:pt x="117510" y="173376"/>
                    </a:lnTo>
                    <a:lnTo>
                      <a:pt x="117023" y="168939"/>
                    </a:lnTo>
                    <a:lnTo>
                      <a:pt x="121279" y="168635"/>
                    </a:lnTo>
                    <a:close/>
                    <a:moveTo>
                      <a:pt x="237816" y="170702"/>
                    </a:moveTo>
                    <a:lnTo>
                      <a:pt x="237938" y="173316"/>
                    </a:lnTo>
                    <a:lnTo>
                      <a:pt x="236266" y="173437"/>
                    </a:lnTo>
                    <a:lnTo>
                      <a:pt x="236114" y="170793"/>
                    </a:lnTo>
                    <a:lnTo>
                      <a:pt x="237816" y="170702"/>
                    </a:lnTo>
                    <a:close/>
                    <a:moveTo>
                      <a:pt x="235658" y="170823"/>
                    </a:moveTo>
                    <a:lnTo>
                      <a:pt x="235810" y="173468"/>
                    </a:lnTo>
                    <a:lnTo>
                      <a:pt x="233409" y="173650"/>
                    </a:lnTo>
                    <a:lnTo>
                      <a:pt x="233226" y="170945"/>
                    </a:lnTo>
                    <a:lnTo>
                      <a:pt x="235658" y="170823"/>
                    </a:lnTo>
                    <a:close/>
                    <a:moveTo>
                      <a:pt x="116568" y="168969"/>
                    </a:moveTo>
                    <a:lnTo>
                      <a:pt x="117054" y="173407"/>
                    </a:lnTo>
                    <a:lnTo>
                      <a:pt x="113042" y="173680"/>
                    </a:lnTo>
                    <a:cubicBezTo>
                      <a:pt x="112950" y="172191"/>
                      <a:pt x="112859" y="170702"/>
                      <a:pt x="112768" y="169243"/>
                    </a:cubicBezTo>
                    <a:lnTo>
                      <a:pt x="116568" y="168969"/>
                    </a:lnTo>
                    <a:close/>
                    <a:moveTo>
                      <a:pt x="17933" y="164227"/>
                    </a:moveTo>
                    <a:cubicBezTo>
                      <a:pt x="18693" y="164714"/>
                      <a:pt x="19484" y="165200"/>
                      <a:pt x="20244" y="165686"/>
                    </a:cubicBezTo>
                    <a:lnTo>
                      <a:pt x="15715" y="173893"/>
                    </a:lnTo>
                    <a:lnTo>
                      <a:pt x="13526" y="172464"/>
                    </a:lnTo>
                    <a:lnTo>
                      <a:pt x="17933" y="164227"/>
                    </a:lnTo>
                    <a:close/>
                    <a:moveTo>
                      <a:pt x="232770" y="170975"/>
                    </a:moveTo>
                    <a:lnTo>
                      <a:pt x="232922" y="173680"/>
                    </a:lnTo>
                    <a:lnTo>
                      <a:pt x="228272" y="173984"/>
                    </a:lnTo>
                    <a:lnTo>
                      <a:pt x="228089" y="171218"/>
                    </a:lnTo>
                    <a:lnTo>
                      <a:pt x="232770" y="170975"/>
                    </a:lnTo>
                    <a:close/>
                    <a:moveTo>
                      <a:pt x="111491" y="162464"/>
                    </a:moveTo>
                    <a:cubicBezTo>
                      <a:pt x="111674" y="166142"/>
                      <a:pt x="111887" y="169972"/>
                      <a:pt x="112099" y="173741"/>
                    </a:cubicBezTo>
                    <a:lnTo>
                      <a:pt x="107814" y="174045"/>
                    </a:lnTo>
                    <a:lnTo>
                      <a:pt x="107114" y="162738"/>
                    </a:lnTo>
                    <a:lnTo>
                      <a:pt x="111491" y="162464"/>
                    </a:lnTo>
                    <a:close/>
                    <a:moveTo>
                      <a:pt x="106659" y="162799"/>
                    </a:moveTo>
                    <a:lnTo>
                      <a:pt x="107358" y="174075"/>
                    </a:lnTo>
                    <a:lnTo>
                      <a:pt x="106962" y="174106"/>
                    </a:lnTo>
                    <a:cubicBezTo>
                      <a:pt x="105777" y="174197"/>
                      <a:pt x="104531" y="174319"/>
                      <a:pt x="103254" y="174440"/>
                    </a:cubicBezTo>
                    <a:lnTo>
                      <a:pt x="102403" y="163072"/>
                    </a:lnTo>
                    <a:lnTo>
                      <a:pt x="106659" y="162799"/>
                    </a:lnTo>
                    <a:close/>
                    <a:moveTo>
                      <a:pt x="183073" y="171157"/>
                    </a:moveTo>
                    <a:lnTo>
                      <a:pt x="183256" y="174258"/>
                    </a:lnTo>
                    <a:lnTo>
                      <a:pt x="179395" y="174440"/>
                    </a:lnTo>
                    <a:lnTo>
                      <a:pt x="179122" y="171431"/>
                    </a:lnTo>
                    <a:lnTo>
                      <a:pt x="183073" y="171157"/>
                    </a:lnTo>
                    <a:close/>
                    <a:moveTo>
                      <a:pt x="227390" y="167358"/>
                    </a:moveTo>
                    <a:lnTo>
                      <a:pt x="227816" y="174045"/>
                    </a:lnTo>
                    <a:lnTo>
                      <a:pt x="223165" y="174440"/>
                    </a:lnTo>
                    <a:cubicBezTo>
                      <a:pt x="223013" y="172221"/>
                      <a:pt x="222861" y="169972"/>
                      <a:pt x="222709" y="167723"/>
                    </a:cubicBezTo>
                    <a:lnTo>
                      <a:pt x="227390" y="167358"/>
                    </a:lnTo>
                    <a:close/>
                    <a:moveTo>
                      <a:pt x="178666" y="171461"/>
                    </a:moveTo>
                    <a:lnTo>
                      <a:pt x="178909" y="174471"/>
                    </a:lnTo>
                    <a:lnTo>
                      <a:pt x="173894" y="174714"/>
                    </a:lnTo>
                    <a:lnTo>
                      <a:pt x="173711" y="171796"/>
                    </a:lnTo>
                    <a:lnTo>
                      <a:pt x="178666" y="171461"/>
                    </a:lnTo>
                    <a:close/>
                    <a:moveTo>
                      <a:pt x="101947" y="163103"/>
                    </a:moveTo>
                    <a:lnTo>
                      <a:pt x="102798" y="174471"/>
                    </a:lnTo>
                    <a:cubicBezTo>
                      <a:pt x="101522" y="174562"/>
                      <a:pt x="100215" y="174683"/>
                      <a:pt x="98908" y="174805"/>
                    </a:cubicBezTo>
                    <a:lnTo>
                      <a:pt x="97935" y="163376"/>
                    </a:lnTo>
                    <a:lnTo>
                      <a:pt x="97965" y="163376"/>
                    </a:lnTo>
                    <a:lnTo>
                      <a:pt x="101947" y="163103"/>
                    </a:lnTo>
                    <a:close/>
                    <a:moveTo>
                      <a:pt x="173256" y="171826"/>
                    </a:moveTo>
                    <a:lnTo>
                      <a:pt x="173438" y="174714"/>
                    </a:lnTo>
                    <a:lnTo>
                      <a:pt x="168848" y="174927"/>
                    </a:lnTo>
                    <a:lnTo>
                      <a:pt x="168605" y="172130"/>
                    </a:lnTo>
                    <a:lnTo>
                      <a:pt x="173256" y="171826"/>
                    </a:lnTo>
                    <a:close/>
                    <a:moveTo>
                      <a:pt x="220460" y="168574"/>
                    </a:moveTo>
                    <a:cubicBezTo>
                      <a:pt x="220582" y="170519"/>
                      <a:pt x="220734" y="172556"/>
                      <a:pt x="220855" y="174623"/>
                    </a:cubicBezTo>
                    <a:lnTo>
                      <a:pt x="216782" y="174987"/>
                    </a:lnTo>
                    <a:lnTo>
                      <a:pt x="216387" y="168847"/>
                    </a:lnTo>
                    <a:lnTo>
                      <a:pt x="220460" y="168574"/>
                    </a:lnTo>
                    <a:close/>
                    <a:moveTo>
                      <a:pt x="168149" y="172161"/>
                    </a:moveTo>
                    <a:lnTo>
                      <a:pt x="168392" y="174957"/>
                    </a:lnTo>
                    <a:lnTo>
                      <a:pt x="162982" y="175200"/>
                    </a:lnTo>
                    <a:lnTo>
                      <a:pt x="161523" y="172616"/>
                    </a:lnTo>
                    <a:lnTo>
                      <a:pt x="168149" y="172161"/>
                    </a:lnTo>
                    <a:close/>
                    <a:moveTo>
                      <a:pt x="215931" y="168878"/>
                    </a:moveTo>
                    <a:lnTo>
                      <a:pt x="216326" y="175018"/>
                    </a:lnTo>
                    <a:lnTo>
                      <a:pt x="212648" y="175322"/>
                    </a:lnTo>
                    <a:lnTo>
                      <a:pt x="212314" y="169121"/>
                    </a:lnTo>
                    <a:lnTo>
                      <a:pt x="215931" y="168878"/>
                    </a:lnTo>
                    <a:close/>
                    <a:moveTo>
                      <a:pt x="211858" y="169151"/>
                    </a:moveTo>
                    <a:lnTo>
                      <a:pt x="212192" y="175352"/>
                    </a:lnTo>
                    <a:lnTo>
                      <a:pt x="209791" y="175565"/>
                    </a:lnTo>
                    <a:lnTo>
                      <a:pt x="209366" y="169334"/>
                    </a:lnTo>
                    <a:lnTo>
                      <a:pt x="211858" y="169151"/>
                    </a:lnTo>
                    <a:close/>
                    <a:moveTo>
                      <a:pt x="20639" y="165960"/>
                    </a:moveTo>
                    <a:cubicBezTo>
                      <a:pt x="21611" y="166568"/>
                      <a:pt x="22614" y="167206"/>
                      <a:pt x="23587" y="167844"/>
                    </a:cubicBezTo>
                    <a:lnTo>
                      <a:pt x="18572" y="175717"/>
                    </a:lnTo>
                    <a:lnTo>
                      <a:pt x="16079" y="174136"/>
                    </a:lnTo>
                    <a:lnTo>
                      <a:pt x="20639" y="165960"/>
                    </a:lnTo>
                    <a:close/>
                    <a:moveTo>
                      <a:pt x="97297" y="139546"/>
                    </a:moveTo>
                    <a:lnTo>
                      <a:pt x="97813" y="147206"/>
                    </a:lnTo>
                    <a:cubicBezTo>
                      <a:pt x="97844" y="147327"/>
                      <a:pt x="97905" y="147419"/>
                      <a:pt x="98026" y="147419"/>
                    </a:cubicBezTo>
                    <a:lnTo>
                      <a:pt x="100792" y="147935"/>
                    </a:lnTo>
                    <a:lnTo>
                      <a:pt x="101157" y="152495"/>
                    </a:lnTo>
                    <a:lnTo>
                      <a:pt x="96780" y="151887"/>
                    </a:lnTo>
                    <a:cubicBezTo>
                      <a:pt x="96719" y="151887"/>
                      <a:pt x="96628" y="151887"/>
                      <a:pt x="96598" y="151947"/>
                    </a:cubicBezTo>
                    <a:cubicBezTo>
                      <a:pt x="96537" y="151978"/>
                      <a:pt x="96506" y="152039"/>
                      <a:pt x="96506" y="152099"/>
                    </a:cubicBezTo>
                    <a:lnTo>
                      <a:pt x="96506" y="152130"/>
                    </a:lnTo>
                    <a:lnTo>
                      <a:pt x="98452" y="174835"/>
                    </a:lnTo>
                    <a:cubicBezTo>
                      <a:pt x="95047" y="175139"/>
                      <a:pt x="91552" y="175413"/>
                      <a:pt x="88026" y="175717"/>
                    </a:cubicBezTo>
                    <a:lnTo>
                      <a:pt x="86962" y="160428"/>
                    </a:lnTo>
                    <a:lnTo>
                      <a:pt x="89151" y="160306"/>
                    </a:lnTo>
                    <a:cubicBezTo>
                      <a:pt x="89303" y="160306"/>
                      <a:pt x="89394" y="160185"/>
                      <a:pt x="89394" y="160063"/>
                    </a:cubicBezTo>
                    <a:cubicBezTo>
                      <a:pt x="89363" y="159942"/>
                      <a:pt x="89272" y="159850"/>
                      <a:pt x="89151" y="159850"/>
                    </a:cubicBezTo>
                    <a:lnTo>
                      <a:pt x="86932" y="159972"/>
                    </a:lnTo>
                    <a:lnTo>
                      <a:pt x="85564" y="140215"/>
                    </a:lnTo>
                    <a:cubicBezTo>
                      <a:pt x="88360" y="140032"/>
                      <a:pt x="91704" y="139820"/>
                      <a:pt x="95716" y="139607"/>
                    </a:cubicBezTo>
                    <a:cubicBezTo>
                      <a:pt x="96233" y="139607"/>
                      <a:pt x="96750" y="139576"/>
                      <a:pt x="97297" y="139546"/>
                    </a:cubicBezTo>
                    <a:close/>
                    <a:moveTo>
                      <a:pt x="208910" y="169364"/>
                    </a:moveTo>
                    <a:lnTo>
                      <a:pt x="209335" y="175595"/>
                    </a:lnTo>
                    <a:lnTo>
                      <a:pt x="203590" y="176082"/>
                    </a:lnTo>
                    <a:lnTo>
                      <a:pt x="203134" y="169759"/>
                    </a:lnTo>
                    <a:lnTo>
                      <a:pt x="208910" y="169364"/>
                    </a:lnTo>
                    <a:close/>
                    <a:moveTo>
                      <a:pt x="87327" y="172221"/>
                    </a:moveTo>
                    <a:lnTo>
                      <a:pt x="87570" y="175747"/>
                    </a:lnTo>
                    <a:cubicBezTo>
                      <a:pt x="86141" y="175869"/>
                      <a:pt x="84713" y="175990"/>
                      <a:pt x="83284" y="176112"/>
                    </a:cubicBezTo>
                    <a:lnTo>
                      <a:pt x="83011" y="172586"/>
                    </a:lnTo>
                    <a:lnTo>
                      <a:pt x="87327" y="172221"/>
                    </a:lnTo>
                    <a:close/>
                    <a:moveTo>
                      <a:pt x="281343" y="173072"/>
                    </a:moveTo>
                    <a:lnTo>
                      <a:pt x="281464" y="176082"/>
                    </a:lnTo>
                    <a:lnTo>
                      <a:pt x="278546" y="176264"/>
                    </a:lnTo>
                    <a:lnTo>
                      <a:pt x="278364" y="173346"/>
                    </a:lnTo>
                    <a:cubicBezTo>
                      <a:pt x="279245" y="173285"/>
                      <a:pt x="280279" y="173164"/>
                      <a:pt x="281343" y="173072"/>
                    </a:cubicBezTo>
                    <a:close/>
                    <a:moveTo>
                      <a:pt x="82555" y="172616"/>
                    </a:moveTo>
                    <a:lnTo>
                      <a:pt x="82828" y="176142"/>
                    </a:lnTo>
                    <a:cubicBezTo>
                      <a:pt x="81856" y="176234"/>
                      <a:pt x="80853" y="176325"/>
                      <a:pt x="79880" y="176386"/>
                    </a:cubicBezTo>
                    <a:lnTo>
                      <a:pt x="79880" y="172860"/>
                    </a:lnTo>
                    <a:lnTo>
                      <a:pt x="82555" y="172616"/>
                    </a:lnTo>
                    <a:close/>
                    <a:moveTo>
                      <a:pt x="202679" y="169790"/>
                    </a:moveTo>
                    <a:lnTo>
                      <a:pt x="203134" y="176142"/>
                    </a:lnTo>
                    <a:lnTo>
                      <a:pt x="198636" y="176507"/>
                    </a:lnTo>
                    <a:lnTo>
                      <a:pt x="198150" y="170094"/>
                    </a:lnTo>
                    <a:lnTo>
                      <a:pt x="202679" y="169790"/>
                    </a:lnTo>
                    <a:close/>
                    <a:moveTo>
                      <a:pt x="235810" y="173923"/>
                    </a:moveTo>
                    <a:lnTo>
                      <a:pt x="235962" y="176538"/>
                    </a:lnTo>
                    <a:lnTo>
                      <a:pt x="233561" y="176659"/>
                    </a:lnTo>
                    <a:lnTo>
                      <a:pt x="233409" y="174106"/>
                    </a:lnTo>
                    <a:lnTo>
                      <a:pt x="235810" y="173923"/>
                    </a:lnTo>
                    <a:close/>
                    <a:moveTo>
                      <a:pt x="274352" y="170215"/>
                    </a:moveTo>
                    <a:cubicBezTo>
                      <a:pt x="274534" y="171857"/>
                      <a:pt x="274747" y="173133"/>
                      <a:pt x="274929" y="173316"/>
                    </a:cubicBezTo>
                    <a:cubicBezTo>
                      <a:pt x="275013" y="173416"/>
                      <a:pt x="275400" y="173461"/>
                      <a:pt x="276011" y="173461"/>
                    </a:cubicBezTo>
                    <a:cubicBezTo>
                      <a:pt x="276509" y="173461"/>
                      <a:pt x="277156" y="173431"/>
                      <a:pt x="277908" y="173376"/>
                    </a:cubicBezTo>
                    <a:lnTo>
                      <a:pt x="278090" y="176294"/>
                    </a:lnTo>
                    <a:lnTo>
                      <a:pt x="270674" y="176811"/>
                    </a:lnTo>
                    <a:cubicBezTo>
                      <a:pt x="270522" y="174440"/>
                      <a:pt x="270400" y="172282"/>
                      <a:pt x="270339" y="170519"/>
                    </a:cubicBezTo>
                    <a:lnTo>
                      <a:pt x="274352" y="170215"/>
                    </a:lnTo>
                    <a:close/>
                    <a:moveTo>
                      <a:pt x="81552" y="160701"/>
                    </a:moveTo>
                    <a:lnTo>
                      <a:pt x="82494" y="172161"/>
                    </a:lnTo>
                    <a:lnTo>
                      <a:pt x="79606" y="172404"/>
                    </a:lnTo>
                    <a:cubicBezTo>
                      <a:pt x="79485" y="172434"/>
                      <a:pt x="79394" y="172525"/>
                      <a:pt x="79394" y="172647"/>
                    </a:cubicBezTo>
                    <a:lnTo>
                      <a:pt x="79394" y="176416"/>
                    </a:lnTo>
                    <a:cubicBezTo>
                      <a:pt x="77631" y="176568"/>
                      <a:pt x="75898" y="176720"/>
                      <a:pt x="74166" y="176872"/>
                    </a:cubicBezTo>
                    <a:lnTo>
                      <a:pt x="73041" y="161157"/>
                    </a:lnTo>
                    <a:lnTo>
                      <a:pt x="81552" y="160701"/>
                    </a:lnTo>
                    <a:close/>
                    <a:moveTo>
                      <a:pt x="232953" y="174136"/>
                    </a:moveTo>
                    <a:lnTo>
                      <a:pt x="233105" y="176659"/>
                    </a:lnTo>
                    <a:lnTo>
                      <a:pt x="228424" y="176872"/>
                    </a:lnTo>
                    <a:lnTo>
                      <a:pt x="228302" y="174471"/>
                    </a:lnTo>
                    <a:lnTo>
                      <a:pt x="232953" y="174136"/>
                    </a:lnTo>
                    <a:close/>
                    <a:moveTo>
                      <a:pt x="269428" y="170610"/>
                    </a:moveTo>
                    <a:cubicBezTo>
                      <a:pt x="269488" y="172343"/>
                      <a:pt x="269610" y="174531"/>
                      <a:pt x="269762" y="176872"/>
                    </a:cubicBezTo>
                    <a:lnTo>
                      <a:pt x="267117" y="177085"/>
                    </a:lnTo>
                    <a:lnTo>
                      <a:pt x="266813" y="170793"/>
                    </a:lnTo>
                    <a:lnTo>
                      <a:pt x="269428" y="170610"/>
                    </a:lnTo>
                    <a:close/>
                    <a:moveTo>
                      <a:pt x="266358" y="170854"/>
                    </a:moveTo>
                    <a:lnTo>
                      <a:pt x="266662" y="177115"/>
                    </a:lnTo>
                    <a:lnTo>
                      <a:pt x="261889" y="177449"/>
                    </a:lnTo>
                    <a:lnTo>
                      <a:pt x="261433" y="171218"/>
                    </a:lnTo>
                    <a:lnTo>
                      <a:pt x="266358" y="170854"/>
                    </a:lnTo>
                    <a:close/>
                    <a:moveTo>
                      <a:pt x="72129" y="161188"/>
                    </a:moveTo>
                    <a:lnTo>
                      <a:pt x="73254" y="176933"/>
                    </a:lnTo>
                    <a:cubicBezTo>
                      <a:pt x="70214" y="177176"/>
                      <a:pt x="67266" y="177419"/>
                      <a:pt x="64500" y="177632"/>
                    </a:cubicBezTo>
                    <a:lnTo>
                      <a:pt x="63466" y="161644"/>
                    </a:lnTo>
                    <a:lnTo>
                      <a:pt x="72129" y="161188"/>
                    </a:lnTo>
                    <a:close/>
                    <a:moveTo>
                      <a:pt x="137267" y="174319"/>
                    </a:moveTo>
                    <a:lnTo>
                      <a:pt x="137449" y="177662"/>
                    </a:lnTo>
                    <a:lnTo>
                      <a:pt x="122434" y="177662"/>
                    </a:lnTo>
                    <a:lnTo>
                      <a:pt x="122252" y="175352"/>
                    </a:lnTo>
                    <a:lnTo>
                      <a:pt x="137267" y="174319"/>
                    </a:lnTo>
                    <a:close/>
                    <a:moveTo>
                      <a:pt x="260978" y="171249"/>
                    </a:moveTo>
                    <a:lnTo>
                      <a:pt x="261433" y="177480"/>
                    </a:lnTo>
                    <a:lnTo>
                      <a:pt x="251342" y="178179"/>
                    </a:lnTo>
                    <a:cubicBezTo>
                      <a:pt x="251190" y="176112"/>
                      <a:pt x="251069" y="174045"/>
                      <a:pt x="250917" y="172009"/>
                    </a:cubicBezTo>
                    <a:lnTo>
                      <a:pt x="260978" y="171249"/>
                    </a:lnTo>
                    <a:close/>
                    <a:moveTo>
                      <a:pt x="40244" y="150428"/>
                    </a:moveTo>
                    <a:lnTo>
                      <a:pt x="47022" y="157814"/>
                    </a:lnTo>
                    <a:cubicBezTo>
                      <a:pt x="47053" y="157844"/>
                      <a:pt x="47083" y="157875"/>
                      <a:pt x="47144" y="157875"/>
                    </a:cubicBezTo>
                    <a:lnTo>
                      <a:pt x="63010" y="161613"/>
                    </a:lnTo>
                    <a:lnTo>
                      <a:pt x="64044" y="177662"/>
                    </a:lnTo>
                    <a:cubicBezTo>
                      <a:pt x="54693" y="178381"/>
                      <a:pt x="47576" y="178883"/>
                      <a:pt x="45759" y="178883"/>
                    </a:cubicBezTo>
                    <a:cubicBezTo>
                      <a:pt x="45656" y="178883"/>
                      <a:pt x="45571" y="178881"/>
                      <a:pt x="45502" y="178878"/>
                    </a:cubicBezTo>
                    <a:cubicBezTo>
                      <a:pt x="44439" y="178361"/>
                      <a:pt x="38451" y="174592"/>
                      <a:pt x="30821" y="169729"/>
                    </a:cubicBezTo>
                    <a:lnTo>
                      <a:pt x="40244" y="150428"/>
                    </a:lnTo>
                    <a:close/>
                    <a:moveTo>
                      <a:pt x="250065" y="173072"/>
                    </a:moveTo>
                    <a:cubicBezTo>
                      <a:pt x="250187" y="174744"/>
                      <a:pt x="250309" y="176477"/>
                      <a:pt x="250430" y="178240"/>
                    </a:cubicBezTo>
                    <a:lnTo>
                      <a:pt x="239153" y="179030"/>
                    </a:lnTo>
                    <a:lnTo>
                      <a:pt x="238880" y="173711"/>
                    </a:lnTo>
                    <a:lnTo>
                      <a:pt x="250065" y="173072"/>
                    </a:lnTo>
                    <a:close/>
                    <a:moveTo>
                      <a:pt x="237968" y="173772"/>
                    </a:moveTo>
                    <a:lnTo>
                      <a:pt x="238242" y="179091"/>
                    </a:lnTo>
                    <a:lnTo>
                      <a:pt x="236570" y="179212"/>
                    </a:lnTo>
                    <a:lnTo>
                      <a:pt x="236266" y="173893"/>
                    </a:lnTo>
                    <a:lnTo>
                      <a:pt x="237968" y="173772"/>
                    </a:lnTo>
                    <a:close/>
                    <a:moveTo>
                      <a:pt x="9970" y="170671"/>
                    </a:moveTo>
                    <a:cubicBezTo>
                      <a:pt x="9970" y="170702"/>
                      <a:pt x="10000" y="170732"/>
                      <a:pt x="10031" y="170762"/>
                    </a:cubicBezTo>
                    <a:lnTo>
                      <a:pt x="12918" y="172616"/>
                    </a:lnTo>
                    <a:lnTo>
                      <a:pt x="9301" y="179395"/>
                    </a:lnTo>
                    <a:lnTo>
                      <a:pt x="5897" y="177206"/>
                    </a:lnTo>
                    <a:lnTo>
                      <a:pt x="9970" y="170671"/>
                    </a:lnTo>
                    <a:close/>
                    <a:moveTo>
                      <a:pt x="235992" y="176993"/>
                    </a:moveTo>
                    <a:lnTo>
                      <a:pt x="236114" y="179243"/>
                    </a:lnTo>
                    <a:lnTo>
                      <a:pt x="233713" y="179395"/>
                    </a:lnTo>
                    <a:lnTo>
                      <a:pt x="233591" y="177115"/>
                    </a:lnTo>
                    <a:lnTo>
                      <a:pt x="235992" y="176993"/>
                    </a:lnTo>
                    <a:close/>
                    <a:moveTo>
                      <a:pt x="105655" y="176507"/>
                    </a:moveTo>
                    <a:lnTo>
                      <a:pt x="105899" y="179182"/>
                    </a:lnTo>
                    <a:lnTo>
                      <a:pt x="99303" y="179486"/>
                    </a:lnTo>
                    <a:lnTo>
                      <a:pt x="99090" y="177085"/>
                    </a:lnTo>
                    <a:cubicBezTo>
                      <a:pt x="101370" y="176872"/>
                      <a:pt x="103558" y="176689"/>
                      <a:pt x="105655" y="176507"/>
                    </a:cubicBezTo>
                    <a:close/>
                    <a:moveTo>
                      <a:pt x="233135" y="177145"/>
                    </a:moveTo>
                    <a:lnTo>
                      <a:pt x="233257" y="179455"/>
                    </a:lnTo>
                    <a:lnTo>
                      <a:pt x="228606" y="179759"/>
                    </a:lnTo>
                    <a:lnTo>
                      <a:pt x="228454" y="177328"/>
                    </a:lnTo>
                    <a:lnTo>
                      <a:pt x="233135" y="177145"/>
                    </a:lnTo>
                    <a:close/>
                    <a:moveTo>
                      <a:pt x="137449" y="178118"/>
                    </a:moveTo>
                    <a:lnTo>
                      <a:pt x="137510" y="178969"/>
                    </a:lnTo>
                    <a:lnTo>
                      <a:pt x="122616" y="179911"/>
                    </a:lnTo>
                    <a:lnTo>
                      <a:pt x="122464" y="178118"/>
                    </a:lnTo>
                    <a:close/>
                    <a:moveTo>
                      <a:pt x="227816" y="174501"/>
                    </a:moveTo>
                    <a:lnTo>
                      <a:pt x="227998" y="177115"/>
                    </a:lnTo>
                    <a:lnTo>
                      <a:pt x="228150" y="179790"/>
                    </a:lnTo>
                    <a:lnTo>
                      <a:pt x="223530" y="180124"/>
                    </a:lnTo>
                    <a:cubicBezTo>
                      <a:pt x="223408" y="178392"/>
                      <a:pt x="223287" y="176659"/>
                      <a:pt x="223165" y="174896"/>
                    </a:cubicBezTo>
                    <a:lnTo>
                      <a:pt x="227816" y="174501"/>
                    </a:lnTo>
                    <a:close/>
                    <a:moveTo>
                      <a:pt x="34773" y="174957"/>
                    </a:moveTo>
                    <a:cubicBezTo>
                      <a:pt x="36201" y="175838"/>
                      <a:pt x="37508" y="176689"/>
                      <a:pt x="38724" y="177419"/>
                    </a:cubicBezTo>
                    <a:lnTo>
                      <a:pt x="36566" y="180367"/>
                    </a:lnTo>
                    <a:lnTo>
                      <a:pt x="32706" y="178027"/>
                    </a:lnTo>
                    <a:lnTo>
                      <a:pt x="34773" y="174957"/>
                    </a:lnTo>
                    <a:close/>
                    <a:moveTo>
                      <a:pt x="121796" y="175382"/>
                    </a:moveTo>
                    <a:lnTo>
                      <a:pt x="122160" y="179942"/>
                    </a:lnTo>
                    <a:lnTo>
                      <a:pt x="113467" y="180459"/>
                    </a:lnTo>
                    <a:cubicBezTo>
                      <a:pt x="113376" y="179000"/>
                      <a:pt x="113254" y="177480"/>
                      <a:pt x="113163" y="175960"/>
                    </a:cubicBezTo>
                    <a:lnTo>
                      <a:pt x="121796" y="175382"/>
                    </a:lnTo>
                    <a:close/>
                    <a:moveTo>
                      <a:pt x="220886" y="175079"/>
                    </a:moveTo>
                    <a:cubicBezTo>
                      <a:pt x="221007" y="176781"/>
                      <a:pt x="221129" y="178513"/>
                      <a:pt x="221220" y="180276"/>
                    </a:cubicBezTo>
                    <a:lnTo>
                      <a:pt x="217147" y="180580"/>
                    </a:lnTo>
                    <a:lnTo>
                      <a:pt x="216813" y="175443"/>
                    </a:lnTo>
                    <a:lnTo>
                      <a:pt x="220886" y="175079"/>
                    </a:lnTo>
                    <a:close/>
                    <a:moveTo>
                      <a:pt x="112251" y="176021"/>
                    </a:moveTo>
                    <a:cubicBezTo>
                      <a:pt x="112343" y="177541"/>
                      <a:pt x="112434" y="179060"/>
                      <a:pt x="112555" y="180519"/>
                    </a:cubicBezTo>
                    <a:lnTo>
                      <a:pt x="109911" y="180702"/>
                    </a:lnTo>
                    <a:lnTo>
                      <a:pt x="109637" y="176203"/>
                    </a:lnTo>
                    <a:lnTo>
                      <a:pt x="112251" y="176021"/>
                    </a:lnTo>
                    <a:close/>
                    <a:moveTo>
                      <a:pt x="216357" y="175474"/>
                    </a:moveTo>
                    <a:lnTo>
                      <a:pt x="216691" y="180580"/>
                    </a:lnTo>
                    <a:lnTo>
                      <a:pt x="210125" y="180975"/>
                    </a:lnTo>
                    <a:lnTo>
                      <a:pt x="209791" y="176021"/>
                    </a:lnTo>
                    <a:lnTo>
                      <a:pt x="212223" y="175808"/>
                    </a:lnTo>
                    <a:lnTo>
                      <a:pt x="212314" y="177662"/>
                    </a:lnTo>
                    <a:cubicBezTo>
                      <a:pt x="212341" y="177771"/>
                      <a:pt x="212417" y="177880"/>
                      <a:pt x="212520" y="177880"/>
                    </a:cubicBezTo>
                    <a:cubicBezTo>
                      <a:pt x="212532" y="177880"/>
                      <a:pt x="212544" y="177878"/>
                      <a:pt x="212557" y="177875"/>
                    </a:cubicBezTo>
                    <a:cubicBezTo>
                      <a:pt x="212679" y="177875"/>
                      <a:pt x="212800" y="177784"/>
                      <a:pt x="212800" y="177632"/>
                    </a:cubicBezTo>
                    <a:lnTo>
                      <a:pt x="212679" y="175778"/>
                    </a:lnTo>
                    <a:lnTo>
                      <a:pt x="216357" y="175474"/>
                    </a:lnTo>
                    <a:close/>
                    <a:moveTo>
                      <a:pt x="209366" y="176051"/>
                    </a:moveTo>
                    <a:lnTo>
                      <a:pt x="209670" y="181006"/>
                    </a:lnTo>
                    <a:lnTo>
                      <a:pt x="203986" y="181310"/>
                    </a:lnTo>
                    <a:lnTo>
                      <a:pt x="203621" y="176538"/>
                    </a:lnTo>
                    <a:lnTo>
                      <a:pt x="209366" y="176051"/>
                    </a:lnTo>
                    <a:close/>
                    <a:moveTo>
                      <a:pt x="203165" y="176598"/>
                    </a:moveTo>
                    <a:lnTo>
                      <a:pt x="203530" y="181340"/>
                    </a:lnTo>
                    <a:lnTo>
                      <a:pt x="199001" y="181614"/>
                    </a:lnTo>
                    <a:lnTo>
                      <a:pt x="198666" y="176963"/>
                    </a:lnTo>
                    <a:lnTo>
                      <a:pt x="203165" y="176598"/>
                    </a:lnTo>
                    <a:close/>
                    <a:moveTo>
                      <a:pt x="189183" y="170732"/>
                    </a:moveTo>
                    <a:cubicBezTo>
                      <a:pt x="189365" y="174106"/>
                      <a:pt x="189578" y="177784"/>
                      <a:pt x="189821" y="181370"/>
                    </a:cubicBezTo>
                    <a:lnTo>
                      <a:pt x="184624" y="181705"/>
                    </a:lnTo>
                    <a:lnTo>
                      <a:pt x="183985" y="171066"/>
                    </a:lnTo>
                    <a:lnTo>
                      <a:pt x="189183" y="170732"/>
                    </a:lnTo>
                    <a:close/>
                    <a:moveTo>
                      <a:pt x="183286" y="174744"/>
                    </a:moveTo>
                    <a:lnTo>
                      <a:pt x="183681" y="181796"/>
                    </a:lnTo>
                    <a:lnTo>
                      <a:pt x="180064" y="182009"/>
                    </a:lnTo>
                    <a:lnTo>
                      <a:pt x="179426" y="174896"/>
                    </a:lnTo>
                    <a:lnTo>
                      <a:pt x="183286" y="174744"/>
                    </a:lnTo>
                    <a:close/>
                    <a:moveTo>
                      <a:pt x="281495" y="176538"/>
                    </a:moveTo>
                    <a:lnTo>
                      <a:pt x="281707" y="181978"/>
                    </a:lnTo>
                    <a:lnTo>
                      <a:pt x="275811" y="182161"/>
                    </a:lnTo>
                    <a:lnTo>
                      <a:pt x="271099" y="182313"/>
                    </a:lnTo>
                    <a:cubicBezTo>
                      <a:pt x="270947" y="180580"/>
                      <a:pt x="270826" y="178878"/>
                      <a:pt x="270704" y="177267"/>
                    </a:cubicBezTo>
                    <a:lnTo>
                      <a:pt x="278333" y="176750"/>
                    </a:lnTo>
                    <a:lnTo>
                      <a:pt x="281495" y="176538"/>
                    </a:lnTo>
                    <a:close/>
                    <a:moveTo>
                      <a:pt x="178970" y="174927"/>
                    </a:moveTo>
                    <a:lnTo>
                      <a:pt x="179578" y="182039"/>
                    </a:lnTo>
                    <a:lnTo>
                      <a:pt x="178605" y="182100"/>
                    </a:lnTo>
                    <a:lnTo>
                      <a:pt x="174411" y="182373"/>
                    </a:lnTo>
                    <a:lnTo>
                      <a:pt x="173924" y="175170"/>
                    </a:lnTo>
                    <a:lnTo>
                      <a:pt x="178970" y="174927"/>
                    </a:lnTo>
                    <a:close/>
                    <a:moveTo>
                      <a:pt x="269792" y="177358"/>
                    </a:moveTo>
                    <a:cubicBezTo>
                      <a:pt x="269914" y="178939"/>
                      <a:pt x="270035" y="180641"/>
                      <a:pt x="270187" y="182343"/>
                    </a:cubicBezTo>
                    <a:lnTo>
                      <a:pt x="265658" y="182465"/>
                    </a:lnTo>
                    <a:lnTo>
                      <a:pt x="262254" y="182586"/>
                    </a:lnTo>
                    <a:lnTo>
                      <a:pt x="261920" y="177905"/>
                    </a:lnTo>
                    <a:lnTo>
                      <a:pt x="266905" y="177541"/>
                    </a:lnTo>
                    <a:lnTo>
                      <a:pt x="269792" y="177358"/>
                    </a:lnTo>
                    <a:close/>
                    <a:moveTo>
                      <a:pt x="156872" y="172951"/>
                    </a:moveTo>
                    <a:lnTo>
                      <a:pt x="159577" y="177510"/>
                    </a:lnTo>
                    <a:lnTo>
                      <a:pt x="150854" y="182708"/>
                    </a:lnTo>
                    <a:lnTo>
                      <a:pt x="150033" y="173437"/>
                    </a:lnTo>
                    <a:lnTo>
                      <a:pt x="156872" y="172951"/>
                    </a:lnTo>
                    <a:close/>
                    <a:moveTo>
                      <a:pt x="173468" y="175170"/>
                    </a:moveTo>
                    <a:lnTo>
                      <a:pt x="173955" y="182404"/>
                    </a:lnTo>
                    <a:lnTo>
                      <a:pt x="169547" y="182708"/>
                    </a:lnTo>
                    <a:lnTo>
                      <a:pt x="168909" y="175382"/>
                    </a:lnTo>
                    <a:lnTo>
                      <a:pt x="173468" y="175170"/>
                    </a:lnTo>
                    <a:close/>
                    <a:moveTo>
                      <a:pt x="13313" y="172860"/>
                    </a:moveTo>
                    <a:lnTo>
                      <a:pt x="15654" y="174410"/>
                    </a:lnTo>
                    <a:lnTo>
                      <a:pt x="18359" y="176112"/>
                    </a:lnTo>
                    <a:lnTo>
                      <a:pt x="14499" y="182738"/>
                    </a:lnTo>
                    <a:lnTo>
                      <a:pt x="9696" y="179638"/>
                    </a:lnTo>
                    <a:lnTo>
                      <a:pt x="13313" y="172860"/>
                    </a:lnTo>
                    <a:close/>
                    <a:moveTo>
                      <a:pt x="149577" y="173468"/>
                    </a:moveTo>
                    <a:lnTo>
                      <a:pt x="150398" y="182860"/>
                    </a:lnTo>
                    <a:lnTo>
                      <a:pt x="146295" y="182860"/>
                    </a:lnTo>
                    <a:cubicBezTo>
                      <a:pt x="146143" y="179881"/>
                      <a:pt x="146021" y="176781"/>
                      <a:pt x="145869" y="173711"/>
                    </a:cubicBezTo>
                    <a:lnTo>
                      <a:pt x="149577" y="173468"/>
                    </a:lnTo>
                    <a:close/>
                    <a:moveTo>
                      <a:pt x="168453" y="175413"/>
                    </a:moveTo>
                    <a:lnTo>
                      <a:pt x="169091" y="182738"/>
                    </a:lnTo>
                    <a:lnTo>
                      <a:pt x="167298" y="182860"/>
                    </a:lnTo>
                    <a:lnTo>
                      <a:pt x="163225" y="175656"/>
                    </a:lnTo>
                    <a:lnTo>
                      <a:pt x="168453" y="175413"/>
                    </a:lnTo>
                    <a:close/>
                    <a:moveTo>
                      <a:pt x="261464" y="177936"/>
                    </a:moveTo>
                    <a:lnTo>
                      <a:pt x="261798" y="182586"/>
                    </a:lnTo>
                    <a:lnTo>
                      <a:pt x="251646" y="182921"/>
                    </a:lnTo>
                    <a:cubicBezTo>
                      <a:pt x="251555" y="181522"/>
                      <a:pt x="251464" y="180094"/>
                      <a:pt x="251372" y="178635"/>
                    </a:cubicBezTo>
                    <a:lnTo>
                      <a:pt x="261464" y="177936"/>
                    </a:lnTo>
                    <a:close/>
                    <a:moveTo>
                      <a:pt x="159821" y="177905"/>
                    </a:moveTo>
                    <a:lnTo>
                      <a:pt x="161249" y="180276"/>
                    </a:lnTo>
                    <a:lnTo>
                      <a:pt x="155504" y="183042"/>
                    </a:lnTo>
                    <a:lnTo>
                      <a:pt x="154623" y="181006"/>
                    </a:lnTo>
                    <a:lnTo>
                      <a:pt x="159821" y="177905"/>
                    </a:lnTo>
                    <a:close/>
                    <a:moveTo>
                      <a:pt x="161006" y="172677"/>
                    </a:moveTo>
                    <a:lnTo>
                      <a:pt x="166781" y="182890"/>
                    </a:lnTo>
                    <a:lnTo>
                      <a:pt x="163468" y="183103"/>
                    </a:lnTo>
                    <a:lnTo>
                      <a:pt x="157389" y="172920"/>
                    </a:lnTo>
                    <a:lnTo>
                      <a:pt x="161006" y="172677"/>
                    </a:lnTo>
                    <a:close/>
                    <a:moveTo>
                      <a:pt x="39119" y="177693"/>
                    </a:moveTo>
                    <a:cubicBezTo>
                      <a:pt x="40852" y="178756"/>
                      <a:pt x="42280" y="179638"/>
                      <a:pt x="43283" y="180246"/>
                    </a:cubicBezTo>
                    <a:lnTo>
                      <a:pt x="41186" y="183164"/>
                    </a:lnTo>
                    <a:lnTo>
                      <a:pt x="36961" y="180611"/>
                    </a:lnTo>
                    <a:lnTo>
                      <a:pt x="39119" y="177693"/>
                    </a:lnTo>
                    <a:close/>
                    <a:moveTo>
                      <a:pt x="86050" y="178179"/>
                    </a:moveTo>
                    <a:lnTo>
                      <a:pt x="86354" y="183225"/>
                    </a:lnTo>
                    <a:lnTo>
                      <a:pt x="74682" y="183711"/>
                    </a:lnTo>
                    <a:lnTo>
                      <a:pt x="74348" y="179152"/>
                    </a:lnTo>
                    <a:cubicBezTo>
                      <a:pt x="78147" y="178848"/>
                      <a:pt x="82099" y="178513"/>
                      <a:pt x="86050" y="178179"/>
                    </a:cubicBezTo>
                    <a:close/>
                    <a:moveTo>
                      <a:pt x="73436" y="179243"/>
                    </a:moveTo>
                    <a:lnTo>
                      <a:pt x="73740" y="183772"/>
                    </a:lnTo>
                    <a:lnTo>
                      <a:pt x="69302" y="183924"/>
                    </a:lnTo>
                    <a:lnTo>
                      <a:pt x="69089" y="179577"/>
                    </a:lnTo>
                    <a:cubicBezTo>
                      <a:pt x="70518" y="179455"/>
                      <a:pt x="71947" y="179334"/>
                      <a:pt x="73436" y="179243"/>
                    </a:cubicBezTo>
                    <a:close/>
                    <a:moveTo>
                      <a:pt x="68634" y="179607"/>
                    </a:moveTo>
                    <a:lnTo>
                      <a:pt x="68846" y="183954"/>
                    </a:lnTo>
                    <a:lnTo>
                      <a:pt x="64895" y="184106"/>
                    </a:lnTo>
                    <a:lnTo>
                      <a:pt x="64621" y="179911"/>
                    </a:lnTo>
                    <a:cubicBezTo>
                      <a:pt x="65928" y="179820"/>
                      <a:pt x="67266" y="179699"/>
                      <a:pt x="68634" y="179607"/>
                    </a:cubicBezTo>
                    <a:close/>
                    <a:moveTo>
                      <a:pt x="64165" y="179972"/>
                    </a:moveTo>
                    <a:lnTo>
                      <a:pt x="64439" y="184136"/>
                    </a:lnTo>
                    <a:lnTo>
                      <a:pt x="58056" y="184380"/>
                    </a:lnTo>
                    <a:lnTo>
                      <a:pt x="57387" y="180459"/>
                    </a:lnTo>
                    <a:cubicBezTo>
                      <a:pt x="59484" y="180307"/>
                      <a:pt x="61764" y="180155"/>
                      <a:pt x="64165" y="179972"/>
                    </a:cubicBezTo>
                    <a:close/>
                    <a:moveTo>
                      <a:pt x="250461" y="178696"/>
                    </a:moveTo>
                    <a:cubicBezTo>
                      <a:pt x="250582" y="180519"/>
                      <a:pt x="250704" y="182373"/>
                      <a:pt x="250825" y="184167"/>
                    </a:cubicBezTo>
                    <a:lnTo>
                      <a:pt x="239457" y="184896"/>
                    </a:lnTo>
                    <a:lnTo>
                      <a:pt x="239184" y="179486"/>
                    </a:lnTo>
                    <a:lnTo>
                      <a:pt x="250461" y="178696"/>
                    </a:lnTo>
                    <a:close/>
                    <a:moveTo>
                      <a:pt x="56931" y="180489"/>
                    </a:moveTo>
                    <a:lnTo>
                      <a:pt x="57600" y="184410"/>
                    </a:lnTo>
                    <a:lnTo>
                      <a:pt x="49819" y="185048"/>
                    </a:lnTo>
                    <a:lnTo>
                      <a:pt x="48967" y="181006"/>
                    </a:lnTo>
                    <a:cubicBezTo>
                      <a:pt x="51004" y="180914"/>
                      <a:pt x="53740" y="180732"/>
                      <a:pt x="56931" y="180489"/>
                    </a:cubicBezTo>
                    <a:close/>
                    <a:moveTo>
                      <a:pt x="48481" y="181036"/>
                    </a:moveTo>
                    <a:lnTo>
                      <a:pt x="49363" y="185079"/>
                    </a:lnTo>
                    <a:lnTo>
                      <a:pt x="44834" y="185413"/>
                    </a:lnTo>
                    <a:lnTo>
                      <a:pt x="44834" y="185413"/>
                    </a:lnTo>
                    <a:lnTo>
                      <a:pt x="45350" y="181127"/>
                    </a:lnTo>
                    <a:cubicBezTo>
                      <a:pt x="45495" y="181135"/>
                      <a:pt x="45671" y="181139"/>
                      <a:pt x="45878" y="181139"/>
                    </a:cubicBezTo>
                    <a:cubicBezTo>
                      <a:pt x="46498" y="181139"/>
                      <a:pt x="47387" y="181104"/>
                      <a:pt x="48481" y="181036"/>
                    </a:cubicBezTo>
                    <a:close/>
                    <a:moveTo>
                      <a:pt x="161492" y="180671"/>
                    </a:moveTo>
                    <a:lnTo>
                      <a:pt x="163043" y="183255"/>
                    </a:lnTo>
                    <a:lnTo>
                      <a:pt x="156842" y="186355"/>
                    </a:lnTo>
                    <a:lnTo>
                      <a:pt x="155687" y="183437"/>
                    </a:lnTo>
                    <a:lnTo>
                      <a:pt x="161492" y="180671"/>
                    </a:lnTo>
                    <a:close/>
                    <a:moveTo>
                      <a:pt x="32463" y="178392"/>
                    </a:moveTo>
                    <a:lnTo>
                      <a:pt x="36292" y="180732"/>
                    </a:lnTo>
                    <a:lnTo>
                      <a:pt x="32128" y="186477"/>
                    </a:lnTo>
                    <a:lnTo>
                      <a:pt x="28633" y="184106"/>
                    </a:lnTo>
                    <a:lnTo>
                      <a:pt x="32463" y="178392"/>
                    </a:lnTo>
                    <a:close/>
                    <a:moveTo>
                      <a:pt x="112586" y="180975"/>
                    </a:moveTo>
                    <a:cubicBezTo>
                      <a:pt x="112738" y="182921"/>
                      <a:pt x="112859" y="184805"/>
                      <a:pt x="113011" y="186629"/>
                    </a:cubicBezTo>
                    <a:lnTo>
                      <a:pt x="110276" y="186720"/>
                    </a:lnTo>
                    <a:lnTo>
                      <a:pt x="109941" y="181158"/>
                    </a:lnTo>
                    <a:lnTo>
                      <a:pt x="112586" y="180975"/>
                    </a:lnTo>
                    <a:close/>
                    <a:moveTo>
                      <a:pt x="109181" y="176234"/>
                    </a:moveTo>
                    <a:lnTo>
                      <a:pt x="109820" y="186750"/>
                    </a:lnTo>
                    <a:lnTo>
                      <a:pt x="107084" y="186842"/>
                    </a:lnTo>
                    <a:lnTo>
                      <a:pt x="106111" y="176477"/>
                    </a:lnTo>
                    <a:cubicBezTo>
                      <a:pt x="106446" y="176446"/>
                      <a:pt x="106811" y="176416"/>
                      <a:pt x="107145" y="176386"/>
                    </a:cubicBezTo>
                    <a:lnTo>
                      <a:pt x="109181" y="176234"/>
                    </a:lnTo>
                    <a:close/>
                    <a:moveTo>
                      <a:pt x="105929" y="179638"/>
                    </a:moveTo>
                    <a:lnTo>
                      <a:pt x="106628" y="186872"/>
                    </a:lnTo>
                    <a:lnTo>
                      <a:pt x="98938" y="187146"/>
                    </a:lnTo>
                    <a:lnTo>
                      <a:pt x="97996" y="182191"/>
                    </a:lnTo>
                    <a:lnTo>
                      <a:pt x="99303" y="181826"/>
                    </a:lnTo>
                    <a:cubicBezTo>
                      <a:pt x="99424" y="181796"/>
                      <a:pt x="99485" y="181674"/>
                      <a:pt x="99485" y="181583"/>
                    </a:cubicBezTo>
                    <a:lnTo>
                      <a:pt x="99333" y="179942"/>
                    </a:lnTo>
                    <a:lnTo>
                      <a:pt x="105929" y="179638"/>
                    </a:lnTo>
                    <a:close/>
                    <a:moveTo>
                      <a:pt x="29697" y="171735"/>
                    </a:moveTo>
                    <a:cubicBezTo>
                      <a:pt x="31338" y="172768"/>
                      <a:pt x="32888" y="173772"/>
                      <a:pt x="34378" y="174714"/>
                    </a:cubicBezTo>
                    <a:lnTo>
                      <a:pt x="25867" y="187419"/>
                    </a:lnTo>
                    <a:lnTo>
                      <a:pt x="21885" y="184562"/>
                    </a:lnTo>
                    <a:lnTo>
                      <a:pt x="29697" y="171735"/>
                    </a:lnTo>
                    <a:close/>
                    <a:moveTo>
                      <a:pt x="28390" y="184501"/>
                    </a:moveTo>
                    <a:lnTo>
                      <a:pt x="31855" y="186842"/>
                    </a:lnTo>
                    <a:lnTo>
                      <a:pt x="31277" y="187601"/>
                    </a:lnTo>
                    <a:lnTo>
                      <a:pt x="27782" y="185413"/>
                    </a:lnTo>
                    <a:lnTo>
                      <a:pt x="28390" y="184501"/>
                    </a:lnTo>
                    <a:close/>
                    <a:moveTo>
                      <a:pt x="209700" y="181462"/>
                    </a:moveTo>
                    <a:lnTo>
                      <a:pt x="210095" y="187480"/>
                    </a:lnTo>
                    <a:lnTo>
                      <a:pt x="204472" y="187936"/>
                    </a:lnTo>
                    <a:lnTo>
                      <a:pt x="204016" y="181766"/>
                    </a:lnTo>
                    <a:lnTo>
                      <a:pt x="209700" y="181462"/>
                    </a:lnTo>
                    <a:close/>
                    <a:moveTo>
                      <a:pt x="154197" y="181249"/>
                    </a:moveTo>
                    <a:lnTo>
                      <a:pt x="155170" y="183437"/>
                    </a:lnTo>
                    <a:lnTo>
                      <a:pt x="156416" y="186538"/>
                    </a:lnTo>
                    <a:lnTo>
                      <a:pt x="153559" y="187997"/>
                    </a:lnTo>
                    <a:lnTo>
                      <a:pt x="150975" y="183164"/>
                    </a:lnTo>
                    <a:lnTo>
                      <a:pt x="154197" y="181249"/>
                    </a:lnTo>
                    <a:close/>
                    <a:moveTo>
                      <a:pt x="281707" y="182434"/>
                    </a:moveTo>
                    <a:lnTo>
                      <a:pt x="281920" y="188240"/>
                    </a:lnTo>
                    <a:lnTo>
                      <a:pt x="279732" y="188422"/>
                    </a:lnTo>
                    <a:lnTo>
                      <a:pt x="279519" y="182495"/>
                    </a:lnTo>
                    <a:lnTo>
                      <a:pt x="281707" y="182434"/>
                    </a:lnTo>
                    <a:close/>
                    <a:moveTo>
                      <a:pt x="279063" y="182525"/>
                    </a:moveTo>
                    <a:lnTo>
                      <a:pt x="279276" y="188453"/>
                    </a:lnTo>
                    <a:lnTo>
                      <a:pt x="276023" y="188665"/>
                    </a:lnTo>
                    <a:lnTo>
                      <a:pt x="276023" y="182617"/>
                    </a:lnTo>
                    <a:lnTo>
                      <a:pt x="279063" y="182525"/>
                    </a:lnTo>
                    <a:close/>
                    <a:moveTo>
                      <a:pt x="5684" y="182981"/>
                    </a:moveTo>
                    <a:lnTo>
                      <a:pt x="12189" y="186781"/>
                    </a:lnTo>
                    <a:lnTo>
                      <a:pt x="11003" y="188848"/>
                    </a:lnTo>
                    <a:lnTo>
                      <a:pt x="4225" y="185717"/>
                    </a:lnTo>
                    <a:lnTo>
                      <a:pt x="5684" y="182981"/>
                    </a:lnTo>
                    <a:close/>
                    <a:moveTo>
                      <a:pt x="275567" y="182617"/>
                    </a:moveTo>
                    <a:lnTo>
                      <a:pt x="275567" y="188696"/>
                    </a:lnTo>
                    <a:lnTo>
                      <a:pt x="271646" y="188969"/>
                    </a:lnTo>
                    <a:cubicBezTo>
                      <a:pt x="271494" y="186963"/>
                      <a:pt x="271312" y="184866"/>
                      <a:pt x="271130" y="182769"/>
                    </a:cubicBezTo>
                    <a:lnTo>
                      <a:pt x="275567" y="182617"/>
                    </a:lnTo>
                    <a:close/>
                    <a:moveTo>
                      <a:pt x="141401" y="178118"/>
                    </a:moveTo>
                    <a:lnTo>
                      <a:pt x="142039" y="188909"/>
                    </a:lnTo>
                    <a:lnTo>
                      <a:pt x="138331" y="189152"/>
                    </a:lnTo>
                    <a:lnTo>
                      <a:pt x="137966" y="179182"/>
                    </a:lnTo>
                    <a:lnTo>
                      <a:pt x="137936" y="178118"/>
                    </a:lnTo>
                    <a:close/>
                    <a:moveTo>
                      <a:pt x="270218" y="182799"/>
                    </a:moveTo>
                    <a:cubicBezTo>
                      <a:pt x="270400" y="184896"/>
                      <a:pt x="270552" y="187024"/>
                      <a:pt x="270735" y="189030"/>
                    </a:cubicBezTo>
                    <a:lnTo>
                      <a:pt x="266206" y="189364"/>
                    </a:lnTo>
                    <a:lnTo>
                      <a:pt x="265932" y="182921"/>
                    </a:lnTo>
                    <a:lnTo>
                      <a:pt x="270218" y="182799"/>
                    </a:lnTo>
                    <a:close/>
                    <a:moveTo>
                      <a:pt x="137510" y="179425"/>
                    </a:moveTo>
                    <a:lnTo>
                      <a:pt x="137875" y="189182"/>
                    </a:lnTo>
                    <a:lnTo>
                      <a:pt x="133437" y="189486"/>
                    </a:lnTo>
                    <a:lnTo>
                      <a:pt x="133346" y="179699"/>
                    </a:lnTo>
                    <a:lnTo>
                      <a:pt x="137510" y="179425"/>
                    </a:lnTo>
                    <a:close/>
                    <a:moveTo>
                      <a:pt x="265446" y="182951"/>
                    </a:moveTo>
                    <a:lnTo>
                      <a:pt x="265750" y="189395"/>
                    </a:lnTo>
                    <a:lnTo>
                      <a:pt x="262771" y="189608"/>
                    </a:lnTo>
                    <a:lnTo>
                      <a:pt x="262285" y="183042"/>
                    </a:lnTo>
                    <a:lnTo>
                      <a:pt x="265446" y="182951"/>
                    </a:lnTo>
                    <a:close/>
                    <a:moveTo>
                      <a:pt x="160976" y="184775"/>
                    </a:moveTo>
                    <a:lnTo>
                      <a:pt x="161857" y="186842"/>
                    </a:lnTo>
                    <a:lnTo>
                      <a:pt x="155687" y="189699"/>
                    </a:lnTo>
                    <a:lnTo>
                      <a:pt x="154653" y="187966"/>
                    </a:lnTo>
                    <a:lnTo>
                      <a:pt x="160976" y="184775"/>
                    </a:lnTo>
                    <a:close/>
                    <a:moveTo>
                      <a:pt x="3009" y="0"/>
                    </a:moveTo>
                    <a:lnTo>
                      <a:pt x="4316" y="1520"/>
                    </a:lnTo>
                    <a:lnTo>
                      <a:pt x="61" y="5714"/>
                    </a:lnTo>
                    <a:lnTo>
                      <a:pt x="0" y="5654"/>
                    </a:lnTo>
                    <a:lnTo>
                      <a:pt x="0" y="6353"/>
                    </a:lnTo>
                    <a:lnTo>
                      <a:pt x="1854" y="8541"/>
                    </a:lnTo>
                    <a:lnTo>
                      <a:pt x="0" y="10608"/>
                    </a:lnTo>
                    <a:lnTo>
                      <a:pt x="0" y="11277"/>
                    </a:lnTo>
                    <a:lnTo>
                      <a:pt x="2158" y="8906"/>
                    </a:lnTo>
                    <a:lnTo>
                      <a:pt x="6991" y="14559"/>
                    </a:lnTo>
                    <a:lnTo>
                      <a:pt x="0" y="22098"/>
                    </a:lnTo>
                    <a:lnTo>
                      <a:pt x="0" y="22766"/>
                    </a:lnTo>
                    <a:lnTo>
                      <a:pt x="7295" y="14924"/>
                    </a:lnTo>
                    <a:lnTo>
                      <a:pt x="11915" y="20335"/>
                    </a:lnTo>
                    <a:lnTo>
                      <a:pt x="5532" y="27630"/>
                    </a:lnTo>
                    <a:lnTo>
                      <a:pt x="0" y="22766"/>
                    </a:lnTo>
                    <a:lnTo>
                      <a:pt x="0" y="23374"/>
                    </a:lnTo>
                    <a:lnTo>
                      <a:pt x="5228" y="27964"/>
                    </a:lnTo>
                    <a:lnTo>
                      <a:pt x="1094" y="32675"/>
                    </a:lnTo>
                    <a:cubicBezTo>
                      <a:pt x="729" y="31794"/>
                      <a:pt x="365" y="30912"/>
                      <a:pt x="0" y="30061"/>
                    </a:cubicBezTo>
                    <a:lnTo>
                      <a:pt x="0" y="35958"/>
                    </a:lnTo>
                    <a:cubicBezTo>
                      <a:pt x="973" y="38298"/>
                      <a:pt x="1945" y="40548"/>
                      <a:pt x="2827" y="42645"/>
                    </a:cubicBezTo>
                    <a:lnTo>
                      <a:pt x="0" y="46657"/>
                    </a:lnTo>
                    <a:lnTo>
                      <a:pt x="0" y="47478"/>
                    </a:lnTo>
                    <a:lnTo>
                      <a:pt x="3040" y="43162"/>
                    </a:lnTo>
                    <a:cubicBezTo>
                      <a:pt x="3374" y="43952"/>
                      <a:pt x="3708" y="44742"/>
                      <a:pt x="4043" y="45502"/>
                    </a:cubicBezTo>
                    <a:lnTo>
                      <a:pt x="0" y="51642"/>
                    </a:lnTo>
                    <a:lnTo>
                      <a:pt x="0" y="52463"/>
                    </a:lnTo>
                    <a:lnTo>
                      <a:pt x="4255" y="46019"/>
                    </a:lnTo>
                    <a:cubicBezTo>
                      <a:pt x="4529" y="46688"/>
                      <a:pt x="4803" y="47356"/>
                      <a:pt x="5076" y="47964"/>
                    </a:cubicBezTo>
                    <a:lnTo>
                      <a:pt x="942" y="54165"/>
                    </a:lnTo>
                    <a:lnTo>
                      <a:pt x="0" y="53922"/>
                    </a:lnTo>
                    <a:lnTo>
                      <a:pt x="0" y="54378"/>
                    </a:lnTo>
                    <a:lnTo>
                      <a:pt x="973" y="54621"/>
                    </a:lnTo>
                    <a:lnTo>
                      <a:pt x="6657" y="56201"/>
                    </a:lnTo>
                    <a:lnTo>
                      <a:pt x="5958" y="58663"/>
                    </a:lnTo>
                    <a:lnTo>
                      <a:pt x="0" y="57052"/>
                    </a:lnTo>
                    <a:lnTo>
                      <a:pt x="0" y="57539"/>
                    </a:lnTo>
                    <a:lnTo>
                      <a:pt x="6049" y="59150"/>
                    </a:lnTo>
                    <a:cubicBezTo>
                      <a:pt x="6070" y="59155"/>
                      <a:pt x="6090" y="59158"/>
                      <a:pt x="6111" y="59158"/>
                    </a:cubicBezTo>
                    <a:cubicBezTo>
                      <a:pt x="6210" y="59158"/>
                      <a:pt x="6302" y="59099"/>
                      <a:pt x="6353" y="58998"/>
                    </a:cubicBezTo>
                    <a:lnTo>
                      <a:pt x="7113" y="56323"/>
                    </a:lnTo>
                    <a:lnTo>
                      <a:pt x="8085" y="56566"/>
                    </a:lnTo>
                    <a:lnTo>
                      <a:pt x="1033" y="80427"/>
                    </a:lnTo>
                    <a:lnTo>
                      <a:pt x="213" y="81369"/>
                    </a:lnTo>
                    <a:cubicBezTo>
                      <a:pt x="152" y="81339"/>
                      <a:pt x="61" y="81339"/>
                      <a:pt x="0" y="81339"/>
                    </a:cubicBezTo>
                    <a:lnTo>
                      <a:pt x="0" y="85108"/>
                    </a:lnTo>
                    <a:lnTo>
                      <a:pt x="2644" y="82068"/>
                    </a:lnTo>
                    <a:cubicBezTo>
                      <a:pt x="3556" y="82190"/>
                      <a:pt x="4377" y="82342"/>
                      <a:pt x="5046" y="82554"/>
                    </a:cubicBezTo>
                    <a:cubicBezTo>
                      <a:pt x="5471" y="82706"/>
                      <a:pt x="5988" y="82889"/>
                      <a:pt x="6565" y="83132"/>
                    </a:cubicBezTo>
                    <a:lnTo>
                      <a:pt x="2614" y="88816"/>
                    </a:lnTo>
                    <a:lnTo>
                      <a:pt x="2158" y="88633"/>
                    </a:lnTo>
                    <a:lnTo>
                      <a:pt x="0" y="88147"/>
                    </a:lnTo>
                    <a:lnTo>
                      <a:pt x="0" y="88603"/>
                    </a:lnTo>
                    <a:lnTo>
                      <a:pt x="2037" y="89059"/>
                    </a:lnTo>
                    <a:lnTo>
                      <a:pt x="2340" y="89211"/>
                    </a:lnTo>
                    <a:lnTo>
                      <a:pt x="0" y="92555"/>
                    </a:lnTo>
                    <a:lnTo>
                      <a:pt x="0" y="93345"/>
                    </a:lnTo>
                    <a:lnTo>
                      <a:pt x="2766" y="89363"/>
                    </a:lnTo>
                    <a:lnTo>
                      <a:pt x="6961" y="91035"/>
                    </a:lnTo>
                    <a:lnTo>
                      <a:pt x="3708" y="96901"/>
                    </a:lnTo>
                    <a:lnTo>
                      <a:pt x="0" y="95169"/>
                    </a:lnTo>
                    <a:lnTo>
                      <a:pt x="0" y="95655"/>
                    </a:lnTo>
                    <a:lnTo>
                      <a:pt x="3678" y="97387"/>
                    </a:lnTo>
                    <a:lnTo>
                      <a:pt x="7751" y="99576"/>
                    </a:lnTo>
                    <a:lnTo>
                      <a:pt x="3830" y="107175"/>
                    </a:lnTo>
                    <a:cubicBezTo>
                      <a:pt x="2553" y="106506"/>
                      <a:pt x="1246" y="105837"/>
                      <a:pt x="0" y="105169"/>
                    </a:cubicBezTo>
                    <a:lnTo>
                      <a:pt x="0" y="107752"/>
                    </a:lnTo>
                    <a:cubicBezTo>
                      <a:pt x="912" y="108239"/>
                      <a:pt x="1854" y="108725"/>
                      <a:pt x="2766" y="109181"/>
                    </a:cubicBezTo>
                    <a:lnTo>
                      <a:pt x="213" y="114105"/>
                    </a:lnTo>
                    <a:lnTo>
                      <a:pt x="0" y="114014"/>
                    </a:lnTo>
                    <a:lnTo>
                      <a:pt x="0" y="115503"/>
                    </a:lnTo>
                    <a:lnTo>
                      <a:pt x="395" y="114713"/>
                    </a:lnTo>
                    <a:lnTo>
                      <a:pt x="5866" y="117479"/>
                    </a:lnTo>
                    <a:lnTo>
                      <a:pt x="4164" y="121096"/>
                    </a:lnTo>
                    <a:lnTo>
                      <a:pt x="0" y="119211"/>
                    </a:lnTo>
                    <a:lnTo>
                      <a:pt x="0" y="119698"/>
                    </a:lnTo>
                    <a:lnTo>
                      <a:pt x="3982" y="121522"/>
                    </a:lnTo>
                    <a:lnTo>
                      <a:pt x="2280" y="125108"/>
                    </a:lnTo>
                    <a:lnTo>
                      <a:pt x="0" y="124105"/>
                    </a:lnTo>
                    <a:lnTo>
                      <a:pt x="0" y="124591"/>
                    </a:lnTo>
                    <a:lnTo>
                      <a:pt x="2067" y="125534"/>
                    </a:lnTo>
                    <a:lnTo>
                      <a:pt x="0" y="129880"/>
                    </a:lnTo>
                    <a:lnTo>
                      <a:pt x="0" y="130975"/>
                    </a:lnTo>
                    <a:lnTo>
                      <a:pt x="243" y="130519"/>
                    </a:lnTo>
                    <a:lnTo>
                      <a:pt x="10091" y="135382"/>
                    </a:lnTo>
                    <a:cubicBezTo>
                      <a:pt x="9544" y="136203"/>
                      <a:pt x="8997" y="136871"/>
                      <a:pt x="8420" y="137449"/>
                    </a:cubicBezTo>
                    <a:lnTo>
                      <a:pt x="0" y="133497"/>
                    </a:lnTo>
                    <a:lnTo>
                      <a:pt x="0" y="134014"/>
                    </a:lnTo>
                    <a:lnTo>
                      <a:pt x="8055" y="137783"/>
                    </a:lnTo>
                    <a:cubicBezTo>
                      <a:pt x="6778" y="138847"/>
                      <a:pt x="5198" y="139546"/>
                      <a:pt x="2614" y="140336"/>
                    </a:cubicBezTo>
                    <a:cubicBezTo>
                      <a:pt x="1976" y="140549"/>
                      <a:pt x="1094" y="140853"/>
                      <a:pt x="0" y="141248"/>
                    </a:cubicBezTo>
                    <a:lnTo>
                      <a:pt x="0" y="142221"/>
                    </a:lnTo>
                    <a:cubicBezTo>
                      <a:pt x="1216" y="141765"/>
                      <a:pt x="2219" y="141431"/>
                      <a:pt x="2888" y="141218"/>
                    </a:cubicBezTo>
                    <a:cubicBezTo>
                      <a:pt x="5806" y="140306"/>
                      <a:pt x="7538" y="139516"/>
                      <a:pt x="8967" y="138178"/>
                    </a:cubicBezTo>
                    <a:lnTo>
                      <a:pt x="11307" y="139303"/>
                    </a:lnTo>
                    <a:lnTo>
                      <a:pt x="6079" y="149425"/>
                    </a:lnTo>
                    <a:lnTo>
                      <a:pt x="5623" y="149151"/>
                    </a:lnTo>
                    <a:lnTo>
                      <a:pt x="0" y="143710"/>
                    </a:lnTo>
                    <a:lnTo>
                      <a:pt x="0" y="144349"/>
                    </a:lnTo>
                    <a:lnTo>
                      <a:pt x="2067" y="146355"/>
                    </a:lnTo>
                    <a:lnTo>
                      <a:pt x="0" y="148878"/>
                    </a:lnTo>
                    <a:lnTo>
                      <a:pt x="0" y="149607"/>
                    </a:lnTo>
                    <a:lnTo>
                      <a:pt x="2401" y="146659"/>
                    </a:lnTo>
                    <a:lnTo>
                      <a:pt x="5319" y="149485"/>
                    </a:lnTo>
                    <a:cubicBezTo>
                      <a:pt x="5319" y="149485"/>
                      <a:pt x="5350" y="149516"/>
                      <a:pt x="5350" y="149516"/>
                    </a:cubicBezTo>
                    <a:lnTo>
                      <a:pt x="5866" y="149820"/>
                    </a:lnTo>
                    <a:lnTo>
                      <a:pt x="4286" y="152859"/>
                    </a:lnTo>
                    <a:cubicBezTo>
                      <a:pt x="2948" y="152647"/>
                      <a:pt x="1489" y="152434"/>
                      <a:pt x="0" y="152191"/>
                    </a:cubicBezTo>
                    <a:lnTo>
                      <a:pt x="0" y="154501"/>
                    </a:lnTo>
                    <a:cubicBezTo>
                      <a:pt x="1763" y="154774"/>
                      <a:pt x="3100" y="154987"/>
                      <a:pt x="3769" y="155109"/>
                    </a:cubicBezTo>
                    <a:cubicBezTo>
                      <a:pt x="5258" y="156051"/>
                      <a:pt x="7204" y="157297"/>
                      <a:pt x="9453" y="158756"/>
                    </a:cubicBezTo>
                    <a:lnTo>
                      <a:pt x="4438" y="165838"/>
                    </a:lnTo>
                    <a:lnTo>
                      <a:pt x="0" y="162616"/>
                    </a:lnTo>
                    <a:lnTo>
                      <a:pt x="0" y="163194"/>
                    </a:lnTo>
                    <a:lnTo>
                      <a:pt x="4164" y="166203"/>
                    </a:lnTo>
                    <a:lnTo>
                      <a:pt x="517" y="171401"/>
                    </a:lnTo>
                    <a:lnTo>
                      <a:pt x="0" y="171036"/>
                    </a:lnTo>
                    <a:lnTo>
                      <a:pt x="0" y="171583"/>
                    </a:lnTo>
                    <a:lnTo>
                      <a:pt x="243" y="171765"/>
                    </a:lnTo>
                    <a:lnTo>
                      <a:pt x="0" y="172100"/>
                    </a:lnTo>
                    <a:lnTo>
                      <a:pt x="0" y="172890"/>
                    </a:lnTo>
                    <a:lnTo>
                      <a:pt x="760" y="171857"/>
                    </a:lnTo>
                    <a:lnTo>
                      <a:pt x="4681" y="166294"/>
                    </a:lnTo>
                    <a:lnTo>
                      <a:pt x="9848" y="158999"/>
                    </a:lnTo>
                    <a:cubicBezTo>
                      <a:pt x="11368" y="159972"/>
                      <a:pt x="13009" y="161036"/>
                      <a:pt x="14712" y="162130"/>
                    </a:cubicBezTo>
                    <a:lnTo>
                      <a:pt x="5532" y="176963"/>
                    </a:lnTo>
                    <a:lnTo>
                      <a:pt x="0" y="173376"/>
                    </a:lnTo>
                    <a:lnTo>
                      <a:pt x="0" y="173923"/>
                    </a:lnTo>
                    <a:lnTo>
                      <a:pt x="5471" y="177480"/>
                    </a:lnTo>
                    <a:lnTo>
                      <a:pt x="14286" y="183164"/>
                    </a:lnTo>
                    <a:lnTo>
                      <a:pt x="12401" y="186386"/>
                    </a:lnTo>
                    <a:lnTo>
                      <a:pt x="0" y="179121"/>
                    </a:lnTo>
                    <a:lnTo>
                      <a:pt x="0" y="179668"/>
                    </a:lnTo>
                    <a:lnTo>
                      <a:pt x="5289" y="182769"/>
                    </a:lnTo>
                    <a:lnTo>
                      <a:pt x="3830" y="185535"/>
                    </a:lnTo>
                    <a:lnTo>
                      <a:pt x="0" y="183772"/>
                    </a:lnTo>
                    <a:lnTo>
                      <a:pt x="0" y="184258"/>
                    </a:lnTo>
                    <a:lnTo>
                      <a:pt x="3617" y="185930"/>
                    </a:lnTo>
                    <a:lnTo>
                      <a:pt x="2310" y="188361"/>
                    </a:lnTo>
                    <a:lnTo>
                      <a:pt x="0" y="187358"/>
                    </a:lnTo>
                    <a:lnTo>
                      <a:pt x="0" y="187845"/>
                    </a:lnTo>
                    <a:lnTo>
                      <a:pt x="2097" y="188787"/>
                    </a:lnTo>
                    <a:lnTo>
                      <a:pt x="1459" y="189972"/>
                    </a:lnTo>
                    <a:lnTo>
                      <a:pt x="1976" y="189972"/>
                    </a:lnTo>
                    <a:lnTo>
                      <a:pt x="2523" y="188969"/>
                    </a:lnTo>
                    <a:lnTo>
                      <a:pt x="4772" y="189972"/>
                    </a:lnTo>
                    <a:lnTo>
                      <a:pt x="5897" y="189972"/>
                    </a:lnTo>
                    <a:lnTo>
                      <a:pt x="2736" y="188574"/>
                    </a:lnTo>
                    <a:lnTo>
                      <a:pt x="4012" y="186112"/>
                    </a:lnTo>
                    <a:lnTo>
                      <a:pt x="10760" y="189243"/>
                    </a:lnTo>
                    <a:lnTo>
                      <a:pt x="10335" y="189972"/>
                    </a:lnTo>
                    <a:lnTo>
                      <a:pt x="10851" y="189972"/>
                    </a:lnTo>
                    <a:lnTo>
                      <a:pt x="18845" y="176142"/>
                    </a:lnTo>
                    <a:lnTo>
                      <a:pt x="23982" y="168088"/>
                    </a:lnTo>
                    <a:cubicBezTo>
                      <a:pt x="25776" y="169243"/>
                      <a:pt x="27569" y="170398"/>
                      <a:pt x="29332" y="171492"/>
                    </a:cubicBezTo>
                    <a:lnTo>
                      <a:pt x="18055" y="189972"/>
                    </a:lnTo>
                    <a:lnTo>
                      <a:pt x="18602" y="189972"/>
                    </a:lnTo>
                    <a:lnTo>
                      <a:pt x="21642" y="184957"/>
                    </a:lnTo>
                    <a:lnTo>
                      <a:pt x="25624" y="187784"/>
                    </a:lnTo>
                    <a:lnTo>
                      <a:pt x="24165" y="189972"/>
                    </a:lnTo>
                    <a:lnTo>
                      <a:pt x="24712" y="189972"/>
                    </a:lnTo>
                    <a:lnTo>
                      <a:pt x="25988" y="188057"/>
                    </a:lnTo>
                    <a:lnTo>
                      <a:pt x="28694" y="189972"/>
                    </a:lnTo>
                    <a:lnTo>
                      <a:pt x="29484" y="189972"/>
                    </a:lnTo>
                    <a:lnTo>
                      <a:pt x="26262" y="187693"/>
                    </a:lnTo>
                    <a:lnTo>
                      <a:pt x="27508" y="185778"/>
                    </a:lnTo>
                    <a:lnTo>
                      <a:pt x="31004" y="187997"/>
                    </a:lnTo>
                    <a:lnTo>
                      <a:pt x="29545" y="189972"/>
                    </a:lnTo>
                    <a:lnTo>
                      <a:pt x="30122" y="189972"/>
                    </a:lnTo>
                    <a:lnTo>
                      <a:pt x="36688" y="180975"/>
                    </a:lnTo>
                    <a:lnTo>
                      <a:pt x="40913" y="183559"/>
                    </a:lnTo>
                    <a:lnTo>
                      <a:pt x="36353" y="189972"/>
                    </a:lnTo>
                    <a:lnTo>
                      <a:pt x="36900" y="189972"/>
                    </a:lnTo>
                    <a:lnTo>
                      <a:pt x="43679" y="180459"/>
                    </a:lnTo>
                    <a:cubicBezTo>
                      <a:pt x="44287" y="180823"/>
                      <a:pt x="44712" y="181036"/>
                      <a:pt x="44834" y="181097"/>
                    </a:cubicBezTo>
                    <a:lnTo>
                      <a:pt x="44864" y="181097"/>
                    </a:lnTo>
                    <a:lnTo>
                      <a:pt x="44378" y="185595"/>
                    </a:lnTo>
                    <a:lnTo>
                      <a:pt x="41642" y="189851"/>
                    </a:lnTo>
                    <a:lnTo>
                      <a:pt x="41581" y="189972"/>
                    </a:lnTo>
                    <a:lnTo>
                      <a:pt x="42189" y="189972"/>
                    </a:lnTo>
                    <a:lnTo>
                      <a:pt x="42159" y="189942"/>
                    </a:lnTo>
                    <a:lnTo>
                      <a:pt x="44712" y="185899"/>
                    </a:lnTo>
                    <a:lnTo>
                      <a:pt x="49454" y="185504"/>
                    </a:lnTo>
                    <a:lnTo>
                      <a:pt x="50396" y="189972"/>
                    </a:lnTo>
                    <a:lnTo>
                      <a:pt x="50852" y="189972"/>
                    </a:lnTo>
                    <a:lnTo>
                      <a:pt x="49910" y="185474"/>
                    </a:lnTo>
                    <a:lnTo>
                      <a:pt x="57691" y="184866"/>
                    </a:lnTo>
                    <a:lnTo>
                      <a:pt x="58451" y="189364"/>
                    </a:lnTo>
                    <a:lnTo>
                      <a:pt x="54408" y="189972"/>
                    </a:lnTo>
                    <a:lnTo>
                      <a:pt x="57448" y="189972"/>
                    </a:lnTo>
                    <a:lnTo>
                      <a:pt x="58512" y="189820"/>
                    </a:lnTo>
                    <a:lnTo>
                      <a:pt x="58542" y="189820"/>
                    </a:lnTo>
                    <a:lnTo>
                      <a:pt x="58573" y="189972"/>
                    </a:lnTo>
                    <a:lnTo>
                      <a:pt x="59028" y="189972"/>
                    </a:lnTo>
                    <a:lnTo>
                      <a:pt x="58147" y="184835"/>
                    </a:lnTo>
                    <a:lnTo>
                      <a:pt x="73801" y="184197"/>
                    </a:lnTo>
                    <a:lnTo>
                      <a:pt x="74196" y="189972"/>
                    </a:lnTo>
                    <a:lnTo>
                      <a:pt x="75108" y="189972"/>
                    </a:lnTo>
                    <a:lnTo>
                      <a:pt x="74713" y="184167"/>
                    </a:lnTo>
                    <a:lnTo>
                      <a:pt x="86597" y="183680"/>
                    </a:lnTo>
                    <a:cubicBezTo>
                      <a:pt x="86658" y="183680"/>
                      <a:pt x="86719" y="183650"/>
                      <a:pt x="86780" y="183620"/>
                    </a:cubicBezTo>
                    <a:cubicBezTo>
                      <a:pt x="86810" y="183559"/>
                      <a:pt x="86841" y="183498"/>
                      <a:pt x="86810" y="183437"/>
                    </a:cubicBezTo>
                    <a:lnTo>
                      <a:pt x="86506" y="178148"/>
                    </a:lnTo>
                    <a:cubicBezTo>
                      <a:pt x="90640" y="177814"/>
                      <a:pt x="94743" y="177449"/>
                      <a:pt x="98634" y="177115"/>
                    </a:cubicBezTo>
                    <a:lnTo>
                      <a:pt x="98999" y="181431"/>
                    </a:lnTo>
                    <a:lnTo>
                      <a:pt x="97661" y="181796"/>
                    </a:lnTo>
                    <a:cubicBezTo>
                      <a:pt x="97540" y="181826"/>
                      <a:pt x="97479" y="181948"/>
                      <a:pt x="97509" y="182070"/>
                    </a:cubicBezTo>
                    <a:lnTo>
                      <a:pt x="98512" y="187419"/>
                    </a:lnTo>
                    <a:cubicBezTo>
                      <a:pt x="98543" y="187510"/>
                      <a:pt x="98634" y="187601"/>
                      <a:pt x="98756" y="187601"/>
                    </a:cubicBezTo>
                    <a:lnTo>
                      <a:pt x="103862" y="187419"/>
                    </a:lnTo>
                    <a:cubicBezTo>
                      <a:pt x="103953" y="188209"/>
                      <a:pt x="104014" y="189091"/>
                      <a:pt x="104075" y="189972"/>
                    </a:cubicBezTo>
                    <a:lnTo>
                      <a:pt x="104531" y="189972"/>
                    </a:lnTo>
                    <a:cubicBezTo>
                      <a:pt x="104440" y="188817"/>
                      <a:pt x="104379" y="187875"/>
                      <a:pt x="104348" y="187389"/>
                    </a:cubicBezTo>
                    <a:lnTo>
                      <a:pt x="106659" y="187298"/>
                    </a:lnTo>
                    <a:lnTo>
                      <a:pt x="106932" y="189972"/>
                    </a:lnTo>
                    <a:lnTo>
                      <a:pt x="107388" y="189972"/>
                    </a:lnTo>
                    <a:lnTo>
                      <a:pt x="107114" y="187298"/>
                    </a:lnTo>
                    <a:lnTo>
                      <a:pt x="109850" y="187206"/>
                    </a:lnTo>
                    <a:lnTo>
                      <a:pt x="110002" y="189972"/>
                    </a:lnTo>
                    <a:lnTo>
                      <a:pt x="110458" y="189972"/>
                    </a:lnTo>
                    <a:lnTo>
                      <a:pt x="110306" y="187176"/>
                    </a:lnTo>
                    <a:lnTo>
                      <a:pt x="113042" y="187085"/>
                    </a:lnTo>
                    <a:cubicBezTo>
                      <a:pt x="113133" y="188057"/>
                      <a:pt x="113224" y="189030"/>
                      <a:pt x="113285" y="189972"/>
                    </a:cubicBezTo>
                    <a:lnTo>
                      <a:pt x="114227" y="189972"/>
                    </a:lnTo>
                    <a:cubicBezTo>
                      <a:pt x="113953" y="187176"/>
                      <a:pt x="113710" y="184106"/>
                      <a:pt x="113498" y="180914"/>
                    </a:cubicBezTo>
                    <a:lnTo>
                      <a:pt x="122191" y="180367"/>
                    </a:lnTo>
                    <a:lnTo>
                      <a:pt x="122920" y="189972"/>
                    </a:lnTo>
                    <a:lnTo>
                      <a:pt x="123376" y="189972"/>
                    </a:lnTo>
                    <a:lnTo>
                      <a:pt x="122647" y="180337"/>
                    </a:lnTo>
                    <a:lnTo>
                      <a:pt x="132890" y="179699"/>
                    </a:lnTo>
                    <a:lnTo>
                      <a:pt x="132981" y="189516"/>
                    </a:lnTo>
                    <a:lnTo>
                      <a:pt x="126537" y="189972"/>
                    </a:lnTo>
                    <a:lnTo>
                      <a:pt x="133437" y="189972"/>
                    </a:lnTo>
                    <a:lnTo>
                      <a:pt x="137875" y="189668"/>
                    </a:lnTo>
                    <a:lnTo>
                      <a:pt x="137905" y="189972"/>
                    </a:lnTo>
                    <a:lnTo>
                      <a:pt x="138361" y="189972"/>
                    </a:lnTo>
                    <a:lnTo>
                      <a:pt x="138361" y="189608"/>
                    </a:lnTo>
                    <a:lnTo>
                      <a:pt x="142282" y="189364"/>
                    </a:lnTo>
                    <a:cubicBezTo>
                      <a:pt x="142434" y="189334"/>
                      <a:pt x="142525" y="189243"/>
                      <a:pt x="142495" y="189121"/>
                    </a:cubicBezTo>
                    <a:lnTo>
                      <a:pt x="141857" y="177875"/>
                    </a:lnTo>
                    <a:cubicBezTo>
                      <a:pt x="141857" y="177753"/>
                      <a:pt x="141735" y="177632"/>
                      <a:pt x="141614" y="177632"/>
                    </a:cubicBezTo>
                    <a:lnTo>
                      <a:pt x="137905" y="177632"/>
                    </a:lnTo>
                    <a:lnTo>
                      <a:pt x="137723" y="174288"/>
                    </a:lnTo>
                    <a:lnTo>
                      <a:pt x="143589" y="173863"/>
                    </a:lnTo>
                    <a:cubicBezTo>
                      <a:pt x="143863" y="179455"/>
                      <a:pt x="144106" y="185231"/>
                      <a:pt x="144319" y="189972"/>
                    </a:cubicBezTo>
                    <a:lnTo>
                      <a:pt x="146598" y="189972"/>
                    </a:lnTo>
                    <a:cubicBezTo>
                      <a:pt x="146538" y="187905"/>
                      <a:pt x="146416" y="185656"/>
                      <a:pt x="146325" y="183316"/>
                    </a:cubicBezTo>
                    <a:lnTo>
                      <a:pt x="150520" y="183316"/>
                    </a:lnTo>
                    <a:lnTo>
                      <a:pt x="153134" y="188209"/>
                    </a:lnTo>
                    <a:lnTo>
                      <a:pt x="149608" y="189972"/>
                    </a:lnTo>
                    <a:lnTo>
                      <a:pt x="150611" y="189972"/>
                    </a:lnTo>
                    <a:lnTo>
                      <a:pt x="154228" y="188149"/>
                    </a:lnTo>
                    <a:lnTo>
                      <a:pt x="155322" y="189972"/>
                    </a:lnTo>
                    <a:lnTo>
                      <a:pt x="156204" y="189972"/>
                    </a:lnTo>
                    <a:lnTo>
                      <a:pt x="162252" y="187146"/>
                    </a:lnTo>
                    <a:cubicBezTo>
                      <a:pt x="162374" y="187085"/>
                      <a:pt x="162435" y="186963"/>
                      <a:pt x="162374" y="186842"/>
                    </a:cubicBezTo>
                    <a:lnTo>
                      <a:pt x="161371" y="184562"/>
                    </a:lnTo>
                    <a:lnTo>
                      <a:pt x="163407" y="183559"/>
                    </a:lnTo>
                    <a:lnTo>
                      <a:pt x="169152" y="183194"/>
                    </a:lnTo>
                    <a:lnTo>
                      <a:pt x="169486" y="187024"/>
                    </a:lnTo>
                    <a:lnTo>
                      <a:pt x="164502" y="189972"/>
                    </a:lnTo>
                    <a:lnTo>
                      <a:pt x="165413" y="189972"/>
                    </a:lnTo>
                    <a:lnTo>
                      <a:pt x="166416" y="189364"/>
                    </a:lnTo>
                    <a:lnTo>
                      <a:pt x="166477" y="189972"/>
                    </a:lnTo>
                    <a:lnTo>
                      <a:pt x="166933" y="189972"/>
                    </a:lnTo>
                    <a:lnTo>
                      <a:pt x="166872" y="189121"/>
                    </a:lnTo>
                    <a:lnTo>
                      <a:pt x="169517" y="187541"/>
                    </a:lnTo>
                    <a:lnTo>
                      <a:pt x="169730" y="189972"/>
                    </a:lnTo>
                    <a:lnTo>
                      <a:pt x="170186" y="189972"/>
                    </a:lnTo>
                    <a:lnTo>
                      <a:pt x="169578" y="183164"/>
                    </a:lnTo>
                    <a:lnTo>
                      <a:pt x="173955" y="182860"/>
                    </a:lnTo>
                    <a:lnTo>
                      <a:pt x="174411" y="189972"/>
                    </a:lnTo>
                    <a:lnTo>
                      <a:pt x="174866" y="189972"/>
                    </a:lnTo>
                    <a:lnTo>
                      <a:pt x="174411" y="182829"/>
                    </a:lnTo>
                    <a:lnTo>
                      <a:pt x="178392" y="182586"/>
                    </a:lnTo>
                    <a:lnTo>
                      <a:pt x="178818" y="189972"/>
                    </a:lnTo>
                    <a:lnTo>
                      <a:pt x="179304" y="189972"/>
                    </a:lnTo>
                    <a:lnTo>
                      <a:pt x="178848" y="182556"/>
                    </a:lnTo>
                    <a:lnTo>
                      <a:pt x="183712" y="182221"/>
                    </a:lnTo>
                    <a:lnTo>
                      <a:pt x="184168" y="189972"/>
                    </a:lnTo>
                    <a:lnTo>
                      <a:pt x="185079" y="189972"/>
                    </a:lnTo>
                    <a:lnTo>
                      <a:pt x="184654" y="182191"/>
                    </a:lnTo>
                    <a:lnTo>
                      <a:pt x="189821" y="181826"/>
                    </a:lnTo>
                    <a:cubicBezTo>
                      <a:pt x="190004" y="184684"/>
                      <a:pt x="190186" y="187450"/>
                      <a:pt x="190338" y="189972"/>
                    </a:cubicBezTo>
                    <a:lnTo>
                      <a:pt x="190794" y="189972"/>
                    </a:lnTo>
                    <a:cubicBezTo>
                      <a:pt x="190429" y="184106"/>
                      <a:pt x="190004" y="176902"/>
                      <a:pt x="189639" y="170702"/>
                    </a:cubicBezTo>
                    <a:lnTo>
                      <a:pt x="197694" y="170124"/>
                    </a:lnTo>
                    <a:lnTo>
                      <a:pt x="199183" y="189972"/>
                    </a:lnTo>
                    <a:lnTo>
                      <a:pt x="199639" y="189972"/>
                    </a:lnTo>
                    <a:lnTo>
                      <a:pt x="199031" y="182070"/>
                    </a:lnTo>
                    <a:lnTo>
                      <a:pt x="203560" y="181796"/>
                    </a:lnTo>
                    <a:lnTo>
                      <a:pt x="204016" y="187966"/>
                    </a:lnTo>
                    <a:lnTo>
                      <a:pt x="202709" y="188057"/>
                    </a:lnTo>
                    <a:cubicBezTo>
                      <a:pt x="202587" y="188088"/>
                      <a:pt x="202496" y="188179"/>
                      <a:pt x="202496" y="188301"/>
                    </a:cubicBezTo>
                    <a:lnTo>
                      <a:pt x="202496" y="188331"/>
                    </a:lnTo>
                    <a:cubicBezTo>
                      <a:pt x="202523" y="188437"/>
                      <a:pt x="202595" y="188519"/>
                      <a:pt x="202713" y="188519"/>
                    </a:cubicBezTo>
                    <a:cubicBezTo>
                      <a:pt x="202731" y="188519"/>
                      <a:pt x="202750" y="188517"/>
                      <a:pt x="202770" y="188513"/>
                    </a:cubicBezTo>
                    <a:lnTo>
                      <a:pt x="204046" y="188422"/>
                    </a:lnTo>
                    <a:lnTo>
                      <a:pt x="204168" y="189972"/>
                    </a:lnTo>
                    <a:lnTo>
                      <a:pt x="204624" y="189972"/>
                    </a:lnTo>
                    <a:lnTo>
                      <a:pt x="204502" y="188392"/>
                    </a:lnTo>
                    <a:lnTo>
                      <a:pt x="210125" y="187936"/>
                    </a:lnTo>
                    <a:lnTo>
                      <a:pt x="210247" y="189972"/>
                    </a:lnTo>
                    <a:lnTo>
                      <a:pt x="210703" y="189972"/>
                    </a:lnTo>
                    <a:lnTo>
                      <a:pt x="210156" y="181431"/>
                    </a:lnTo>
                    <a:lnTo>
                      <a:pt x="216691" y="181066"/>
                    </a:lnTo>
                    <a:lnTo>
                      <a:pt x="216965" y="189972"/>
                    </a:lnTo>
                    <a:lnTo>
                      <a:pt x="217420" y="189972"/>
                    </a:lnTo>
                    <a:lnTo>
                      <a:pt x="217177" y="181036"/>
                    </a:lnTo>
                    <a:lnTo>
                      <a:pt x="221281" y="180732"/>
                    </a:lnTo>
                    <a:cubicBezTo>
                      <a:pt x="221463" y="183711"/>
                      <a:pt x="221676" y="186781"/>
                      <a:pt x="221889" y="189972"/>
                    </a:cubicBezTo>
                    <a:lnTo>
                      <a:pt x="224168" y="189972"/>
                    </a:lnTo>
                    <a:cubicBezTo>
                      <a:pt x="223986" y="186963"/>
                      <a:pt x="223773" y="183832"/>
                      <a:pt x="223560" y="180580"/>
                    </a:cubicBezTo>
                    <a:lnTo>
                      <a:pt x="228181" y="180246"/>
                    </a:lnTo>
                    <a:lnTo>
                      <a:pt x="228788" y="189972"/>
                    </a:lnTo>
                    <a:lnTo>
                      <a:pt x="229244" y="189972"/>
                    </a:lnTo>
                    <a:lnTo>
                      <a:pt x="228636" y="180215"/>
                    </a:lnTo>
                    <a:lnTo>
                      <a:pt x="233287" y="179881"/>
                    </a:lnTo>
                    <a:lnTo>
                      <a:pt x="233865" y="189972"/>
                    </a:lnTo>
                    <a:lnTo>
                      <a:pt x="234320" y="189972"/>
                    </a:lnTo>
                    <a:lnTo>
                      <a:pt x="233743" y="179851"/>
                    </a:lnTo>
                    <a:lnTo>
                      <a:pt x="236144" y="179699"/>
                    </a:lnTo>
                    <a:lnTo>
                      <a:pt x="236691" y="189972"/>
                    </a:lnTo>
                    <a:lnTo>
                      <a:pt x="237147" y="189972"/>
                    </a:lnTo>
                    <a:lnTo>
                      <a:pt x="236600" y="179668"/>
                    </a:lnTo>
                    <a:lnTo>
                      <a:pt x="238272" y="179547"/>
                    </a:lnTo>
                    <a:lnTo>
                      <a:pt x="238789" y="189972"/>
                    </a:lnTo>
                    <a:lnTo>
                      <a:pt x="239731" y="189972"/>
                    </a:lnTo>
                    <a:lnTo>
                      <a:pt x="239488" y="185383"/>
                    </a:lnTo>
                    <a:lnTo>
                      <a:pt x="250856" y="184623"/>
                    </a:lnTo>
                    <a:cubicBezTo>
                      <a:pt x="250977" y="186507"/>
                      <a:pt x="251129" y="188331"/>
                      <a:pt x="251251" y="189972"/>
                    </a:cubicBezTo>
                    <a:lnTo>
                      <a:pt x="252163" y="189972"/>
                    </a:lnTo>
                    <a:cubicBezTo>
                      <a:pt x="252011" y="187997"/>
                      <a:pt x="251859" y="185747"/>
                      <a:pt x="251707" y="183377"/>
                    </a:cubicBezTo>
                    <a:lnTo>
                      <a:pt x="261829" y="183042"/>
                    </a:lnTo>
                    <a:lnTo>
                      <a:pt x="262315" y="189638"/>
                    </a:lnTo>
                    <a:lnTo>
                      <a:pt x="257452" y="189972"/>
                    </a:lnTo>
                    <a:lnTo>
                      <a:pt x="263987" y="189972"/>
                    </a:lnTo>
                    <a:lnTo>
                      <a:pt x="270795" y="189486"/>
                    </a:lnTo>
                    <a:cubicBezTo>
                      <a:pt x="270795" y="189668"/>
                      <a:pt x="270826" y="189820"/>
                      <a:pt x="270826" y="189972"/>
                    </a:cubicBezTo>
                    <a:lnTo>
                      <a:pt x="271768" y="189972"/>
                    </a:lnTo>
                    <a:cubicBezTo>
                      <a:pt x="271738" y="189790"/>
                      <a:pt x="271738" y="189608"/>
                      <a:pt x="271707" y="189425"/>
                    </a:cubicBezTo>
                    <a:lnTo>
                      <a:pt x="284960" y="188483"/>
                    </a:lnTo>
                    <a:lnTo>
                      <a:pt x="284960" y="188027"/>
                    </a:lnTo>
                    <a:lnTo>
                      <a:pt x="282406" y="188209"/>
                    </a:lnTo>
                    <a:lnTo>
                      <a:pt x="282163" y="182434"/>
                    </a:lnTo>
                    <a:lnTo>
                      <a:pt x="284960" y="182343"/>
                    </a:lnTo>
                    <a:lnTo>
                      <a:pt x="284960" y="181887"/>
                    </a:lnTo>
                    <a:lnTo>
                      <a:pt x="282163" y="181978"/>
                    </a:lnTo>
                    <a:lnTo>
                      <a:pt x="281951" y="176507"/>
                    </a:lnTo>
                    <a:lnTo>
                      <a:pt x="284960" y="176294"/>
                    </a:lnTo>
                    <a:lnTo>
                      <a:pt x="284960" y="175838"/>
                    </a:lnTo>
                    <a:lnTo>
                      <a:pt x="281951" y="176051"/>
                    </a:lnTo>
                    <a:lnTo>
                      <a:pt x="281829" y="173012"/>
                    </a:lnTo>
                    <a:cubicBezTo>
                      <a:pt x="282862" y="172890"/>
                      <a:pt x="283926" y="172768"/>
                      <a:pt x="284960" y="172647"/>
                    </a:cubicBezTo>
                    <a:lnTo>
                      <a:pt x="284960" y="172191"/>
                    </a:lnTo>
                    <a:cubicBezTo>
                      <a:pt x="283957" y="172313"/>
                      <a:pt x="282862" y="172434"/>
                      <a:pt x="281799" y="172556"/>
                    </a:cubicBezTo>
                    <a:lnTo>
                      <a:pt x="281707" y="169668"/>
                    </a:lnTo>
                    <a:lnTo>
                      <a:pt x="284960" y="169425"/>
                    </a:lnTo>
                    <a:lnTo>
                      <a:pt x="284960" y="168969"/>
                    </a:lnTo>
                    <a:lnTo>
                      <a:pt x="281677" y="169212"/>
                    </a:lnTo>
                    <a:lnTo>
                      <a:pt x="281464" y="163285"/>
                    </a:lnTo>
                    <a:lnTo>
                      <a:pt x="284990" y="163011"/>
                    </a:lnTo>
                    <a:lnTo>
                      <a:pt x="284990" y="162100"/>
                    </a:lnTo>
                    <a:lnTo>
                      <a:pt x="270552" y="163194"/>
                    </a:lnTo>
                    <a:cubicBezTo>
                      <a:pt x="270978" y="155200"/>
                      <a:pt x="272011" y="144014"/>
                      <a:pt x="272285" y="140883"/>
                    </a:cubicBezTo>
                    <a:cubicBezTo>
                      <a:pt x="274443" y="142646"/>
                      <a:pt x="281282" y="148452"/>
                      <a:pt x="284990" y="153224"/>
                    </a:cubicBezTo>
                    <a:lnTo>
                      <a:pt x="284990" y="151765"/>
                    </a:lnTo>
                    <a:cubicBezTo>
                      <a:pt x="280796" y="146689"/>
                      <a:pt x="273926" y="141005"/>
                      <a:pt x="272467" y="139820"/>
                    </a:cubicBezTo>
                    <a:lnTo>
                      <a:pt x="276905" y="128999"/>
                    </a:lnTo>
                    <a:cubicBezTo>
                      <a:pt x="279792" y="130427"/>
                      <a:pt x="282680" y="131826"/>
                      <a:pt x="284990" y="132920"/>
                    </a:cubicBezTo>
                    <a:lnTo>
                      <a:pt x="284990" y="130367"/>
                    </a:lnTo>
                    <a:cubicBezTo>
                      <a:pt x="279367" y="127692"/>
                      <a:pt x="270552" y="123315"/>
                      <a:pt x="264108" y="120032"/>
                    </a:cubicBezTo>
                    <a:cubicBezTo>
                      <a:pt x="263166" y="119455"/>
                      <a:pt x="251980" y="112676"/>
                      <a:pt x="243956" y="110184"/>
                    </a:cubicBezTo>
                    <a:cubicBezTo>
                      <a:pt x="244138" y="108482"/>
                      <a:pt x="244321" y="106810"/>
                      <a:pt x="244503" y="105138"/>
                    </a:cubicBezTo>
                    <a:cubicBezTo>
                      <a:pt x="244807" y="101947"/>
                      <a:pt x="244807" y="98421"/>
                      <a:pt x="244594" y="94682"/>
                    </a:cubicBezTo>
                    <a:lnTo>
                      <a:pt x="250096" y="81703"/>
                    </a:lnTo>
                    <a:cubicBezTo>
                      <a:pt x="251251" y="82585"/>
                      <a:pt x="252376" y="83466"/>
                      <a:pt x="253135" y="84044"/>
                    </a:cubicBezTo>
                    <a:cubicBezTo>
                      <a:pt x="255354" y="85746"/>
                      <a:pt x="261221" y="88633"/>
                      <a:pt x="261494" y="88785"/>
                    </a:cubicBezTo>
                    <a:lnTo>
                      <a:pt x="277178" y="97752"/>
                    </a:lnTo>
                    <a:lnTo>
                      <a:pt x="275112" y="101339"/>
                    </a:lnTo>
                    <a:lnTo>
                      <a:pt x="273774" y="103588"/>
                    </a:lnTo>
                    <a:cubicBezTo>
                      <a:pt x="273774" y="103649"/>
                      <a:pt x="273744" y="103679"/>
                      <a:pt x="273744" y="103710"/>
                    </a:cubicBezTo>
                    <a:cubicBezTo>
                      <a:pt x="273744" y="103801"/>
                      <a:pt x="273805" y="103862"/>
                      <a:pt x="273865" y="103922"/>
                    </a:cubicBezTo>
                    <a:cubicBezTo>
                      <a:pt x="273906" y="103943"/>
                      <a:pt x="273946" y="103953"/>
                      <a:pt x="273985" y="103953"/>
                    </a:cubicBezTo>
                    <a:cubicBezTo>
                      <a:pt x="274061" y="103953"/>
                      <a:pt x="274129" y="103912"/>
                      <a:pt x="274169" y="103831"/>
                    </a:cubicBezTo>
                    <a:lnTo>
                      <a:pt x="275385" y="101764"/>
                    </a:lnTo>
                    <a:lnTo>
                      <a:pt x="284990" y="107813"/>
                    </a:lnTo>
                    <a:lnTo>
                      <a:pt x="284990" y="107266"/>
                    </a:lnTo>
                    <a:lnTo>
                      <a:pt x="275628" y="101369"/>
                    </a:lnTo>
                    <a:lnTo>
                      <a:pt x="277574" y="97965"/>
                    </a:lnTo>
                    <a:lnTo>
                      <a:pt x="284960" y="102220"/>
                    </a:lnTo>
                    <a:lnTo>
                      <a:pt x="284960" y="101673"/>
                    </a:lnTo>
                    <a:lnTo>
                      <a:pt x="277786" y="97570"/>
                    </a:lnTo>
                    <a:lnTo>
                      <a:pt x="280583" y="92798"/>
                    </a:lnTo>
                    <a:lnTo>
                      <a:pt x="283075" y="88512"/>
                    </a:lnTo>
                    <a:lnTo>
                      <a:pt x="284717" y="85716"/>
                    </a:lnTo>
                    <a:lnTo>
                      <a:pt x="284960" y="85868"/>
                    </a:lnTo>
                    <a:lnTo>
                      <a:pt x="284960" y="85320"/>
                    </a:lnTo>
                    <a:lnTo>
                      <a:pt x="273440" y="77752"/>
                    </a:lnTo>
                    <a:lnTo>
                      <a:pt x="275567" y="73588"/>
                    </a:lnTo>
                    <a:lnTo>
                      <a:pt x="284960" y="78846"/>
                    </a:lnTo>
                    <a:lnTo>
                      <a:pt x="284960" y="78329"/>
                    </a:lnTo>
                    <a:lnTo>
                      <a:pt x="275780" y="73193"/>
                    </a:lnTo>
                    <a:lnTo>
                      <a:pt x="276844" y="71095"/>
                    </a:lnTo>
                    <a:cubicBezTo>
                      <a:pt x="280248" y="73193"/>
                      <a:pt x="282954" y="75107"/>
                      <a:pt x="284960" y="76627"/>
                    </a:cubicBezTo>
                    <a:lnTo>
                      <a:pt x="284960" y="73740"/>
                    </a:lnTo>
                    <a:cubicBezTo>
                      <a:pt x="282103" y="71703"/>
                      <a:pt x="278212" y="69089"/>
                      <a:pt x="273288" y="66293"/>
                    </a:cubicBezTo>
                    <a:lnTo>
                      <a:pt x="274990" y="62949"/>
                    </a:lnTo>
                    <a:lnTo>
                      <a:pt x="276601" y="63800"/>
                    </a:lnTo>
                    <a:lnTo>
                      <a:pt x="278242" y="64651"/>
                    </a:lnTo>
                    <a:lnTo>
                      <a:pt x="284960" y="68116"/>
                    </a:lnTo>
                    <a:lnTo>
                      <a:pt x="284960" y="67600"/>
                    </a:lnTo>
                    <a:lnTo>
                      <a:pt x="281555" y="65837"/>
                    </a:lnTo>
                    <a:lnTo>
                      <a:pt x="283470" y="61794"/>
                    </a:lnTo>
                    <a:lnTo>
                      <a:pt x="284960" y="62645"/>
                    </a:lnTo>
                    <a:lnTo>
                      <a:pt x="284960" y="62098"/>
                    </a:lnTo>
                    <a:lnTo>
                      <a:pt x="283653" y="61369"/>
                    </a:lnTo>
                    <a:lnTo>
                      <a:pt x="284960" y="58633"/>
                    </a:lnTo>
                    <a:lnTo>
                      <a:pt x="284960" y="57539"/>
                    </a:lnTo>
                    <a:lnTo>
                      <a:pt x="283258" y="61156"/>
                    </a:lnTo>
                    <a:lnTo>
                      <a:pt x="280796" y="59788"/>
                    </a:lnTo>
                    <a:cubicBezTo>
                      <a:pt x="280796" y="59788"/>
                      <a:pt x="280796" y="59758"/>
                      <a:pt x="280796" y="59758"/>
                    </a:cubicBezTo>
                    <a:lnTo>
                      <a:pt x="279519" y="59059"/>
                    </a:lnTo>
                    <a:lnTo>
                      <a:pt x="281951" y="54742"/>
                    </a:lnTo>
                    <a:lnTo>
                      <a:pt x="284960" y="56384"/>
                    </a:lnTo>
                    <a:lnTo>
                      <a:pt x="284960" y="55837"/>
                    </a:lnTo>
                    <a:lnTo>
                      <a:pt x="281981" y="54256"/>
                    </a:lnTo>
                    <a:lnTo>
                      <a:pt x="280005" y="53192"/>
                    </a:lnTo>
                    <a:lnTo>
                      <a:pt x="282498" y="48329"/>
                    </a:lnTo>
                    <a:lnTo>
                      <a:pt x="284960" y="49332"/>
                    </a:lnTo>
                    <a:lnTo>
                      <a:pt x="284960" y="48846"/>
                    </a:lnTo>
                    <a:lnTo>
                      <a:pt x="282710" y="47903"/>
                    </a:lnTo>
                    <a:lnTo>
                      <a:pt x="284534" y="44378"/>
                    </a:lnTo>
                    <a:lnTo>
                      <a:pt x="284960" y="44438"/>
                    </a:lnTo>
                    <a:lnTo>
                      <a:pt x="284960" y="43982"/>
                    </a:lnTo>
                    <a:lnTo>
                      <a:pt x="284747" y="43952"/>
                    </a:lnTo>
                    <a:lnTo>
                      <a:pt x="284960" y="43526"/>
                    </a:lnTo>
                    <a:lnTo>
                      <a:pt x="284960" y="42523"/>
                    </a:lnTo>
                    <a:lnTo>
                      <a:pt x="284261" y="43861"/>
                    </a:lnTo>
                    <a:lnTo>
                      <a:pt x="280157" y="43223"/>
                    </a:lnTo>
                    <a:lnTo>
                      <a:pt x="280735" y="39271"/>
                    </a:lnTo>
                    <a:lnTo>
                      <a:pt x="284960" y="39727"/>
                    </a:lnTo>
                    <a:lnTo>
                      <a:pt x="284960" y="39271"/>
                    </a:lnTo>
                    <a:lnTo>
                      <a:pt x="280796" y="38815"/>
                    </a:lnTo>
                    <a:lnTo>
                      <a:pt x="281525" y="33648"/>
                    </a:lnTo>
                    <a:lnTo>
                      <a:pt x="284960" y="34104"/>
                    </a:lnTo>
                    <a:lnTo>
                      <a:pt x="284960" y="33648"/>
                    </a:lnTo>
                    <a:lnTo>
                      <a:pt x="281586" y="33192"/>
                    </a:lnTo>
                    <a:lnTo>
                      <a:pt x="282133" y="29453"/>
                    </a:lnTo>
                    <a:cubicBezTo>
                      <a:pt x="283106" y="29879"/>
                      <a:pt x="284048" y="30304"/>
                      <a:pt x="284960" y="30700"/>
                    </a:cubicBezTo>
                    <a:lnTo>
                      <a:pt x="284960" y="29696"/>
                    </a:lnTo>
                    <a:cubicBezTo>
                      <a:pt x="284078" y="29301"/>
                      <a:pt x="283136" y="28876"/>
                      <a:pt x="282224" y="28481"/>
                    </a:cubicBezTo>
                    <a:lnTo>
                      <a:pt x="282437" y="17660"/>
                    </a:lnTo>
                    <a:lnTo>
                      <a:pt x="284960" y="18025"/>
                    </a:lnTo>
                    <a:lnTo>
                      <a:pt x="284960" y="17569"/>
                    </a:lnTo>
                    <a:lnTo>
                      <a:pt x="282467" y="17174"/>
                    </a:lnTo>
                    <a:lnTo>
                      <a:pt x="283501" y="10578"/>
                    </a:lnTo>
                    <a:lnTo>
                      <a:pt x="284960" y="10821"/>
                    </a:lnTo>
                    <a:lnTo>
                      <a:pt x="284960" y="10365"/>
                    </a:lnTo>
                    <a:lnTo>
                      <a:pt x="283318" y="10091"/>
                    </a:lnTo>
                    <a:lnTo>
                      <a:pt x="281251" y="9757"/>
                    </a:lnTo>
                    <a:lnTo>
                      <a:pt x="282376" y="2280"/>
                    </a:lnTo>
                    <a:cubicBezTo>
                      <a:pt x="283258" y="2432"/>
                      <a:pt x="284139" y="2584"/>
                      <a:pt x="284960" y="2736"/>
                    </a:cubicBezTo>
                    <a:lnTo>
                      <a:pt x="284960" y="1793"/>
                    </a:lnTo>
                    <a:cubicBezTo>
                      <a:pt x="281707" y="1246"/>
                      <a:pt x="277908" y="608"/>
                      <a:pt x="274048" y="0"/>
                    </a:cubicBezTo>
                    <a:lnTo>
                      <a:pt x="267999" y="0"/>
                    </a:lnTo>
                    <a:cubicBezTo>
                      <a:pt x="269002" y="152"/>
                      <a:pt x="270035" y="304"/>
                      <a:pt x="271069" y="456"/>
                    </a:cubicBezTo>
                    <a:lnTo>
                      <a:pt x="270522" y="5593"/>
                    </a:lnTo>
                    <a:lnTo>
                      <a:pt x="267330" y="5228"/>
                    </a:lnTo>
                    <a:lnTo>
                      <a:pt x="267513" y="3830"/>
                    </a:lnTo>
                    <a:cubicBezTo>
                      <a:pt x="267543" y="3708"/>
                      <a:pt x="267452" y="3587"/>
                      <a:pt x="267300" y="3587"/>
                    </a:cubicBezTo>
                    <a:cubicBezTo>
                      <a:pt x="267284" y="3583"/>
                      <a:pt x="267268" y="3581"/>
                      <a:pt x="267254" y="3581"/>
                    </a:cubicBezTo>
                    <a:cubicBezTo>
                      <a:pt x="267155" y="3581"/>
                      <a:pt x="267083" y="3663"/>
                      <a:pt x="267057" y="3769"/>
                    </a:cubicBezTo>
                    <a:lnTo>
                      <a:pt x="266874" y="5167"/>
                    </a:lnTo>
                    <a:lnTo>
                      <a:pt x="264139" y="4863"/>
                    </a:lnTo>
                    <a:lnTo>
                      <a:pt x="264625" y="0"/>
                    </a:lnTo>
                    <a:lnTo>
                      <a:pt x="264169" y="0"/>
                    </a:lnTo>
                    <a:lnTo>
                      <a:pt x="263683" y="4833"/>
                    </a:lnTo>
                    <a:lnTo>
                      <a:pt x="259671" y="4377"/>
                    </a:lnTo>
                    <a:lnTo>
                      <a:pt x="260157" y="0"/>
                    </a:lnTo>
                    <a:lnTo>
                      <a:pt x="259671" y="0"/>
                    </a:lnTo>
                    <a:lnTo>
                      <a:pt x="259215" y="4559"/>
                    </a:lnTo>
                    <a:lnTo>
                      <a:pt x="257208" y="23891"/>
                    </a:lnTo>
                    <a:cubicBezTo>
                      <a:pt x="256236" y="23800"/>
                      <a:pt x="255233" y="23739"/>
                      <a:pt x="254230" y="23648"/>
                    </a:cubicBezTo>
                    <a:lnTo>
                      <a:pt x="256661" y="0"/>
                    </a:lnTo>
                    <a:lnTo>
                      <a:pt x="256205" y="0"/>
                    </a:lnTo>
                    <a:lnTo>
                      <a:pt x="253774" y="23648"/>
                    </a:lnTo>
                    <a:cubicBezTo>
                      <a:pt x="252740" y="23557"/>
                      <a:pt x="251676" y="23496"/>
                      <a:pt x="250613" y="23405"/>
                    </a:cubicBezTo>
                    <a:lnTo>
                      <a:pt x="252102" y="0"/>
                    </a:lnTo>
                    <a:lnTo>
                      <a:pt x="251646" y="0"/>
                    </a:lnTo>
                    <a:lnTo>
                      <a:pt x="250157" y="23374"/>
                    </a:lnTo>
                    <a:cubicBezTo>
                      <a:pt x="247147" y="23161"/>
                      <a:pt x="244199" y="22979"/>
                      <a:pt x="241433" y="22797"/>
                    </a:cubicBezTo>
                    <a:lnTo>
                      <a:pt x="243409" y="1611"/>
                    </a:lnTo>
                    <a:lnTo>
                      <a:pt x="243500" y="0"/>
                    </a:lnTo>
                    <a:lnTo>
                      <a:pt x="243014" y="0"/>
                    </a:lnTo>
                    <a:lnTo>
                      <a:pt x="242953" y="1581"/>
                    </a:lnTo>
                    <a:lnTo>
                      <a:pt x="240977" y="22766"/>
                    </a:lnTo>
                    <a:cubicBezTo>
                      <a:pt x="238910" y="22614"/>
                      <a:pt x="236995" y="22493"/>
                      <a:pt x="235293" y="22371"/>
                    </a:cubicBezTo>
                    <a:lnTo>
                      <a:pt x="237725" y="0"/>
                    </a:lnTo>
                    <a:lnTo>
                      <a:pt x="237269" y="0"/>
                    </a:lnTo>
                    <a:lnTo>
                      <a:pt x="234837" y="22341"/>
                    </a:lnTo>
                    <a:cubicBezTo>
                      <a:pt x="232527" y="22189"/>
                      <a:pt x="230703" y="22067"/>
                      <a:pt x="229579" y="22006"/>
                    </a:cubicBezTo>
                    <a:cubicBezTo>
                      <a:pt x="230521" y="14104"/>
                      <a:pt x="231524" y="5654"/>
                      <a:pt x="232193" y="0"/>
                    </a:cubicBezTo>
                    <a:lnTo>
                      <a:pt x="229883" y="0"/>
                    </a:lnTo>
                    <a:cubicBezTo>
                      <a:pt x="229640" y="2188"/>
                      <a:pt x="229336" y="4803"/>
                      <a:pt x="229001" y="7629"/>
                    </a:cubicBezTo>
                    <a:lnTo>
                      <a:pt x="222405" y="0"/>
                    </a:lnTo>
                    <a:lnTo>
                      <a:pt x="221190" y="0"/>
                    </a:lnTo>
                    <a:lnTo>
                      <a:pt x="228515" y="8480"/>
                    </a:lnTo>
                    <a:cubicBezTo>
                      <a:pt x="227907" y="9119"/>
                      <a:pt x="226296" y="10699"/>
                      <a:pt x="224077" y="12857"/>
                    </a:cubicBezTo>
                    <a:lnTo>
                      <a:pt x="215475" y="3192"/>
                    </a:lnTo>
                    <a:lnTo>
                      <a:pt x="218788" y="0"/>
                    </a:lnTo>
                    <a:lnTo>
                      <a:pt x="218120" y="0"/>
                    </a:lnTo>
                    <a:lnTo>
                      <a:pt x="215171" y="2857"/>
                    </a:lnTo>
                    <a:lnTo>
                      <a:pt x="212618" y="0"/>
                    </a:lnTo>
                    <a:lnTo>
                      <a:pt x="212010" y="0"/>
                    </a:lnTo>
                    <a:lnTo>
                      <a:pt x="214837" y="3161"/>
                    </a:lnTo>
                    <a:lnTo>
                      <a:pt x="212071" y="5836"/>
                    </a:lnTo>
                    <a:lnTo>
                      <a:pt x="206660" y="0"/>
                    </a:lnTo>
                    <a:lnTo>
                      <a:pt x="206022" y="0"/>
                    </a:lnTo>
                    <a:lnTo>
                      <a:pt x="211736" y="6170"/>
                    </a:lnTo>
                    <a:lnTo>
                      <a:pt x="209366" y="8450"/>
                    </a:lnTo>
                    <a:lnTo>
                      <a:pt x="203165" y="1550"/>
                    </a:lnTo>
                    <a:lnTo>
                      <a:pt x="205232" y="0"/>
                    </a:lnTo>
                    <a:lnTo>
                      <a:pt x="204442" y="0"/>
                    </a:lnTo>
                    <a:lnTo>
                      <a:pt x="202861" y="1185"/>
                    </a:lnTo>
                    <a:lnTo>
                      <a:pt x="201767" y="0"/>
                    </a:lnTo>
                    <a:lnTo>
                      <a:pt x="201159" y="0"/>
                    </a:lnTo>
                    <a:lnTo>
                      <a:pt x="202466" y="1459"/>
                    </a:lnTo>
                    <a:lnTo>
                      <a:pt x="195870" y="6383"/>
                    </a:lnTo>
                    <a:cubicBezTo>
                      <a:pt x="194988" y="5380"/>
                      <a:pt x="194137" y="4468"/>
                      <a:pt x="193377" y="3647"/>
                    </a:cubicBezTo>
                    <a:cubicBezTo>
                      <a:pt x="194320" y="2857"/>
                      <a:pt x="195384" y="2006"/>
                      <a:pt x="196478" y="1125"/>
                    </a:cubicBezTo>
                    <a:cubicBezTo>
                      <a:pt x="196508" y="1094"/>
                      <a:pt x="196508" y="1094"/>
                      <a:pt x="196508" y="1094"/>
                    </a:cubicBezTo>
                    <a:cubicBezTo>
                      <a:pt x="196934" y="729"/>
                      <a:pt x="197420" y="365"/>
                      <a:pt x="197876" y="0"/>
                    </a:cubicBezTo>
                    <a:lnTo>
                      <a:pt x="197147" y="0"/>
                    </a:lnTo>
                    <a:cubicBezTo>
                      <a:pt x="196903" y="213"/>
                      <a:pt x="196660" y="395"/>
                      <a:pt x="196417" y="578"/>
                    </a:cubicBezTo>
                    <a:lnTo>
                      <a:pt x="195991" y="0"/>
                    </a:lnTo>
                    <a:lnTo>
                      <a:pt x="195414" y="0"/>
                    </a:lnTo>
                    <a:lnTo>
                      <a:pt x="196052" y="881"/>
                    </a:lnTo>
                    <a:cubicBezTo>
                      <a:pt x="194715" y="1945"/>
                      <a:pt x="193681" y="2796"/>
                      <a:pt x="193074" y="3283"/>
                    </a:cubicBezTo>
                    <a:cubicBezTo>
                      <a:pt x="191827" y="1915"/>
                      <a:pt x="190824" y="821"/>
                      <a:pt x="190125" y="0"/>
                    </a:cubicBezTo>
                    <a:lnTo>
                      <a:pt x="188909" y="0"/>
                    </a:lnTo>
                    <a:cubicBezTo>
                      <a:pt x="189000" y="91"/>
                      <a:pt x="189061" y="182"/>
                      <a:pt x="189152" y="274"/>
                    </a:cubicBezTo>
                    <a:cubicBezTo>
                      <a:pt x="189852" y="1094"/>
                      <a:pt x="190946" y="2310"/>
                      <a:pt x="192344" y="3860"/>
                    </a:cubicBezTo>
                    <a:lnTo>
                      <a:pt x="188180" y="6961"/>
                    </a:lnTo>
                    <a:lnTo>
                      <a:pt x="182405" y="0"/>
                    </a:lnTo>
                    <a:lnTo>
                      <a:pt x="181797" y="0"/>
                    </a:lnTo>
                    <a:lnTo>
                      <a:pt x="187815" y="7234"/>
                    </a:lnTo>
                    <a:lnTo>
                      <a:pt x="184107" y="9970"/>
                    </a:lnTo>
                    <a:lnTo>
                      <a:pt x="175809" y="0"/>
                    </a:lnTo>
                    <a:lnTo>
                      <a:pt x="175201" y="0"/>
                    </a:lnTo>
                    <a:lnTo>
                      <a:pt x="183742" y="10243"/>
                    </a:lnTo>
                    <a:lnTo>
                      <a:pt x="180247" y="12797"/>
                    </a:lnTo>
                    <a:lnTo>
                      <a:pt x="171341" y="2705"/>
                    </a:lnTo>
                    <a:lnTo>
                      <a:pt x="175110" y="0"/>
                    </a:lnTo>
                    <a:lnTo>
                      <a:pt x="174319" y="0"/>
                    </a:lnTo>
                    <a:lnTo>
                      <a:pt x="171037" y="2371"/>
                    </a:lnTo>
                    <a:lnTo>
                      <a:pt x="168939" y="0"/>
                    </a:lnTo>
                    <a:lnTo>
                      <a:pt x="168331" y="0"/>
                    </a:lnTo>
                    <a:lnTo>
                      <a:pt x="170672" y="2644"/>
                    </a:lnTo>
                    <a:lnTo>
                      <a:pt x="167450" y="4954"/>
                    </a:lnTo>
                    <a:lnTo>
                      <a:pt x="163286" y="0"/>
                    </a:lnTo>
                    <a:lnTo>
                      <a:pt x="162678" y="0"/>
                    </a:lnTo>
                    <a:lnTo>
                      <a:pt x="167085" y="5198"/>
                    </a:lnTo>
                    <a:lnTo>
                      <a:pt x="163529" y="7781"/>
                    </a:lnTo>
                    <a:lnTo>
                      <a:pt x="159091" y="2432"/>
                    </a:lnTo>
                    <a:lnTo>
                      <a:pt x="162617" y="0"/>
                    </a:lnTo>
                    <a:lnTo>
                      <a:pt x="161796" y="0"/>
                    </a:lnTo>
                    <a:lnTo>
                      <a:pt x="158818" y="2067"/>
                    </a:lnTo>
                    <a:lnTo>
                      <a:pt x="157085" y="0"/>
                    </a:lnTo>
                    <a:lnTo>
                      <a:pt x="156507" y="0"/>
                    </a:lnTo>
                    <a:lnTo>
                      <a:pt x="158422" y="2340"/>
                    </a:lnTo>
                    <a:lnTo>
                      <a:pt x="151067" y="7447"/>
                    </a:lnTo>
                    <a:lnTo>
                      <a:pt x="147480" y="2827"/>
                    </a:lnTo>
                    <a:lnTo>
                      <a:pt x="151735" y="0"/>
                    </a:lnTo>
                    <a:lnTo>
                      <a:pt x="150094" y="0"/>
                    </a:lnTo>
                    <a:lnTo>
                      <a:pt x="147054" y="2006"/>
                    </a:lnTo>
                    <a:lnTo>
                      <a:pt x="146355" y="0"/>
                    </a:lnTo>
                    <a:lnTo>
                      <a:pt x="145413" y="0"/>
                    </a:lnTo>
                    <a:lnTo>
                      <a:pt x="146264" y="2553"/>
                    </a:lnTo>
                    <a:lnTo>
                      <a:pt x="142860" y="4894"/>
                    </a:lnTo>
                    <a:lnTo>
                      <a:pt x="139759" y="973"/>
                    </a:lnTo>
                    <a:lnTo>
                      <a:pt x="141097" y="0"/>
                    </a:lnTo>
                    <a:lnTo>
                      <a:pt x="140307" y="0"/>
                    </a:lnTo>
                    <a:lnTo>
                      <a:pt x="139455" y="608"/>
                    </a:lnTo>
                    <a:lnTo>
                      <a:pt x="138939" y="0"/>
                    </a:lnTo>
                    <a:lnTo>
                      <a:pt x="138331" y="0"/>
                    </a:lnTo>
                    <a:lnTo>
                      <a:pt x="139091" y="881"/>
                    </a:lnTo>
                    <a:lnTo>
                      <a:pt x="135778" y="3283"/>
                    </a:lnTo>
                    <a:lnTo>
                      <a:pt x="133224" y="0"/>
                    </a:lnTo>
                    <a:lnTo>
                      <a:pt x="132647" y="0"/>
                    </a:lnTo>
                    <a:lnTo>
                      <a:pt x="135413" y="3556"/>
                    </a:lnTo>
                    <a:lnTo>
                      <a:pt x="132069" y="5988"/>
                    </a:lnTo>
                    <a:lnTo>
                      <a:pt x="127814" y="699"/>
                    </a:lnTo>
                    <a:lnTo>
                      <a:pt x="129942" y="0"/>
                    </a:lnTo>
                    <a:lnTo>
                      <a:pt x="128483" y="0"/>
                    </a:lnTo>
                    <a:lnTo>
                      <a:pt x="127571" y="304"/>
                    </a:lnTo>
                    <a:lnTo>
                      <a:pt x="127480" y="0"/>
                    </a:lnTo>
                    <a:lnTo>
                      <a:pt x="126993" y="0"/>
                    </a:lnTo>
                    <a:lnTo>
                      <a:pt x="127145" y="486"/>
                    </a:lnTo>
                    <a:lnTo>
                      <a:pt x="117753" y="6991"/>
                    </a:lnTo>
                    <a:lnTo>
                      <a:pt x="114622" y="122"/>
                    </a:lnTo>
                    <a:lnTo>
                      <a:pt x="114987" y="0"/>
                    </a:lnTo>
                    <a:lnTo>
                      <a:pt x="113528" y="0"/>
                    </a:lnTo>
                    <a:lnTo>
                      <a:pt x="113406" y="61"/>
                    </a:lnTo>
                    <a:lnTo>
                      <a:pt x="113346" y="61"/>
                    </a:lnTo>
                    <a:lnTo>
                      <a:pt x="107114" y="3951"/>
                    </a:lnTo>
                    <a:lnTo>
                      <a:pt x="105716" y="2097"/>
                    </a:lnTo>
                    <a:cubicBezTo>
                      <a:pt x="105693" y="2029"/>
                      <a:pt x="105636" y="1995"/>
                      <a:pt x="105571" y="1995"/>
                    </a:cubicBezTo>
                    <a:cubicBezTo>
                      <a:pt x="105549" y="1995"/>
                      <a:pt x="105526" y="1999"/>
                      <a:pt x="105503" y="2006"/>
                    </a:cubicBezTo>
                    <a:lnTo>
                      <a:pt x="98877" y="3374"/>
                    </a:lnTo>
                    <a:lnTo>
                      <a:pt x="94987" y="1033"/>
                    </a:lnTo>
                    <a:lnTo>
                      <a:pt x="95777" y="0"/>
                    </a:lnTo>
                    <a:lnTo>
                      <a:pt x="92889" y="0"/>
                    </a:lnTo>
                    <a:lnTo>
                      <a:pt x="92464" y="578"/>
                    </a:lnTo>
                    <a:lnTo>
                      <a:pt x="78755" y="2280"/>
                    </a:lnTo>
                    <a:lnTo>
                      <a:pt x="78117" y="0"/>
                    </a:lnTo>
                    <a:lnTo>
                      <a:pt x="75746" y="0"/>
                    </a:lnTo>
                    <a:lnTo>
                      <a:pt x="76567" y="2888"/>
                    </a:lnTo>
                    <a:lnTo>
                      <a:pt x="76597" y="3100"/>
                    </a:lnTo>
                    <a:lnTo>
                      <a:pt x="69971" y="7417"/>
                    </a:lnTo>
                    <a:lnTo>
                      <a:pt x="60427" y="2644"/>
                    </a:lnTo>
                    <a:lnTo>
                      <a:pt x="63405" y="0"/>
                    </a:lnTo>
                    <a:lnTo>
                      <a:pt x="62737" y="0"/>
                    </a:lnTo>
                    <a:lnTo>
                      <a:pt x="59971" y="2432"/>
                    </a:lnTo>
                    <a:lnTo>
                      <a:pt x="55138" y="0"/>
                    </a:lnTo>
                    <a:lnTo>
                      <a:pt x="50001" y="0"/>
                    </a:lnTo>
                    <a:lnTo>
                      <a:pt x="58147" y="4073"/>
                    </a:lnTo>
                    <a:lnTo>
                      <a:pt x="47083" y="13860"/>
                    </a:lnTo>
                    <a:lnTo>
                      <a:pt x="42919" y="10031"/>
                    </a:lnTo>
                    <a:cubicBezTo>
                      <a:pt x="43800" y="8359"/>
                      <a:pt x="45624" y="4803"/>
                      <a:pt x="48025" y="0"/>
                    </a:cubicBezTo>
                    <a:lnTo>
                      <a:pt x="45472" y="0"/>
                    </a:lnTo>
                    <a:cubicBezTo>
                      <a:pt x="45077" y="760"/>
                      <a:pt x="44712" y="1520"/>
                      <a:pt x="44347" y="2188"/>
                    </a:cubicBezTo>
                    <a:lnTo>
                      <a:pt x="40153" y="0"/>
                    </a:lnTo>
                    <a:lnTo>
                      <a:pt x="39150" y="0"/>
                    </a:lnTo>
                    <a:lnTo>
                      <a:pt x="44135" y="2614"/>
                    </a:lnTo>
                    <a:cubicBezTo>
                      <a:pt x="42828" y="5228"/>
                      <a:pt x="41794" y="7234"/>
                      <a:pt x="41125" y="8480"/>
                    </a:cubicBezTo>
                    <a:lnTo>
                      <a:pt x="31612" y="517"/>
                    </a:lnTo>
                    <a:lnTo>
                      <a:pt x="30821" y="0"/>
                    </a:lnTo>
                    <a:lnTo>
                      <a:pt x="29970" y="0"/>
                    </a:lnTo>
                    <a:lnTo>
                      <a:pt x="31368" y="881"/>
                    </a:lnTo>
                    <a:lnTo>
                      <a:pt x="40913" y="8876"/>
                    </a:lnTo>
                    <a:cubicBezTo>
                      <a:pt x="40669" y="9362"/>
                      <a:pt x="40487" y="9666"/>
                      <a:pt x="40396" y="9818"/>
                    </a:cubicBezTo>
                    <a:cubicBezTo>
                      <a:pt x="40031" y="10395"/>
                      <a:pt x="38755" y="12280"/>
                      <a:pt x="36870" y="14985"/>
                    </a:cubicBezTo>
                    <a:lnTo>
                      <a:pt x="31915" y="11064"/>
                    </a:lnTo>
                    <a:lnTo>
                      <a:pt x="19757" y="1489"/>
                    </a:lnTo>
                    <a:lnTo>
                      <a:pt x="20608" y="0"/>
                    </a:lnTo>
                    <a:lnTo>
                      <a:pt x="20092" y="0"/>
                    </a:lnTo>
                    <a:lnTo>
                      <a:pt x="19271" y="1398"/>
                    </a:lnTo>
                    <a:lnTo>
                      <a:pt x="18237" y="2492"/>
                    </a:lnTo>
                    <a:lnTo>
                      <a:pt x="15319" y="0"/>
                    </a:lnTo>
                    <a:lnTo>
                      <a:pt x="13921" y="0"/>
                    </a:lnTo>
                    <a:lnTo>
                      <a:pt x="17630" y="3161"/>
                    </a:lnTo>
                    <a:lnTo>
                      <a:pt x="14985" y="5988"/>
                    </a:lnTo>
                    <a:lnTo>
                      <a:pt x="9483" y="821"/>
                    </a:lnTo>
                    <a:lnTo>
                      <a:pt x="10243" y="0"/>
                    </a:lnTo>
                    <a:lnTo>
                      <a:pt x="9635" y="0"/>
                    </a:lnTo>
                    <a:lnTo>
                      <a:pt x="9149" y="517"/>
                    </a:lnTo>
                    <a:lnTo>
                      <a:pt x="8602" y="0"/>
                    </a:lnTo>
                    <a:lnTo>
                      <a:pt x="7933" y="0"/>
                    </a:lnTo>
                    <a:lnTo>
                      <a:pt x="8845" y="851"/>
                    </a:lnTo>
                    <a:lnTo>
                      <a:pt x="6535" y="3435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18" name="Google Shape;3118;p77"/>
            <p:cNvSpPr/>
            <p:nvPr/>
          </p:nvSpPr>
          <p:spPr>
            <a:xfrm>
              <a:off x="5225400" y="1810125"/>
              <a:ext cx="178849" cy="254659"/>
            </a:xfrm>
            <a:custGeom>
              <a:avLst/>
              <a:gdLst/>
              <a:ahLst/>
              <a:cxnLst/>
              <a:rect l="l" t="t" r="r" b="b"/>
              <a:pathLst>
                <a:path w="16821" h="23951" extrusionOk="0">
                  <a:moveTo>
                    <a:pt x="8439" y="4386"/>
                  </a:moveTo>
                  <a:cubicBezTo>
                    <a:pt x="10283" y="4386"/>
                    <a:pt x="11781" y="5884"/>
                    <a:pt x="11781" y="7727"/>
                  </a:cubicBezTo>
                  <a:cubicBezTo>
                    <a:pt x="11781" y="9571"/>
                    <a:pt x="10283" y="11069"/>
                    <a:pt x="8439" y="11069"/>
                  </a:cubicBezTo>
                  <a:cubicBezTo>
                    <a:pt x="6596" y="11069"/>
                    <a:pt x="5098" y="9571"/>
                    <a:pt x="5098" y="7727"/>
                  </a:cubicBezTo>
                  <a:cubicBezTo>
                    <a:pt x="5098" y="5884"/>
                    <a:pt x="6596" y="4386"/>
                    <a:pt x="8439" y="4386"/>
                  </a:cubicBezTo>
                  <a:close/>
                  <a:moveTo>
                    <a:pt x="8454" y="1"/>
                  </a:moveTo>
                  <a:cubicBezTo>
                    <a:pt x="8335" y="1"/>
                    <a:pt x="8215" y="3"/>
                    <a:pt x="8094" y="8"/>
                  </a:cubicBezTo>
                  <a:cubicBezTo>
                    <a:pt x="3802" y="181"/>
                    <a:pt x="288" y="3666"/>
                    <a:pt x="58" y="7958"/>
                  </a:cubicBezTo>
                  <a:cubicBezTo>
                    <a:pt x="0" y="9484"/>
                    <a:pt x="346" y="10896"/>
                    <a:pt x="980" y="12163"/>
                  </a:cubicBezTo>
                  <a:lnTo>
                    <a:pt x="1037" y="12278"/>
                  </a:lnTo>
                  <a:cubicBezTo>
                    <a:pt x="1066" y="12336"/>
                    <a:pt x="1095" y="12393"/>
                    <a:pt x="1124" y="12451"/>
                  </a:cubicBezTo>
                  <a:lnTo>
                    <a:pt x="7028" y="23108"/>
                  </a:lnTo>
                  <a:cubicBezTo>
                    <a:pt x="7331" y="23670"/>
                    <a:pt x="7878" y="23950"/>
                    <a:pt x="8429" y="23950"/>
                  </a:cubicBezTo>
                  <a:cubicBezTo>
                    <a:pt x="8980" y="23950"/>
                    <a:pt x="9534" y="23670"/>
                    <a:pt x="9851" y="23108"/>
                  </a:cubicBezTo>
                  <a:lnTo>
                    <a:pt x="15755" y="12422"/>
                  </a:lnTo>
                  <a:cubicBezTo>
                    <a:pt x="15784" y="12393"/>
                    <a:pt x="15813" y="12336"/>
                    <a:pt x="15813" y="12307"/>
                  </a:cubicBezTo>
                  <a:lnTo>
                    <a:pt x="15871" y="12249"/>
                  </a:lnTo>
                  <a:cubicBezTo>
                    <a:pt x="16475" y="11069"/>
                    <a:pt x="16821" y="9772"/>
                    <a:pt x="16821" y="8361"/>
                  </a:cubicBezTo>
                  <a:cubicBezTo>
                    <a:pt x="16821" y="3757"/>
                    <a:pt x="13072" y="1"/>
                    <a:pt x="8454" y="1"/>
                  </a:cubicBezTo>
                  <a:close/>
                </a:path>
              </a:pathLst>
            </a:custGeom>
            <a:solidFill>
              <a:srgbClr val="0083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77"/>
            <p:cNvSpPr/>
            <p:nvPr/>
          </p:nvSpPr>
          <p:spPr>
            <a:xfrm>
              <a:off x="6898600" y="1674750"/>
              <a:ext cx="178849" cy="254659"/>
            </a:xfrm>
            <a:custGeom>
              <a:avLst/>
              <a:gdLst/>
              <a:ahLst/>
              <a:cxnLst/>
              <a:rect l="l" t="t" r="r" b="b"/>
              <a:pathLst>
                <a:path w="16821" h="23951" extrusionOk="0">
                  <a:moveTo>
                    <a:pt x="8439" y="4386"/>
                  </a:moveTo>
                  <a:cubicBezTo>
                    <a:pt x="10283" y="4386"/>
                    <a:pt x="11781" y="5884"/>
                    <a:pt x="11781" y="7727"/>
                  </a:cubicBezTo>
                  <a:cubicBezTo>
                    <a:pt x="11781" y="9571"/>
                    <a:pt x="10283" y="11069"/>
                    <a:pt x="8439" y="11069"/>
                  </a:cubicBezTo>
                  <a:cubicBezTo>
                    <a:pt x="6596" y="11069"/>
                    <a:pt x="5098" y="9571"/>
                    <a:pt x="5098" y="7727"/>
                  </a:cubicBezTo>
                  <a:cubicBezTo>
                    <a:pt x="5098" y="5884"/>
                    <a:pt x="6596" y="4386"/>
                    <a:pt x="8439" y="4386"/>
                  </a:cubicBezTo>
                  <a:close/>
                  <a:moveTo>
                    <a:pt x="8454" y="1"/>
                  </a:moveTo>
                  <a:cubicBezTo>
                    <a:pt x="8335" y="1"/>
                    <a:pt x="8215" y="3"/>
                    <a:pt x="8094" y="8"/>
                  </a:cubicBezTo>
                  <a:cubicBezTo>
                    <a:pt x="3802" y="181"/>
                    <a:pt x="288" y="3666"/>
                    <a:pt x="58" y="7958"/>
                  </a:cubicBezTo>
                  <a:cubicBezTo>
                    <a:pt x="0" y="9484"/>
                    <a:pt x="346" y="10896"/>
                    <a:pt x="980" y="12163"/>
                  </a:cubicBezTo>
                  <a:lnTo>
                    <a:pt x="1037" y="12278"/>
                  </a:lnTo>
                  <a:cubicBezTo>
                    <a:pt x="1066" y="12336"/>
                    <a:pt x="1095" y="12393"/>
                    <a:pt x="1124" y="12451"/>
                  </a:cubicBezTo>
                  <a:lnTo>
                    <a:pt x="7028" y="23108"/>
                  </a:lnTo>
                  <a:cubicBezTo>
                    <a:pt x="7331" y="23670"/>
                    <a:pt x="7878" y="23950"/>
                    <a:pt x="8429" y="23950"/>
                  </a:cubicBezTo>
                  <a:cubicBezTo>
                    <a:pt x="8980" y="23950"/>
                    <a:pt x="9534" y="23670"/>
                    <a:pt x="9851" y="23108"/>
                  </a:cubicBezTo>
                  <a:lnTo>
                    <a:pt x="15755" y="12422"/>
                  </a:lnTo>
                  <a:cubicBezTo>
                    <a:pt x="15784" y="12393"/>
                    <a:pt x="15813" y="12336"/>
                    <a:pt x="15813" y="12307"/>
                  </a:cubicBezTo>
                  <a:lnTo>
                    <a:pt x="15871" y="12249"/>
                  </a:lnTo>
                  <a:cubicBezTo>
                    <a:pt x="16475" y="11069"/>
                    <a:pt x="16821" y="9772"/>
                    <a:pt x="16821" y="8361"/>
                  </a:cubicBezTo>
                  <a:cubicBezTo>
                    <a:pt x="16821" y="3757"/>
                    <a:pt x="13072" y="1"/>
                    <a:pt x="84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77"/>
            <p:cNvSpPr/>
            <p:nvPr/>
          </p:nvSpPr>
          <p:spPr>
            <a:xfrm>
              <a:off x="6898600" y="2746900"/>
              <a:ext cx="178849" cy="254659"/>
            </a:xfrm>
            <a:custGeom>
              <a:avLst/>
              <a:gdLst/>
              <a:ahLst/>
              <a:cxnLst/>
              <a:rect l="l" t="t" r="r" b="b"/>
              <a:pathLst>
                <a:path w="16821" h="23951" extrusionOk="0">
                  <a:moveTo>
                    <a:pt x="8439" y="4386"/>
                  </a:moveTo>
                  <a:cubicBezTo>
                    <a:pt x="10283" y="4386"/>
                    <a:pt x="11781" y="5884"/>
                    <a:pt x="11781" y="7727"/>
                  </a:cubicBezTo>
                  <a:cubicBezTo>
                    <a:pt x="11781" y="9571"/>
                    <a:pt x="10283" y="11069"/>
                    <a:pt x="8439" y="11069"/>
                  </a:cubicBezTo>
                  <a:cubicBezTo>
                    <a:pt x="6596" y="11069"/>
                    <a:pt x="5098" y="9571"/>
                    <a:pt x="5098" y="7727"/>
                  </a:cubicBezTo>
                  <a:cubicBezTo>
                    <a:pt x="5098" y="5884"/>
                    <a:pt x="6596" y="4386"/>
                    <a:pt x="8439" y="4386"/>
                  </a:cubicBezTo>
                  <a:close/>
                  <a:moveTo>
                    <a:pt x="8454" y="1"/>
                  </a:moveTo>
                  <a:cubicBezTo>
                    <a:pt x="8335" y="1"/>
                    <a:pt x="8215" y="3"/>
                    <a:pt x="8094" y="8"/>
                  </a:cubicBezTo>
                  <a:cubicBezTo>
                    <a:pt x="3802" y="181"/>
                    <a:pt x="288" y="3666"/>
                    <a:pt x="58" y="7958"/>
                  </a:cubicBezTo>
                  <a:cubicBezTo>
                    <a:pt x="0" y="9484"/>
                    <a:pt x="346" y="10896"/>
                    <a:pt x="980" y="12163"/>
                  </a:cubicBezTo>
                  <a:lnTo>
                    <a:pt x="1037" y="12278"/>
                  </a:lnTo>
                  <a:cubicBezTo>
                    <a:pt x="1066" y="12336"/>
                    <a:pt x="1095" y="12393"/>
                    <a:pt x="1124" y="12451"/>
                  </a:cubicBezTo>
                  <a:lnTo>
                    <a:pt x="7028" y="23108"/>
                  </a:lnTo>
                  <a:cubicBezTo>
                    <a:pt x="7331" y="23670"/>
                    <a:pt x="7878" y="23950"/>
                    <a:pt x="8429" y="23950"/>
                  </a:cubicBezTo>
                  <a:cubicBezTo>
                    <a:pt x="8980" y="23950"/>
                    <a:pt x="9534" y="23670"/>
                    <a:pt x="9851" y="23108"/>
                  </a:cubicBezTo>
                  <a:lnTo>
                    <a:pt x="15755" y="12422"/>
                  </a:lnTo>
                  <a:cubicBezTo>
                    <a:pt x="15784" y="12393"/>
                    <a:pt x="15813" y="12336"/>
                    <a:pt x="15813" y="12307"/>
                  </a:cubicBezTo>
                  <a:lnTo>
                    <a:pt x="15871" y="12249"/>
                  </a:lnTo>
                  <a:cubicBezTo>
                    <a:pt x="16475" y="11069"/>
                    <a:pt x="16821" y="9772"/>
                    <a:pt x="16821" y="8361"/>
                  </a:cubicBezTo>
                  <a:cubicBezTo>
                    <a:pt x="16821" y="3757"/>
                    <a:pt x="13072" y="1"/>
                    <a:pt x="84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77"/>
            <p:cNvSpPr/>
            <p:nvPr/>
          </p:nvSpPr>
          <p:spPr>
            <a:xfrm>
              <a:off x="7542975" y="3434600"/>
              <a:ext cx="178849" cy="254659"/>
            </a:xfrm>
            <a:custGeom>
              <a:avLst/>
              <a:gdLst/>
              <a:ahLst/>
              <a:cxnLst/>
              <a:rect l="l" t="t" r="r" b="b"/>
              <a:pathLst>
                <a:path w="16821" h="23951" extrusionOk="0">
                  <a:moveTo>
                    <a:pt x="8439" y="4386"/>
                  </a:moveTo>
                  <a:cubicBezTo>
                    <a:pt x="10283" y="4386"/>
                    <a:pt x="11781" y="5884"/>
                    <a:pt x="11781" y="7727"/>
                  </a:cubicBezTo>
                  <a:cubicBezTo>
                    <a:pt x="11781" y="9571"/>
                    <a:pt x="10283" y="11069"/>
                    <a:pt x="8439" y="11069"/>
                  </a:cubicBezTo>
                  <a:cubicBezTo>
                    <a:pt x="6596" y="11069"/>
                    <a:pt x="5098" y="9571"/>
                    <a:pt x="5098" y="7727"/>
                  </a:cubicBezTo>
                  <a:cubicBezTo>
                    <a:pt x="5098" y="5884"/>
                    <a:pt x="6596" y="4386"/>
                    <a:pt x="8439" y="4386"/>
                  </a:cubicBezTo>
                  <a:close/>
                  <a:moveTo>
                    <a:pt x="8454" y="1"/>
                  </a:moveTo>
                  <a:cubicBezTo>
                    <a:pt x="8335" y="1"/>
                    <a:pt x="8215" y="3"/>
                    <a:pt x="8094" y="8"/>
                  </a:cubicBezTo>
                  <a:cubicBezTo>
                    <a:pt x="3802" y="181"/>
                    <a:pt x="288" y="3666"/>
                    <a:pt x="58" y="7958"/>
                  </a:cubicBezTo>
                  <a:cubicBezTo>
                    <a:pt x="0" y="9484"/>
                    <a:pt x="346" y="10896"/>
                    <a:pt x="980" y="12163"/>
                  </a:cubicBezTo>
                  <a:lnTo>
                    <a:pt x="1037" y="12278"/>
                  </a:lnTo>
                  <a:cubicBezTo>
                    <a:pt x="1066" y="12336"/>
                    <a:pt x="1095" y="12393"/>
                    <a:pt x="1124" y="12451"/>
                  </a:cubicBezTo>
                  <a:lnTo>
                    <a:pt x="7028" y="23108"/>
                  </a:lnTo>
                  <a:cubicBezTo>
                    <a:pt x="7331" y="23670"/>
                    <a:pt x="7878" y="23950"/>
                    <a:pt x="8429" y="23950"/>
                  </a:cubicBezTo>
                  <a:cubicBezTo>
                    <a:pt x="8980" y="23950"/>
                    <a:pt x="9534" y="23670"/>
                    <a:pt x="9851" y="23108"/>
                  </a:cubicBezTo>
                  <a:lnTo>
                    <a:pt x="15755" y="12422"/>
                  </a:lnTo>
                  <a:cubicBezTo>
                    <a:pt x="15784" y="12393"/>
                    <a:pt x="15813" y="12336"/>
                    <a:pt x="15813" y="12307"/>
                  </a:cubicBezTo>
                  <a:lnTo>
                    <a:pt x="15871" y="12249"/>
                  </a:lnTo>
                  <a:cubicBezTo>
                    <a:pt x="16475" y="11069"/>
                    <a:pt x="16821" y="9772"/>
                    <a:pt x="16821" y="8361"/>
                  </a:cubicBezTo>
                  <a:cubicBezTo>
                    <a:pt x="16821" y="3757"/>
                    <a:pt x="13072" y="1"/>
                    <a:pt x="84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2" name="Google Shape;3122;p77"/>
          <p:cNvSpPr/>
          <p:nvPr/>
        </p:nvSpPr>
        <p:spPr>
          <a:xfrm>
            <a:off x="819971" y="1589070"/>
            <a:ext cx="236041" cy="336092"/>
          </a:xfrm>
          <a:custGeom>
            <a:avLst/>
            <a:gdLst/>
            <a:ahLst/>
            <a:cxnLst/>
            <a:rect l="l" t="t" r="r" b="b"/>
            <a:pathLst>
              <a:path w="16821" h="23951" extrusionOk="0">
                <a:moveTo>
                  <a:pt x="8439" y="4386"/>
                </a:moveTo>
                <a:cubicBezTo>
                  <a:pt x="10283" y="4386"/>
                  <a:pt x="11781" y="5884"/>
                  <a:pt x="11781" y="7727"/>
                </a:cubicBezTo>
                <a:cubicBezTo>
                  <a:pt x="11781" y="9571"/>
                  <a:pt x="10283" y="11069"/>
                  <a:pt x="8439" y="11069"/>
                </a:cubicBezTo>
                <a:cubicBezTo>
                  <a:pt x="6596" y="11069"/>
                  <a:pt x="5098" y="9571"/>
                  <a:pt x="5098" y="7727"/>
                </a:cubicBezTo>
                <a:cubicBezTo>
                  <a:pt x="5098" y="5884"/>
                  <a:pt x="6596" y="4386"/>
                  <a:pt x="8439" y="4386"/>
                </a:cubicBezTo>
                <a:close/>
                <a:moveTo>
                  <a:pt x="8454" y="1"/>
                </a:moveTo>
                <a:cubicBezTo>
                  <a:pt x="8335" y="1"/>
                  <a:pt x="8215" y="3"/>
                  <a:pt x="8094" y="8"/>
                </a:cubicBezTo>
                <a:cubicBezTo>
                  <a:pt x="3802" y="181"/>
                  <a:pt x="288" y="3666"/>
                  <a:pt x="58" y="7958"/>
                </a:cubicBezTo>
                <a:cubicBezTo>
                  <a:pt x="0" y="9484"/>
                  <a:pt x="346" y="10896"/>
                  <a:pt x="980" y="12163"/>
                </a:cubicBezTo>
                <a:lnTo>
                  <a:pt x="1037" y="12278"/>
                </a:lnTo>
                <a:cubicBezTo>
                  <a:pt x="1066" y="12336"/>
                  <a:pt x="1095" y="12393"/>
                  <a:pt x="1124" y="12451"/>
                </a:cubicBezTo>
                <a:lnTo>
                  <a:pt x="7028" y="23108"/>
                </a:lnTo>
                <a:cubicBezTo>
                  <a:pt x="7331" y="23670"/>
                  <a:pt x="7878" y="23950"/>
                  <a:pt x="8429" y="23950"/>
                </a:cubicBezTo>
                <a:cubicBezTo>
                  <a:pt x="8980" y="23950"/>
                  <a:pt x="9534" y="23670"/>
                  <a:pt x="9851" y="23108"/>
                </a:cubicBezTo>
                <a:lnTo>
                  <a:pt x="15755" y="12422"/>
                </a:lnTo>
                <a:cubicBezTo>
                  <a:pt x="15784" y="12393"/>
                  <a:pt x="15813" y="12336"/>
                  <a:pt x="15813" y="12307"/>
                </a:cubicBezTo>
                <a:lnTo>
                  <a:pt x="15871" y="12249"/>
                </a:lnTo>
                <a:cubicBezTo>
                  <a:pt x="16475" y="11069"/>
                  <a:pt x="16821" y="9772"/>
                  <a:pt x="16821" y="8361"/>
                </a:cubicBezTo>
                <a:cubicBezTo>
                  <a:pt x="16821" y="3757"/>
                  <a:pt x="13072" y="1"/>
                  <a:pt x="8454" y="1"/>
                </a:cubicBezTo>
                <a:close/>
              </a:path>
            </a:pathLst>
          </a:custGeom>
          <a:solidFill>
            <a:srgbClr val="008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3" name="Google Shape;3123;p77"/>
          <p:cNvSpPr/>
          <p:nvPr/>
        </p:nvSpPr>
        <p:spPr>
          <a:xfrm>
            <a:off x="7900549" y="2827008"/>
            <a:ext cx="236041" cy="336092"/>
          </a:xfrm>
          <a:custGeom>
            <a:avLst/>
            <a:gdLst/>
            <a:ahLst/>
            <a:cxnLst/>
            <a:rect l="l" t="t" r="r" b="b"/>
            <a:pathLst>
              <a:path w="16821" h="23951" extrusionOk="0">
                <a:moveTo>
                  <a:pt x="8439" y="4386"/>
                </a:moveTo>
                <a:cubicBezTo>
                  <a:pt x="10283" y="4386"/>
                  <a:pt x="11781" y="5884"/>
                  <a:pt x="11781" y="7727"/>
                </a:cubicBezTo>
                <a:cubicBezTo>
                  <a:pt x="11781" y="9571"/>
                  <a:pt x="10283" y="11069"/>
                  <a:pt x="8439" y="11069"/>
                </a:cubicBezTo>
                <a:cubicBezTo>
                  <a:pt x="6596" y="11069"/>
                  <a:pt x="5098" y="9571"/>
                  <a:pt x="5098" y="7727"/>
                </a:cubicBezTo>
                <a:cubicBezTo>
                  <a:pt x="5098" y="5884"/>
                  <a:pt x="6596" y="4386"/>
                  <a:pt x="8439" y="4386"/>
                </a:cubicBezTo>
                <a:close/>
                <a:moveTo>
                  <a:pt x="8454" y="1"/>
                </a:moveTo>
                <a:cubicBezTo>
                  <a:pt x="8335" y="1"/>
                  <a:pt x="8215" y="3"/>
                  <a:pt x="8094" y="8"/>
                </a:cubicBezTo>
                <a:cubicBezTo>
                  <a:pt x="3802" y="181"/>
                  <a:pt x="288" y="3666"/>
                  <a:pt x="58" y="7958"/>
                </a:cubicBezTo>
                <a:cubicBezTo>
                  <a:pt x="0" y="9484"/>
                  <a:pt x="346" y="10896"/>
                  <a:pt x="980" y="12163"/>
                </a:cubicBezTo>
                <a:lnTo>
                  <a:pt x="1037" y="12278"/>
                </a:lnTo>
                <a:cubicBezTo>
                  <a:pt x="1066" y="12336"/>
                  <a:pt x="1095" y="12393"/>
                  <a:pt x="1124" y="12451"/>
                </a:cubicBezTo>
                <a:lnTo>
                  <a:pt x="7028" y="23108"/>
                </a:lnTo>
                <a:cubicBezTo>
                  <a:pt x="7331" y="23670"/>
                  <a:pt x="7878" y="23950"/>
                  <a:pt x="8429" y="23950"/>
                </a:cubicBezTo>
                <a:cubicBezTo>
                  <a:pt x="8980" y="23950"/>
                  <a:pt x="9534" y="23670"/>
                  <a:pt x="9851" y="23108"/>
                </a:cubicBezTo>
                <a:lnTo>
                  <a:pt x="15755" y="12422"/>
                </a:lnTo>
                <a:cubicBezTo>
                  <a:pt x="15784" y="12393"/>
                  <a:pt x="15813" y="12336"/>
                  <a:pt x="15813" y="12307"/>
                </a:cubicBezTo>
                <a:lnTo>
                  <a:pt x="15871" y="12249"/>
                </a:lnTo>
                <a:cubicBezTo>
                  <a:pt x="16475" y="11069"/>
                  <a:pt x="16821" y="9772"/>
                  <a:pt x="16821" y="8361"/>
                </a:cubicBezTo>
                <a:cubicBezTo>
                  <a:pt x="16821" y="3757"/>
                  <a:pt x="13072" y="1"/>
                  <a:pt x="845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4" name="Google Shape;3124;p77"/>
          <p:cNvSpPr/>
          <p:nvPr/>
        </p:nvSpPr>
        <p:spPr>
          <a:xfrm>
            <a:off x="806607" y="3903422"/>
            <a:ext cx="236041" cy="336092"/>
          </a:xfrm>
          <a:custGeom>
            <a:avLst/>
            <a:gdLst/>
            <a:ahLst/>
            <a:cxnLst/>
            <a:rect l="l" t="t" r="r" b="b"/>
            <a:pathLst>
              <a:path w="16821" h="23951" extrusionOk="0">
                <a:moveTo>
                  <a:pt x="8439" y="4386"/>
                </a:moveTo>
                <a:cubicBezTo>
                  <a:pt x="10283" y="4386"/>
                  <a:pt x="11781" y="5884"/>
                  <a:pt x="11781" y="7727"/>
                </a:cubicBezTo>
                <a:cubicBezTo>
                  <a:pt x="11781" y="9571"/>
                  <a:pt x="10283" y="11069"/>
                  <a:pt x="8439" y="11069"/>
                </a:cubicBezTo>
                <a:cubicBezTo>
                  <a:pt x="6596" y="11069"/>
                  <a:pt x="5098" y="9571"/>
                  <a:pt x="5098" y="7727"/>
                </a:cubicBezTo>
                <a:cubicBezTo>
                  <a:pt x="5098" y="5884"/>
                  <a:pt x="6596" y="4386"/>
                  <a:pt x="8439" y="4386"/>
                </a:cubicBezTo>
                <a:close/>
                <a:moveTo>
                  <a:pt x="8454" y="1"/>
                </a:moveTo>
                <a:cubicBezTo>
                  <a:pt x="8335" y="1"/>
                  <a:pt x="8215" y="3"/>
                  <a:pt x="8094" y="8"/>
                </a:cubicBezTo>
                <a:cubicBezTo>
                  <a:pt x="3802" y="181"/>
                  <a:pt x="288" y="3666"/>
                  <a:pt x="58" y="7958"/>
                </a:cubicBezTo>
                <a:cubicBezTo>
                  <a:pt x="0" y="9484"/>
                  <a:pt x="346" y="10896"/>
                  <a:pt x="980" y="12163"/>
                </a:cubicBezTo>
                <a:lnTo>
                  <a:pt x="1037" y="12278"/>
                </a:lnTo>
                <a:cubicBezTo>
                  <a:pt x="1066" y="12336"/>
                  <a:pt x="1095" y="12393"/>
                  <a:pt x="1124" y="12451"/>
                </a:cubicBezTo>
                <a:lnTo>
                  <a:pt x="7028" y="23108"/>
                </a:lnTo>
                <a:cubicBezTo>
                  <a:pt x="7331" y="23670"/>
                  <a:pt x="7878" y="23950"/>
                  <a:pt x="8429" y="23950"/>
                </a:cubicBezTo>
                <a:cubicBezTo>
                  <a:pt x="8980" y="23950"/>
                  <a:pt x="9534" y="23670"/>
                  <a:pt x="9851" y="23108"/>
                </a:cubicBezTo>
                <a:lnTo>
                  <a:pt x="15755" y="12422"/>
                </a:lnTo>
                <a:cubicBezTo>
                  <a:pt x="15784" y="12393"/>
                  <a:pt x="15813" y="12336"/>
                  <a:pt x="15813" y="12307"/>
                </a:cubicBezTo>
                <a:lnTo>
                  <a:pt x="15871" y="12249"/>
                </a:lnTo>
                <a:cubicBezTo>
                  <a:pt x="16475" y="11069"/>
                  <a:pt x="16821" y="9772"/>
                  <a:pt x="16821" y="8361"/>
                </a:cubicBezTo>
                <a:cubicBezTo>
                  <a:pt x="16821" y="3757"/>
                  <a:pt x="13072" y="1"/>
                  <a:pt x="84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6" name="Google Shape;3126;p77"/>
          <p:cNvSpPr/>
          <p:nvPr/>
        </p:nvSpPr>
        <p:spPr>
          <a:xfrm>
            <a:off x="1132816" y="1294321"/>
            <a:ext cx="5255098" cy="101189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7" name="Google Shape;3127;p77"/>
          <p:cNvSpPr/>
          <p:nvPr/>
        </p:nvSpPr>
        <p:spPr>
          <a:xfrm>
            <a:off x="2270844" y="2515625"/>
            <a:ext cx="5525826" cy="89865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8" name="Google Shape;3128;p77"/>
          <p:cNvSpPr/>
          <p:nvPr/>
        </p:nvSpPr>
        <p:spPr>
          <a:xfrm>
            <a:off x="1404740" y="3531664"/>
            <a:ext cx="5119259" cy="105230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0" name="Google Shape;3130;p77"/>
          <p:cNvSpPr txBox="1">
            <a:spLocks noGrp="1"/>
          </p:cNvSpPr>
          <p:nvPr>
            <p:ph type="subTitle" idx="1"/>
          </p:nvPr>
        </p:nvSpPr>
        <p:spPr>
          <a:xfrm>
            <a:off x="1135870" y="3656260"/>
            <a:ext cx="5283915" cy="8237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" sz="1400" kern="150" dirty="0">
                <a:latin typeface="Ubuntu" panose="020B0604020202020204" charset="0"/>
              </a:rPr>
              <a:t>	Esta herramienta esta conectada con Google </a:t>
            </a:r>
            <a:r>
              <a:rPr lang="es-ES" sz="1400" kern="150" dirty="0" err="1">
                <a:latin typeface="Ubuntu" panose="020B0604020202020204" charset="0"/>
              </a:rPr>
              <a:t>Maps</a:t>
            </a:r>
            <a:r>
              <a:rPr lang="es-ES" sz="1400" kern="150" dirty="0">
                <a:latin typeface="Ubuntu" panose="020B0604020202020204" charset="0"/>
              </a:rPr>
              <a:t>, lo que permite a los usuarios que se encuentran cerca de nuestro negocio lo puedan encontrar con más facilidad al realizar una búsqueda web.</a:t>
            </a:r>
          </a:p>
        </p:txBody>
      </p:sp>
      <p:sp>
        <p:nvSpPr>
          <p:cNvPr id="3132" name="Google Shape;3132;p77"/>
          <p:cNvSpPr txBox="1">
            <a:spLocks noGrp="1"/>
          </p:cNvSpPr>
          <p:nvPr>
            <p:ph type="subTitle" idx="3"/>
          </p:nvPr>
        </p:nvSpPr>
        <p:spPr>
          <a:xfrm>
            <a:off x="2082373" y="2480807"/>
            <a:ext cx="5536368" cy="974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" sz="1400" kern="150" dirty="0">
                <a:latin typeface="Ubuntu" panose="020B0604020202020204" charset="0"/>
              </a:rPr>
              <a:t>	Google </a:t>
            </a:r>
            <a:r>
              <a:rPr lang="es-ES" sz="1400" kern="150" dirty="0" err="1">
                <a:latin typeface="Ubuntu" panose="020B0604020202020204" charset="0"/>
              </a:rPr>
              <a:t>MyBusiness</a:t>
            </a:r>
            <a:r>
              <a:rPr lang="es-ES" sz="1400" kern="150" dirty="0">
                <a:latin typeface="Ubuntu" panose="020B0604020202020204" charset="0"/>
              </a:rPr>
              <a:t> (antiguamente Google Places) permite a los negocios introducir su información (nombre, dirección, teléfono, e-mail, </a:t>
            </a:r>
            <a:r>
              <a:rPr lang="es-ES" sz="1400" kern="150" dirty="0" err="1">
                <a:latin typeface="Ubuntu" panose="020B0604020202020204" charset="0"/>
              </a:rPr>
              <a:t>etc</a:t>
            </a:r>
            <a:r>
              <a:rPr lang="es-ES" sz="1400" kern="150" dirty="0">
                <a:latin typeface="Ubuntu" panose="020B0604020202020204" charset="0"/>
              </a:rPr>
              <a:t>…) la cual se mostrará a los usuarios que realizan búsquedas.</a:t>
            </a:r>
          </a:p>
        </p:txBody>
      </p:sp>
      <p:sp>
        <p:nvSpPr>
          <p:cNvPr id="3133" name="Google Shape;3133;p77"/>
          <p:cNvSpPr txBox="1">
            <a:spLocks noGrp="1"/>
          </p:cNvSpPr>
          <p:nvPr>
            <p:ph type="subTitle" idx="4"/>
          </p:nvPr>
        </p:nvSpPr>
        <p:spPr>
          <a:xfrm>
            <a:off x="819971" y="1250751"/>
            <a:ext cx="5491139" cy="1055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" sz="1600" kern="150" dirty="0">
                <a:effectLst/>
                <a:latin typeface="Calibri" panose="020F0502020204030204" pitchFamily="34" charset="0"/>
                <a:ea typeface="Noto Serif CJK SC"/>
                <a:cs typeface="Lohit Devanagari"/>
              </a:rPr>
              <a:t>	</a:t>
            </a:r>
            <a:r>
              <a:rPr lang="es-ES" sz="1400" kern="150" dirty="0">
                <a:effectLst/>
                <a:latin typeface="Ubuntu" panose="020B0604020202020204" charset="0"/>
                <a:ea typeface="Noto Serif CJK SC"/>
                <a:cs typeface="Lohit Devanagari"/>
              </a:rPr>
              <a:t>En el caso de contar con un establecimiento físico, es importante hacer uso de las herramientas de geolocalización que nos ofrece Google para promocionar nuestro sitio web de mejor manera a nivel local</a:t>
            </a:r>
            <a:endParaRPr lang="es-ES" sz="1600" kern="150" dirty="0">
              <a:effectLst/>
              <a:latin typeface="Ubuntu" panose="020B0604020202020204" charset="0"/>
              <a:ea typeface="Noto Serif CJK SC"/>
              <a:cs typeface="Lohit Devanagari"/>
            </a:endParaRPr>
          </a:p>
        </p:txBody>
      </p:sp>
      <p:sp>
        <p:nvSpPr>
          <p:cNvPr id="3134" name="Google Shape;3134;p77">
            <a:hlinkClick r:id="rId3" action="ppaction://hlinksldjump"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5" name="Google Shape;3135;p77">
            <a:hlinkClick r:id="rId4" action="ppaction://hlinksldjump"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6" name="Google Shape;3136;p77">
            <a:hlinkClick r:id="" action="ppaction://noaction"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7" name="Google Shape;3137;p77">
            <a:hlinkClick r:id="" action="ppaction://noaction"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8" name="Google Shape;3138;p77">
            <a:hlinkClick r:id="" action="ppaction://noaction"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9" name="Google Shape;3139;p77">
            <a:hlinkClick r:id="rId4" action="ppaction://hlinksldjump"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40" name="Google Shape;3140;p77">
            <a:hlinkClick r:id="rId3" action="ppaction://hlinksldjump"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41" name="Google Shape;3141;p77">
            <a:hlinkClick r:id="" action="ppaction://noaction"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42" name="Google Shape;3142;p77">
            <a:hlinkClick r:id="" action="ppaction://noaction"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43" name="Google Shape;3143;p77">
            <a:hlinkClick r:id="" action="ppaction://noaction"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3144" name="Google Shape;3144;p77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3145" name="Google Shape;3145;p77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46" name="Google Shape;3146;p77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147" name="Google Shape;3147;p77">
            <a:hlinkClick r:id="rId5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8" name="Google Shape;3148;p77">
            <a:hlinkClick r:id="rId6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9" name="Google Shape;3149;p77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0" name="Google Shape;3150;p77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Google-My-Business-Icon-&amp;amp;-Logo – OnWebLocal">
            <a:extLst>
              <a:ext uri="{FF2B5EF4-FFF2-40B4-BE49-F238E27FC236}">
                <a16:creationId xmlns:a16="http://schemas.microsoft.com/office/drawing/2014/main" id="{D63F39C6-FB66-4A7B-B378-707FBDFCF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05" y="2644534"/>
            <a:ext cx="1451748" cy="6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🌐 Globe with Meridians Emoji">
            <a:extLst>
              <a:ext uri="{FF2B5EF4-FFF2-40B4-BE49-F238E27FC236}">
                <a16:creationId xmlns:a16="http://schemas.microsoft.com/office/drawing/2014/main" id="{D6F866D1-8F77-4863-9486-72D49A920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414" y="1345702"/>
            <a:ext cx="877465" cy="87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" name="Google Shape;1464;p55"/>
          <p:cNvGrpSpPr/>
          <p:nvPr/>
        </p:nvGrpSpPr>
        <p:grpSpPr>
          <a:xfrm>
            <a:off x="326011" y="326378"/>
            <a:ext cx="2449272" cy="4547269"/>
            <a:chOff x="326011" y="326378"/>
            <a:chExt cx="2449272" cy="4547269"/>
          </a:xfrm>
        </p:grpSpPr>
        <p:sp>
          <p:nvSpPr>
            <p:cNvPr id="1465" name="Google Shape;1465;p55"/>
            <p:cNvSpPr/>
            <p:nvPr/>
          </p:nvSpPr>
          <p:spPr>
            <a:xfrm>
              <a:off x="2558647" y="4821463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5"/>
            <p:cNvSpPr/>
            <p:nvPr/>
          </p:nvSpPr>
          <p:spPr>
            <a:xfrm>
              <a:off x="611317" y="34812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5"/>
            <p:cNvSpPr/>
            <p:nvPr/>
          </p:nvSpPr>
          <p:spPr>
            <a:xfrm>
              <a:off x="750617" y="1246452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5"/>
            <p:cNvSpPr/>
            <p:nvPr/>
          </p:nvSpPr>
          <p:spPr>
            <a:xfrm>
              <a:off x="380067" y="7798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5"/>
            <p:cNvSpPr/>
            <p:nvPr/>
          </p:nvSpPr>
          <p:spPr>
            <a:xfrm>
              <a:off x="552867" y="4576414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5"/>
            <p:cNvSpPr/>
            <p:nvPr/>
          </p:nvSpPr>
          <p:spPr>
            <a:xfrm>
              <a:off x="444367" y="2791127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5"/>
            <p:cNvSpPr/>
            <p:nvPr/>
          </p:nvSpPr>
          <p:spPr>
            <a:xfrm>
              <a:off x="326011" y="1797625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5"/>
            <p:cNvSpPr/>
            <p:nvPr/>
          </p:nvSpPr>
          <p:spPr>
            <a:xfrm>
              <a:off x="1375100" y="326378"/>
              <a:ext cx="64293" cy="64293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5"/>
            <p:cNvSpPr/>
            <p:nvPr/>
          </p:nvSpPr>
          <p:spPr>
            <a:xfrm>
              <a:off x="1375092" y="480933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5"/>
            <p:cNvSpPr/>
            <p:nvPr/>
          </p:nvSpPr>
          <p:spPr>
            <a:xfrm>
              <a:off x="370211" y="4106388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5"/>
            <p:cNvSpPr/>
            <p:nvPr/>
          </p:nvSpPr>
          <p:spPr>
            <a:xfrm>
              <a:off x="369936" y="1070700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6" name="Google Shape;1476;p55"/>
          <p:cNvSpPr/>
          <p:nvPr/>
        </p:nvSpPr>
        <p:spPr>
          <a:xfrm>
            <a:off x="1112444" y="881950"/>
            <a:ext cx="6879600" cy="3726600"/>
          </a:xfrm>
          <a:prstGeom prst="roundRect">
            <a:avLst>
              <a:gd name="adj" fmla="val 5212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55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55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55"/>
          <p:cNvSpPr/>
          <p:nvPr/>
        </p:nvSpPr>
        <p:spPr>
          <a:xfrm>
            <a:off x="3952800" y="1599050"/>
            <a:ext cx="1238400" cy="123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1" name="Google Shape;1481;p55"/>
          <p:cNvGrpSpPr/>
          <p:nvPr/>
        </p:nvGrpSpPr>
        <p:grpSpPr>
          <a:xfrm>
            <a:off x="4308259" y="1925450"/>
            <a:ext cx="527933" cy="585625"/>
            <a:chOff x="7296211" y="1550613"/>
            <a:chExt cx="308823" cy="342571"/>
          </a:xfrm>
        </p:grpSpPr>
        <p:sp>
          <p:nvSpPr>
            <p:cNvPr id="1482" name="Google Shape;1482;p55"/>
            <p:cNvSpPr/>
            <p:nvPr/>
          </p:nvSpPr>
          <p:spPr>
            <a:xfrm>
              <a:off x="7327055" y="1864766"/>
              <a:ext cx="22054" cy="28418"/>
            </a:xfrm>
            <a:custGeom>
              <a:avLst/>
              <a:gdLst/>
              <a:ahLst/>
              <a:cxnLst/>
              <a:rect l="l" t="t" r="r" b="b"/>
              <a:pathLst>
                <a:path w="1473" h="1898" extrusionOk="0">
                  <a:moveTo>
                    <a:pt x="43" y="1"/>
                  </a:moveTo>
                  <a:lnTo>
                    <a:pt x="1" y="1640"/>
                  </a:lnTo>
                  <a:cubicBezTo>
                    <a:pt x="1" y="1798"/>
                    <a:pt x="128" y="1898"/>
                    <a:pt x="256" y="1898"/>
                  </a:cubicBezTo>
                  <a:cubicBezTo>
                    <a:pt x="315" y="1898"/>
                    <a:pt x="374" y="1876"/>
                    <a:pt x="421" y="1830"/>
                  </a:cubicBezTo>
                  <a:lnTo>
                    <a:pt x="1472" y="631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5"/>
            <p:cNvSpPr/>
            <p:nvPr/>
          </p:nvSpPr>
          <p:spPr>
            <a:xfrm>
              <a:off x="7552121" y="1866653"/>
              <a:ext cx="22054" cy="26456"/>
            </a:xfrm>
            <a:custGeom>
              <a:avLst/>
              <a:gdLst/>
              <a:ahLst/>
              <a:cxnLst/>
              <a:rect l="l" t="t" r="r" b="b"/>
              <a:pathLst>
                <a:path w="1473" h="1767" extrusionOk="0">
                  <a:moveTo>
                    <a:pt x="1410" y="1"/>
                  </a:moveTo>
                  <a:lnTo>
                    <a:pt x="1" y="526"/>
                  </a:lnTo>
                  <a:lnTo>
                    <a:pt x="1031" y="1683"/>
                  </a:lnTo>
                  <a:cubicBezTo>
                    <a:pt x="1082" y="1741"/>
                    <a:pt x="1147" y="1766"/>
                    <a:pt x="1213" y="1766"/>
                  </a:cubicBezTo>
                  <a:cubicBezTo>
                    <a:pt x="1337" y="1766"/>
                    <a:pt x="1459" y="1673"/>
                    <a:pt x="1473" y="1535"/>
                  </a:cubicBezTo>
                  <a:lnTo>
                    <a:pt x="14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5"/>
            <p:cNvSpPr/>
            <p:nvPr/>
          </p:nvSpPr>
          <p:spPr>
            <a:xfrm>
              <a:off x="7296211" y="1753326"/>
              <a:ext cx="308823" cy="16709"/>
            </a:xfrm>
            <a:custGeom>
              <a:avLst/>
              <a:gdLst/>
              <a:ahLst/>
              <a:cxnLst/>
              <a:rect l="l" t="t" r="r" b="b"/>
              <a:pathLst>
                <a:path w="20626" h="1116" extrusionOk="0">
                  <a:moveTo>
                    <a:pt x="526" y="1"/>
                  </a:moveTo>
                  <a:cubicBezTo>
                    <a:pt x="231" y="1"/>
                    <a:pt x="0" y="253"/>
                    <a:pt x="0" y="527"/>
                  </a:cubicBezTo>
                  <a:lnTo>
                    <a:pt x="0" y="590"/>
                  </a:lnTo>
                  <a:cubicBezTo>
                    <a:pt x="0" y="884"/>
                    <a:pt x="231" y="1115"/>
                    <a:pt x="526" y="1115"/>
                  </a:cubicBezTo>
                  <a:lnTo>
                    <a:pt x="20099" y="1115"/>
                  </a:lnTo>
                  <a:cubicBezTo>
                    <a:pt x="20394" y="1115"/>
                    <a:pt x="20625" y="884"/>
                    <a:pt x="20625" y="590"/>
                  </a:cubicBezTo>
                  <a:lnTo>
                    <a:pt x="20625" y="527"/>
                  </a:lnTo>
                  <a:cubicBezTo>
                    <a:pt x="20625" y="253"/>
                    <a:pt x="20394" y="1"/>
                    <a:pt x="200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5"/>
            <p:cNvSpPr/>
            <p:nvPr/>
          </p:nvSpPr>
          <p:spPr>
            <a:xfrm>
              <a:off x="7316664" y="1612300"/>
              <a:ext cx="140412" cy="263052"/>
            </a:xfrm>
            <a:custGeom>
              <a:avLst/>
              <a:gdLst/>
              <a:ahLst/>
              <a:cxnLst/>
              <a:rect l="l" t="t" r="r" b="b"/>
              <a:pathLst>
                <a:path w="9378" h="17569" extrusionOk="0">
                  <a:moveTo>
                    <a:pt x="6750" y="1"/>
                  </a:moveTo>
                  <a:lnTo>
                    <a:pt x="1304" y="10597"/>
                  </a:lnTo>
                  <a:cubicBezTo>
                    <a:pt x="358" y="12426"/>
                    <a:pt x="1" y="14487"/>
                    <a:pt x="274" y="16505"/>
                  </a:cubicBezTo>
                  <a:cubicBezTo>
                    <a:pt x="295" y="16736"/>
                    <a:pt x="442" y="16926"/>
                    <a:pt x="653" y="17010"/>
                  </a:cubicBezTo>
                  <a:lnTo>
                    <a:pt x="1935" y="17535"/>
                  </a:lnTo>
                  <a:cubicBezTo>
                    <a:pt x="2007" y="17558"/>
                    <a:pt x="2080" y="17569"/>
                    <a:pt x="2151" y="17569"/>
                  </a:cubicBezTo>
                  <a:cubicBezTo>
                    <a:pt x="2414" y="17569"/>
                    <a:pt x="2656" y="17421"/>
                    <a:pt x="2755" y="17157"/>
                  </a:cubicBezTo>
                  <a:lnTo>
                    <a:pt x="9378" y="1052"/>
                  </a:lnTo>
                  <a:lnTo>
                    <a:pt x="6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5"/>
            <p:cNvSpPr/>
            <p:nvPr/>
          </p:nvSpPr>
          <p:spPr>
            <a:xfrm>
              <a:off x="7338389" y="1612300"/>
              <a:ext cx="118687" cy="262917"/>
            </a:xfrm>
            <a:custGeom>
              <a:avLst/>
              <a:gdLst/>
              <a:ahLst/>
              <a:cxnLst/>
              <a:rect l="l" t="t" r="r" b="b"/>
              <a:pathLst>
                <a:path w="7927" h="17560" extrusionOk="0">
                  <a:moveTo>
                    <a:pt x="5299" y="1"/>
                  </a:moveTo>
                  <a:lnTo>
                    <a:pt x="4205" y="2124"/>
                  </a:lnTo>
                  <a:cubicBezTo>
                    <a:pt x="4353" y="2419"/>
                    <a:pt x="4563" y="2692"/>
                    <a:pt x="4794" y="2923"/>
                  </a:cubicBezTo>
                  <a:cubicBezTo>
                    <a:pt x="5278" y="3428"/>
                    <a:pt x="5425" y="4185"/>
                    <a:pt x="5151" y="4837"/>
                  </a:cubicBezTo>
                  <a:lnTo>
                    <a:pt x="85" y="17178"/>
                  </a:lnTo>
                  <a:cubicBezTo>
                    <a:pt x="64" y="17220"/>
                    <a:pt x="43" y="17283"/>
                    <a:pt x="0" y="17325"/>
                  </a:cubicBezTo>
                  <a:lnTo>
                    <a:pt x="484" y="17514"/>
                  </a:lnTo>
                  <a:cubicBezTo>
                    <a:pt x="565" y="17545"/>
                    <a:pt x="648" y="17559"/>
                    <a:pt x="728" y="17559"/>
                  </a:cubicBezTo>
                  <a:cubicBezTo>
                    <a:pt x="980" y="17559"/>
                    <a:pt x="1208" y="17417"/>
                    <a:pt x="1304" y="17178"/>
                  </a:cubicBezTo>
                  <a:lnTo>
                    <a:pt x="7927" y="1052"/>
                  </a:lnTo>
                  <a:lnTo>
                    <a:pt x="52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5"/>
            <p:cNvSpPr/>
            <p:nvPr/>
          </p:nvSpPr>
          <p:spPr>
            <a:xfrm>
              <a:off x="7444155" y="1612300"/>
              <a:ext cx="140098" cy="263052"/>
            </a:xfrm>
            <a:custGeom>
              <a:avLst/>
              <a:gdLst/>
              <a:ahLst/>
              <a:cxnLst/>
              <a:rect l="l" t="t" r="r" b="b"/>
              <a:pathLst>
                <a:path w="9357" h="17569" extrusionOk="0">
                  <a:moveTo>
                    <a:pt x="2629" y="1"/>
                  </a:moveTo>
                  <a:lnTo>
                    <a:pt x="1" y="1052"/>
                  </a:lnTo>
                  <a:lnTo>
                    <a:pt x="6623" y="17157"/>
                  </a:lnTo>
                  <a:cubicBezTo>
                    <a:pt x="6722" y="17421"/>
                    <a:pt x="6964" y="17569"/>
                    <a:pt x="7217" y="17569"/>
                  </a:cubicBezTo>
                  <a:cubicBezTo>
                    <a:pt x="7285" y="17569"/>
                    <a:pt x="7355" y="17558"/>
                    <a:pt x="7422" y="17535"/>
                  </a:cubicBezTo>
                  <a:lnTo>
                    <a:pt x="8726" y="17010"/>
                  </a:lnTo>
                  <a:cubicBezTo>
                    <a:pt x="8915" y="16926"/>
                    <a:pt x="9083" y="16736"/>
                    <a:pt x="9104" y="16505"/>
                  </a:cubicBezTo>
                  <a:cubicBezTo>
                    <a:pt x="9356" y="14487"/>
                    <a:pt x="8999" y="12426"/>
                    <a:pt x="8074" y="10597"/>
                  </a:cubicBezTo>
                  <a:lnTo>
                    <a:pt x="26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5"/>
            <p:cNvSpPr/>
            <p:nvPr/>
          </p:nvSpPr>
          <p:spPr>
            <a:xfrm>
              <a:off x="7444155" y="1612300"/>
              <a:ext cx="140412" cy="257512"/>
            </a:xfrm>
            <a:custGeom>
              <a:avLst/>
              <a:gdLst/>
              <a:ahLst/>
              <a:cxnLst/>
              <a:rect l="l" t="t" r="r" b="b"/>
              <a:pathLst>
                <a:path w="9378" h="17199" extrusionOk="0">
                  <a:moveTo>
                    <a:pt x="2629" y="1"/>
                  </a:moveTo>
                  <a:lnTo>
                    <a:pt x="1" y="1052"/>
                  </a:lnTo>
                  <a:lnTo>
                    <a:pt x="190" y="1536"/>
                  </a:lnTo>
                  <a:lnTo>
                    <a:pt x="1199" y="3996"/>
                  </a:lnTo>
                  <a:cubicBezTo>
                    <a:pt x="1367" y="3954"/>
                    <a:pt x="1556" y="3912"/>
                    <a:pt x="1704" y="3848"/>
                  </a:cubicBezTo>
                  <a:cubicBezTo>
                    <a:pt x="1874" y="3790"/>
                    <a:pt x="2048" y="3762"/>
                    <a:pt x="2220" y="3762"/>
                  </a:cubicBezTo>
                  <a:cubicBezTo>
                    <a:pt x="2793" y="3762"/>
                    <a:pt x="3337" y="4072"/>
                    <a:pt x="3596" y="4605"/>
                  </a:cubicBezTo>
                  <a:lnTo>
                    <a:pt x="7149" y="11543"/>
                  </a:lnTo>
                  <a:cubicBezTo>
                    <a:pt x="8053" y="13288"/>
                    <a:pt x="8410" y="15265"/>
                    <a:pt x="8200" y="17199"/>
                  </a:cubicBezTo>
                  <a:lnTo>
                    <a:pt x="8789" y="16968"/>
                  </a:lnTo>
                  <a:cubicBezTo>
                    <a:pt x="8978" y="16905"/>
                    <a:pt x="9104" y="16715"/>
                    <a:pt x="9104" y="16505"/>
                  </a:cubicBezTo>
                  <a:cubicBezTo>
                    <a:pt x="9377" y="14487"/>
                    <a:pt x="8999" y="12426"/>
                    <a:pt x="8074" y="10618"/>
                  </a:cubicBezTo>
                  <a:lnTo>
                    <a:pt x="3722" y="2124"/>
                  </a:lnTo>
                  <a:lnTo>
                    <a:pt x="26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5"/>
            <p:cNvSpPr/>
            <p:nvPr/>
          </p:nvSpPr>
          <p:spPr>
            <a:xfrm>
              <a:off x="7438333" y="1550613"/>
              <a:ext cx="35275" cy="32116"/>
            </a:xfrm>
            <a:custGeom>
              <a:avLst/>
              <a:gdLst/>
              <a:ahLst/>
              <a:cxnLst/>
              <a:rect l="l" t="t" r="r" b="b"/>
              <a:pathLst>
                <a:path w="2356" h="2145" extrusionOk="0">
                  <a:moveTo>
                    <a:pt x="653" y="0"/>
                  </a:moveTo>
                  <a:cubicBezTo>
                    <a:pt x="295" y="0"/>
                    <a:pt x="1" y="295"/>
                    <a:pt x="22" y="652"/>
                  </a:cubicBezTo>
                  <a:lnTo>
                    <a:pt x="22" y="2145"/>
                  </a:lnTo>
                  <a:lnTo>
                    <a:pt x="2355" y="2145"/>
                  </a:lnTo>
                  <a:lnTo>
                    <a:pt x="2355" y="631"/>
                  </a:lnTo>
                  <a:cubicBezTo>
                    <a:pt x="2355" y="295"/>
                    <a:pt x="2082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5"/>
            <p:cNvSpPr/>
            <p:nvPr/>
          </p:nvSpPr>
          <p:spPr>
            <a:xfrm>
              <a:off x="7401815" y="1576740"/>
              <a:ext cx="94776" cy="80911"/>
            </a:xfrm>
            <a:custGeom>
              <a:avLst/>
              <a:gdLst/>
              <a:ahLst/>
              <a:cxnLst/>
              <a:rect l="l" t="t" r="r" b="b"/>
              <a:pathLst>
                <a:path w="6330" h="5404" extrusionOk="0">
                  <a:moveTo>
                    <a:pt x="3617" y="0"/>
                  </a:moveTo>
                  <a:cubicBezTo>
                    <a:pt x="1220" y="0"/>
                    <a:pt x="1" y="2902"/>
                    <a:pt x="1704" y="4605"/>
                  </a:cubicBezTo>
                  <a:cubicBezTo>
                    <a:pt x="2255" y="5156"/>
                    <a:pt x="2935" y="5403"/>
                    <a:pt x="3602" y="5403"/>
                  </a:cubicBezTo>
                  <a:cubicBezTo>
                    <a:pt x="4993" y="5403"/>
                    <a:pt x="6329" y="4326"/>
                    <a:pt x="6329" y="2691"/>
                  </a:cubicBezTo>
                  <a:cubicBezTo>
                    <a:pt x="6329" y="1199"/>
                    <a:pt x="5110" y="0"/>
                    <a:pt x="3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5"/>
            <p:cNvSpPr/>
            <p:nvPr/>
          </p:nvSpPr>
          <p:spPr>
            <a:xfrm>
              <a:off x="7446208" y="1576740"/>
              <a:ext cx="53212" cy="80911"/>
            </a:xfrm>
            <a:custGeom>
              <a:avLst/>
              <a:gdLst/>
              <a:ahLst/>
              <a:cxnLst/>
              <a:rect l="l" t="t" r="r" b="b"/>
              <a:pathLst>
                <a:path w="3554" h="5404" extrusionOk="0">
                  <a:moveTo>
                    <a:pt x="652" y="0"/>
                  </a:moveTo>
                  <a:cubicBezTo>
                    <a:pt x="421" y="0"/>
                    <a:pt x="211" y="21"/>
                    <a:pt x="0" y="84"/>
                  </a:cubicBezTo>
                  <a:cubicBezTo>
                    <a:pt x="2713" y="757"/>
                    <a:pt x="2713" y="4626"/>
                    <a:pt x="0" y="5319"/>
                  </a:cubicBezTo>
                  <a:cubicBezTo>
                    <a:pt x="224" y="5376"/>
                    <a:pt x="448" y="5403"/>
                    <a:pt x="668" y="5403"/>
                  </a:cubicBezTo>
                  <a:cubicBezTo>
                    <a:pt x="1997" y="5403"/>
                    <a:pt x="3181" y="4417"/>
                    <a:pt x="3343" y="3028"/>
                  </a:cubicBezTo>
                  <a:cubicBezTo>
                    <a:pt x="3553" y="1409"/>
                    <a:pt x="2271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5"/>
            <p:cNvSpPr/>
            <p:nvPr/>
          </p:nvSpPr>
          <p:spPr>
            <a:xfrm>
              <a:off x="7434874" y="1601295"/>
              <a:ext cx="36847" cy="31637"/>
            </a:xfrm>
            <a:custGeom>
              <a:avLst/>
              <a:gdLst/>
              <a:ahLst/>
              <a:cxnLst/>
              <a:rect l="l" t="t" r="r" b="b"/>
              <a:pathLst>
                <a:path w="2461" h="2113" extrusionOk="0">
                  <a:moveTo>
                    <a:pt x="1409" y="0"/>
                  </a:moveTo>
                  <a:cubicBezTo>
                    <a:pt x="463" y="0"/>
                    <a:pt x="1" y="1135"/>
                    <a:pt x="673" y="1808"/>
                  </a:cubicBezTo>
                  <a:cubicBezTo>
                    <a:pt x="883" y="2018"/>
                    <a:pt x="1143" y="2112"/>
                    <a:pt x="1399" y="2112"/>
                  </a:cubicBezTo>
                  <a:cubicBezTo>
                    <a:pt x="1938" y="2112"/>
                    <a:pt x="2460" y="1693"/>
                    <a:pt x="2460" y="1051"/>
                  </a:cubicBezTo>
                  <a:cubicBezTo>
                    <a:pt x="2460" y="484"/>
                    <a:pt x="1998" y="0"/>
                    <a:pt x="1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7433135" y="1733817"/>
              <a:ext cx="34961" cy="56042"/>
            </a:xfrm>
            <a:custGeom>
              <a:avLst/>
              <a:gdLst/>
              <a:ahLst/>
              <a:cxnLst/>
              <a:rect l="l" t="t" r="r" b="b"/>
              <a:pathLst>
                <a:path w="2335" h="3743" extrusionOk="0">
                  <a:moveTo>
                    <a:pt x="947" y="0"/>
                  </a:moveTo>
                  <a:cubicBezTo>
                    <a:pt x="421" y="0"/>
                    <a:pt x="1" y="421"/>
                    <a:pt x="1" y="947"/>
                  </a:cubicBezTo>
                  <a:lnTo>
                    <a:pt x="1" y="2797"/>
                  </a:lnTo>
                  <a:cubicBezTo>
                    <a:pt x="1" y="3322"/>
                    <a:pt x="421" y="3743"/>
                    <a:pt x="947" y="3743"/>
                  </a:cubicBezTo>
                  <a:lnTo>
                    <a:pt x="1388" y="3743"/>
                  </a:lnTo>
                  <a:cubicBezTo>
                    <a:pt x="1914" y="3743"/>
                    <a:pt x="2334" y="3322"/>
                    <a:pt x="2334" y="2797"/>
                  </a:cubicBezTo>
                  <a:lnTo>
                    <a:pt x="2334" y="947"/>
                  </a:lnTo>
                  <a:cubicBezTo>
                    <a:pt x="2334" y="421"/>
                    <a:pt x="1914" y="0"/>
                    <a:pt x="1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5"/>
            <p:cNvSpPr/>
            <p:nvPr/>
          </p:nvSpPr>
          <p:spPr>
            <a:xfrm>
              <a:off x="7444155" y="1733817"/>
              <a:ext cx="23941" cy="56042"/>
            </a:xfrm>
            <a:custGeom>
              <a:avLst/>
              <a:gdLst/>
              <a:ahLst/>
              <a:cxnLst/>
              <a:rect l="l" t="t" r="r" b="b"/>
              <a:pathLst>
                <a:path w="1599" h="3743" extrusionOk="0">
                  <a:moveTo>
                    <a:pt x="211" y="0"/>
                  </a:moveTo>
                  <a:cubicBezTo>
                    <a:pt x="148" y="0"/>
                    <a:pt x="64" y="0"/>
                    <a:pt x="1" y="21"/>
                  </a:cubicBezTo>
                  <a:cubicBezTo>
                    <a:pt x="337" y="211"/>
                    <a:pt x="547" y="568"/>
                    <a:pt x="547" y="947"/>
                  </a:cubicBezTo>
                  <a:lnTo>
                    <a:pt x="547" y="2797"/>
                  </a:lnTo>
                  <a:cubicBezTo>
                    <a:pt x="547" y="3175"/>
                    <a:pt x="337" y="3533"/>
                    <a:pt x="1" y="3722"/>
                  </a:cubicBezTo>
                  <a:cubicBezTo>
                    <a:pt x="64" y="3743"/>
                    <a:pt x="148" y="3743"/>
                    <a:pt x="211" y="3743"/>
                  </a:cubicBezTo>
                  <a:lnTo>
                    <a:pt x="652" y="3743"/>
                  </a:lnTo>
                  <a:cubicBezTo>
                    <a:pt x="1178" y="3743"/>
                    <a:pt x="1598" y="3322"/>
                    <a:pt x="1598" y="2776"/>
                  </a:cubicBezTo>
                  <a:lnTo>
                    <a:pt x="1598" y="947"/>
                  </a:lnTo>
                  <a:cubicBezTo>
                    <a:pt x="1598" y="421"/>
                    <a:pt x="1157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5" name="Google Shape;1495;p55"/>
          <p:cNvSpPr txBox="1">
            <a:spLocks noGrp="1"/>
          </p:cNvSpPr>
          <p:nvPr>
            <p:ph type="subTitle" idx="1"/>
          </p:nvPr>
        </p:nvSpPr>
        <p:spPr>
          <a:xfrm>
            <a:off x="1619921" y="2864785"/>
            <a:ext cx="5904300" cy="14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Recomendaciones</a:t>
            </a:r>
            <a:endParaRPr sz="4800" dirty="0"/>
          </a:p>
        </p:txBody>
      </p:sp>
      <p:sp>
        <p:nvSpPr>
          <p:cNvPr id="1496" name="Google Shape;1496;p55">
            <a:hlinkClick r:id="rId3" action="ppaction://hlinksldjump"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55">
            <a:hlinkClick r:id="rId4" action="ppaction://hlinksldjump"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55">
            <a:hlinkClick r:id="" action="ppaction://noaction"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55">
            <a:hlinkClick r:id="" action="ppaction://noaction"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55">
            <a:hlinkClick r:id="" action="ppaction://noaction"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55">
            <a:hlinkClick r:id="rId4" action="ppaction://hlinksldjump"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2" name="Google Shape;1502;p55">
            <a:hlinkClick r:id="rId3" action="ppaction://hlinksldjump"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3" name="Google Shape;1503;p55">
            <a:hlinkClick r:id="" action="ppaction://noaction"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4" name="Google Shape;1504;p55">
            <a:hlinkClick r:id="" action="ppaction://noaction"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5" name="Google Shape;1505;p55">
            <a:hlinkClick r:id="" action="ppaction://noaction"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506" name="Google Shape;1506;p55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507" name="Google Shape;1507;p55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08" name="Google Shape;1508;p55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09" name="Google Shape;1509;p55">
            <a:hlinkClick r:id="rId5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55">
            <a:hlinkClick r:id="rId6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55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55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56">
            <a:hlinkClick r:id="" action="ppaction://noaction"/>
          </p:cNvPr>
          <p:cNvSpPr/>
          <p:nvPr/>
        </p:nvSpPr>
        <p:spPr>
          <a:xfrm>
            <a:off x="5852337" y="1639637"/>
            <a:ext cx="2294100" cy="2963745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8" name="Google Shape;1518;p56">
            <a:hlinkClick r:id="" action="ppaction://noaction"/>
          </p:cNvPr>
          <p:cNvSpPr/>
          <p:nvPr/>
        </p:nvSpPr>
        <p:spPr>
          <a:xfrm>
            <a:off x="3420563" y="1639638"/>
            <a:ext cx="2294100" cy="2963746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56">
            <a:hlinkClick r:id="" action="ppaction://noaction"/>
          </p:cNvPr>
          <p:cNvSpPr/>
          <p:nvPr/>
        </p:nvSpPr>
        <p:spPr>
          <a:xfrm>
            <a:off x="988824" y="1639638"/>
            <a:ext cx="2294100" cy="2963746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56"/>
          <p:cNvSpPr txBox="1">
            <a:spLocks noGrp="1"/>
          </p:cNvSpPr>
          <p:nvPr>
            <p:ph type="title"/>
          </p:nvPr>
        </p:nvSpPr>
        <p:spPr>
          <a:xfrm>
            <a:off x="1543659" y="540116"/>
            <a:ext cx="58722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Prácticas recomendadas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521" name="Google Shape;1521;p56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988824" y="2020063"/>
            <a:ext cx="22941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Blogs</a:t>
            </a:r>
            <a:endParaRPr dirty="0"/>
          </a:p>
        </p:txBody>
      </p:sp>
      <p:sp>
        <p:nvSpPr>
          <p:cNvPr id="1522" name="Google Shape;1522;p56">
            <a:hlinkClick r:id="" action="ppaction://noaction"/>
          </p:cNvPr>
          <p:cNvSpPr txBox="1">
            <a:spLocks noGrp="1"/>
          </p:cNvSpPr>
          <p:nvPr>
            <p:ph type="subTitle" idx="2"/>
          </p:nvPr>
        </p:nvSpPr>
        <p:spPr>
          <a:xfrm>
            <a:off x="1022274" y="2425243"/>
            <a:ext cx="2227200" cy="1921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s-ES" sz="1400" dirty="0"/>
              <a:t>Tener y mantener actualizado un blog de desarrollador puede generar tráfico hacia tu página web, y si este no es completamente </a:t>
            </a:r>
            <a:r>
              <a:rPr lang="es-ES" sz="1400" dirty="0" err="1"/>
              <a:t>autopromocional</a:t>
            </a:r>
            <a:r>
              <a:rPr lang="es-ES" sz="1400" dirty="0"/>
              <a:t> tendrá un mayor resultado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523" name="Google Shape;1523;p56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3420563" y="2048341"/>
            <a:ext cx="2294100" cy="2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 to date!</a:t>
            </a:r>
            <a:endParaRPr dirty="0"/>
          </a:p>
        </p:txBody>
      </p:sp>
      <p:sp>
        <p:nvSpPr>
          <p:cNvPr id="1524" name="Google Shape;1524;p56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2951685" y="1903151"/>
            <a:ext cx="2744586" cy="21673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0" algn="just"/>
            <a:r>
              <a:rPr lang="es-ES" sz="1400" dirty="0"/>
              <a:t>Mantener informado a tus clientes a través de las redes sociales, un </a:t>
            </a:r>
            <a:r>
              <a:rPr lang="es-ES" sz="1400" dirty="0" err="1"/>
              <a:t>feed</a:t>
            </a:r>
            <a:r>
              <a:rPr lang="es-ES" sz="1400" dirty="0"/>
              <a:t> RSS o boletines informativos (</a:t>
            </a:r>
            <a:r>
              <a:rPr lang="es-ES" sz="1400" dirty="0" err="1"/>
              <a:t>Newsletter</a:t>
            </a:r>
            <a:r>
              <a:rPr lang="es-ES" dirty="0"/>
              <a:t>).</a:t>
            </a:r>
          </a:p>
        </p:txBody>
      </p:sp>
      <p:sp>
        <p:nvSpPr>
          <p:cNvPr id="1525" name="Google Shape;1525;p56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5852337" y="2078119"/>
            <a:ext cx="22941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Promoción</a:t>
            </a:r>
            <a:endParaRPr dirty="0"/>
          </a:p>
        </p:txBody>
      </p:sp>
      <p:sp>
        <p:nvSpPr>
          <p:cNvPr id="1526" name="Google Shape;1526;p56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5854809" y="2434300"/>
            <a:ext cx="2231100" cy="20529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Realizar promoción de un contenido actualizado, el cual se actualice de manera periódica y que esté acorde al calendario. Por ejemplo: es mucho más eficaz promocionar una web con contenido de Halloween a finales de Octubre.</a:t>
            </a:r>
          </a:p>
        </p:txBody>
      </p:sp>
      <p:sp>
        <p:nvSpPr>
          <p:cNvPr id="1527" name="Google Shape;1527;p56"/>
          <p:cNvSpPr/>
          <p:nvPr/>
        </p:nvSpPr>
        <p:spPr>
          <a:xfrm>
            <a:off x="2014834" y="1581899"/>
            <a:ext cx="67361" cy="251014"/>
          </a:xfrm>
          <a:custGeom>
            <a:avLst/>
            <a:gdLst/>
            <a:ahLst/>
            <a:cxnLst/>
            <a:rect l="l" t="t" r="r" b="b"/>
            <a:pathLst>
              <a:path w="4499" h="16765" extrusionOk="0">
                <a:moveTo>
                  <a:pt x="4479" y="1"/>
                </a:moveTo>
                <a:lnTo>
                  <a:pt x="3995" y="148"/>
                </a:lnTo>
                <a:cubicBezTo>
                  <a:pt x="3533" y="274"/>
                  <a:pt x="3217" y="715"/>
                  <a:pt x="3217" y="1199"/>
                </a:cubicBezTo>
                <a:lnTo>
                  <a:pt x="3217" y="12867"/>
                </a:lnTo>
                <a:cubicBezTo>
                  <a:pt x="3217" y="14760"/>
                  <a:pt x="1872" y="16379"/>
                  <a:pt x="1" y="16715"/>
                </a:cubicBezTo>
                <a:cubicBezTo>
                  <a:pt x="208" y="16748"/>
                  <a:pt x="413" y="16764"/>
                  <a:pt x="615" y="16764"/>
                </a:cubicBezTo>
                <a:cubicBezTo>
                  <a:pt x="2716" y="16764"/>
                  <a:pt x="4498" y="15034"/>
                  <a:pt x="4479" y="12867"/>
                </a:cubicBezTo>
                <a:lnTo>
                  <a:pt x="44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56">
            <a:hlinkClick r:id="" action="ppaction://noaction"/>
          </p:cNvPr>
          <p:cNvSpPr/>
          <p:nvPr/>
        </p:nvSpPr>
        <p:spPr>
          <a:xfrm>
            <a:off x="1845924" y="1369488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56">
            <a:hlinkClick r:id="" action="ppaction://noaction"/>
          </p:cNvPr>
          <p:cNvSpPr/>
          <p:nvPr/>
        </p:nvSpPr>
        <p:spPr>
          <a:xfrm>
            <a:off x="6709437" y="1369488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56">
            <a:hlinkClick r:id="" action="ppaction://noaction"/>
          </p:cNvPr>
          <p:cNvSpPr/>
          <p:nvPr/>
        </p:nvSpPr>
        <p:spPr>
          <a:xfrm>
            <a:off x="4263688" y="1369488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56"/>
          <p:cNvSpPr/>
          <p:nvPr/>
        </p:nvSpPr>
        <p:spPr>
          <a:xfrm>
            <a:off x="4426298" y="1779167"/>
            <a:ext cx="41264" cy="41579"/>
          </a:xfrm>
          <a:custGeom>
            <a:avLst/>
            <a:gdLst/>
            <a:ahLst/>
            <a:cxnLst/>
            <a:rect l="l" t="t" r="r" b="b"/>
            <a:pathLst>
              <a:path w="2756" h="2777" extrusionOk="0">
                <a:moveTo>
                  <a:pt x="527" y="1"/>
                </a:moveTo>
                <a:lnTo>
                  <a:pt x="1" y="548"/>
                </a:lnTo>
                <a:lnTo>
                  <a:pt x="2230" y="2776"/>
                </a:lnTo>
                <a:lnTo>
                  <a:pt x="2755" y="2251"/>
                </a:lnTo>
                <a:lnTo>
                  <a:pt x="5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56"/>
          <p:cNvSpPr/>
          <p:nvPr/>
        </p:nvSpPr>
        <p:spPr>
          <a:xfrm>
            <a:off x="4463759" y="1775079"/>
            <a:ext cx="24570" cy="24570"/>
          </a:xfrm>
          <a:custGeom>
            <a:avLst/>
            <a:gdLst/>
            <a:ahLst/>
            <a:cxnLst/>
            <a:rect l="l" t="t" r="r" b="b"/>
            <a:pathLst>
              <a:path w="1641" h="1641" extrusionOk="0">
                <a:moveTo>
                  <a:pt x="526" y="1"/>
                </a:moveTo>
                <a:lnTo>
                  <a:pt x="1" y="526"/>
                </a:lnTo>
                <a:lnTo>
                  <a:pt x="1115" y="1640"/>
                </a:lnTo>
                <a:lnTo>
                  <a:pt x="1641" y="1115"/>
                </a:lnTo>
                <a:lnTo>
                  <a:pt x="52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56"/>
          <p:cNvSpPr/>
          <p:nvPr/>
        </p:nvSpPr>
        <p:spPr>
          <a:xfrm>
            <a:off x="4700490" y="1802589"/>
            <a:ext cx="26636" cy="25708"/>
          </a:xfrm>
          <a:custGeom>
            <a:avLst/>
            <a:gdLst/>
            <a:ahLst/>
            <a:cxnLst/>
            <a:rect l="l" t="t" r="r" b="b"/>
            <a:pathLst>
              <a:path w="1779" h="1717" extrusionOk="0">
                <a:moveTo>
                  <a:pt x="1157" y="1"/>
                </a:moveTo>
                <a:lnTo>
                  <a:pt x="0" y="1157"/>
                </a:lnTo>
                <a:lnTo>
                  <a:pt x="1409" y="1704"/>
                </a:lnTo>
                <a:cubicBezTo>
                  <a:pt x="1434" y="1712"/>
                  <a:pt x="1460" y="1716"/>
                  <a:pt x="1485" y="1716"/>
                </a:cubicBezTo>
                <a:cubicBezTo>
                  <a:pt x="1644" y="1716"/>
                  <a:pt x="1779" y="1555"/>
                  <a:pt x="1724" y="1409"/>
                </a:cubicBezTo>
                <a:lnTo>
                  <a:pt x="11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4" name="Google Shape;1534;p56"/>
          <p:cNvGrpSpPr/>
          <p:nvPr/>
        </p:nvGrpSpPr>
        <p:grpSpPr>
          <a:xfrm>
            <a:off x="4380662" y="1483505"/>
            <a:ext cx="354145" cy="351869"/>
            <a:chOff x="4380662" y="1483505"/>
            <a:chExt cx="354145" cy="351869"/>
          </a:xfrm>
        </p:grpSpPr>
        <p:sp>
          <p:nvSpPr>
            <p:cNvPr id="1535" name="Google Shape;1535;p56"/>
            <p:cNvSpPr/>
            <p:nvPr/>
          </p:nvSpPr>
          <p:spPr>
            <a:xfrm>
              <a:off x="4380662" y="1483505"/>
              <a:ext cx="354145" cy="351869"/>
            </a:xfrm>
            <a:custGeom>
              <a:avLst/>
              <a:gdLst/>
              <a:ahLst/>
              <a:cxnLst/>
              <a:rect l="l" t="t" r="r" b="b"/>
              <a:pathLst>
                <a:path w="23653" h="23501" extrusionOk="0">
                  <a:moveTo>
                    <a:pt x="19698" y="1"/>
                  </a:moveTo>
                  <a:cubicBezTo>
                    <a:pt x="19495" y="1"/>
                    <a:pt x="19290" y="80"/>
                    <a:pt x="19133" y="237"/>
                  </a:cubicBezTo>
                  <a:lnTo>
                    <a:pt x="316" y="19075"/>
                  </a:lnTo>
                  <a:cubicBezTo>
                    <a:pt x="0" y="19369"/>
                    <a:pt x="0" y="19874"/>
                    <a:pt x="316" y="20168"/>
                  </a:cubicBezTo>
                  <a:lnTo>
                    <a:pt x="3406" y="23280"/>
                  </a:lnTo>
                  <a:cubicBezTo>
                    <a:pt x="3564" y="23427"/>
                    <a:pt x="3764" y="23501"/>
                    <a:pt x="3964" y="23501"/>
                  </a:cubicBezTo>
                  <a:cubicBezTo>
                    <a:pt x="4163" y="23501"/>
                    <a:pt x="4363" y="23427"/>
                    <a:pt x="4521" y="23280"/>
                  </a:cubicBezTo>
                  <a:lnTo>
                    <a:pt x="23358" y="4442"/>
                  </a:lnTo>
                  <a:cubicBezTo>
                    <a:pt x="23653" y="4148"/>
                    <a:pt x="23653" y="3643"/>
                    <a:pt x="23358" y="3328"/>
                  </a:cubicBezTo>
                  <a:lnTo>
                    <a:pt x="20247" y="237"/>
                  </a:lnTo>
                  <a:cubicBezTo>
                    <a:pt x="20100" y="80"/>
                    <a:pt x="19900" y="1"/>
                    <a:pt x="19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6"/>
            <p:cNvSpPr/>
            <p:nvPr/>
          </p:nvSpPr>
          <p:spPr>
            <a:xfrm>
              <a:off x="4484856" y="1753983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1"/>
                  </a:moveTo>
                  <a:lnTo>
                    <a:pt x="1" y="548"/>
                  </a:lnTo>
                  <a:lnTo>
                    <a:pt x="1115" y="1662"/>
                  </a:lnTo>
                  <a:lnTo>
                    <a:pt x="1640" y="113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6"/>
            <p:cNvSpPr/>
            <p:nvPr/>
          </p:nvSpPr>
          <p:spPr>
            <a:xfrm>
              <a:off x="4488943" y="1716537"/>
              <a:ext cx="41249" cy="41249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526" y="0"/>
                  </a:moveTo>
                  <a:lnTo>
                    <a:pt x="1" y="526"/>
                  </a:lnTo>
                  <a:lnTo>
                    <a:pt x="2229" y="2754"/>
                  </a:lnTo>
                  <a:lnTo>
                    <a:pt x="2755" y="222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6"/>
            <p:cNvSpPr/>
            <p:nvPr/>
          </p:nvSpPr>
          <p:spPr>
            <a:xfrm>
              <a:off x="4526719" y="1712120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1"/>
                  </a:moveTo>
                  <a:lnTo>
                    <a:pt x="1" y="547"/>
                  </a:lnTo>
                  <a:lnTo>
                    <a:pt x="1115" y="1662"/>
                  </a:lnTo>
                  <a:lnTo>
                    <a:pt x="1641" y="113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6"/>
            <p:cNvSpPr/>
            <p:nvPr/>
          </p:nvSpPr>
          <p:spPr>
            <a:xfrm>
              <a:off x="4547501" y="1691353"/>
              <a:ext cx="24570" cy="24555"/>
            </a:xfrm>
            <a:custGeom>
              <a:avLst/>
              <a:gdLst/>
              <a:ahLst/>
              <a:cxnLst/>
              <a:rect l="l" t="t" r="r" b="b"/>
              <a:pathLst>
                <a:path w="1641" h="1640" extrusionOk="0">
                  <a:moveTo>
                    <a:pt x="526" y="0"/>
                  </a:moveTo>
                  <a:lnTo>
                    <a:pt x="0" y="526"/>
                  </a:lnTo>
                  <a:lnTo>
                    <a:pt x="1115" y="1640"/>
                  </a:lnTo>
                  <a:lnTo>
                    <a:pt x="1640" y="111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6"/>
            <p:cNvSpPr/>
            <p:nvPr/>
          </p:nvSpPr>
          <p:spPr>
            <a:xfrm>
              <a:off x="4551902" y="1653577"/>
              <a:ext cx="41249" cy="41564"/>
            </a:xfrm>
            <a:custGeom>
              <a:avLst/>
              <a:gdLst/>
              <a:ahLst/>
              <a:cxnLst/>
              <a:rect l="l" t="t" r="r" b="b"/>
              <a:pathLst>
                <a:path w="2755" h="2776" extrusionOk="0">
                  <a:moveTo>
                    <a:pt x="526" y="0"/>
                  </a:moveTo>
                  <a:lnTo>
                    <a:pt x="1" y="547"/>
                  </a:lnTo>
                  <a:lnTo>
                    <a:pt x="2229" y="2775"/>
                  </a:lnTo>
                  <a:lnTo>
                    <a:pt x="2755" y="225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6"/>
            <p:cNvSpPr/>
            <p:nvPr/>
          </p:nvSpPr>
          <p:spPr>
            <a:xfrm>
              <a:off x="4589364" y="1649475"/>
              <a:ext cx="24884" cy="24570"/>
            </a:xfrm>
            <a:custGeom>
              <a:avLst/>
              <a:gdLst/>
              <a:ahLst/>
              <a:cxnLst/>
              <a:rect l="l" t="t" r="r" b="b"/>
              <a:pathLst>
                <a:path w="1662" h="1641" extrusionOk="0">
                  <a:moveTo>
                    <a:pt x="526" y="1"/>
                  </a:moveTo>
                  <a:lnTo>
                    <a:pt x="1" y="526"/>
                  </a:lnTo>
                  <a:lnTo>
                    <a:pt x="1115" y="1641"/>
                  </a:lnTo>
                  <a:lnTo>
                    <a:pt x="1662" y="1115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6"/>
            <p:cNvSpPr/>
            <p:nvPr/>
          </p:nvSpPr>
          <p:spPr>
            <a:xfrm>
              <a:off x="4610460" y="1628394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0"/>
                  </a:moveTo>
                  <a:lnTo>
                    <a:pt x="0" y="547"/>
                  </a:lnTo>
                  <a:lnTo>
                    <a:pt x="1115" y="1661"/>
                  </a:lnTo>
                  <a:lnTo>
                    <a:pt x="1640" y="1115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6"/>
            <p:cNvSpPr/>
            <p:nvPr/>
          </p:nvSpPr>
          <p:spPr>
            <a:xfrm>
              <a:off x="4614547" y="1590933"/>
              <a:ext cx="41564" cy="41249"/>
            </a:xfrm>
            <a:custGeom>
              <a:avLst/>
              <a:gdLst/>
              <a:ahLst/>
              <a:cxnLst/>
              <a:rect l="l" t="t" r="r" b="b"/>
              <a:pathLst>
                <a:path w="2776" h="2755" extrusionOk="0">
                  <a:moveTo>
                    <a:pt x="526" y="0"/>
                  </a:moveTo>
                  <a:lnTo>
                    <a:pt x="1" y="526"/>
                  </a:lnTo>
                  <a:lnTo>
                    <a:pt x="2229" y="2755"/>
                  </a:lnTo>
                  <a:lnTo>
                    <a:pt x="2776" y="222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6"/>
            <p:cNvSpPr/>
            <p:nvPr/>
          </p:nvSpPr>
          <p:spPr>
            <a:xfrm>
              <a:off x="4652323" y="1586516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1"/>
                  </a:moveTo>
                  <a:lnTo>
                    <a:pt x="0" y="548"/>
                  </a:lnTo>
                  <a:lnTo>
                    <a:pt x="1115" y="1662"/>
                  </a:lnTo>
                  <a:lnTo>
                    <a:pt x="1640" y="113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6"/>
            <p:cNvSpPr/>
            <p:nvPr/>
          </p:nvSpPr>
          <p:spPr>
            <a:xfrm>
              <a:off x="4673105" y="1565749"/>
              <a:ext cx="24869" cy="24570"/>
            </a:xfrm>
            <a:custGeom>
              <a:avLst/>
              <a:gdLst/>
              <a:ahLst/>
              <a:cxnLst/>
              <a:rect l="l" t="t" r="r" b="b"/>
              <a:pathLst>
                <a:path w="1661" h="1641" extrusionOk="0">
                  <a:moveTo>
                    <a:pt x="526" y="0"/>
                  </a:moveTo>
                  <a:lnTo>
                    <a:pt x="0" y="526"/>
                  </a:lnTo>
                  <a:lnTo>
                    <a:pt x="1114" y="1640"/>
                  </a:lnTo>
                  <a:lnTo>
                    <a:pt x="1661" y="1115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6"/>
            <p:cNvSpPr/>
            <p:nvPr/>
          </p:nvSpPr>
          <p:spPr>
            <a:xfrm>
              <a:off x="4677507" y="1527973"/>
              <a:ext cx="41249" cy="41564"/>
            </a:xfrm>
            <a:custGeom>
              <a:avLst/>
              <a:gdLst/>
              <a:ahLst/>
              <a:cxnLst/>
              <a:rect l="l" t="t" r="r" b="b"/>
              <a:pathLst>
                <a:path w="2755" h="2776" extrusionOk="0">
                  <a:moveTo>
                    <a:pt x="526" y="0"/>
                  </a:moveTo>
                  <a:lnTo>
                    <a:pt x="0" y="526"/>
                  </a:lnTo>
                  <a:lnTo>
                    <a:pt x="2229" y="2776"/>
                  </a:lnTo>
                  <a:lnTo>
                    <a:pt x="2755" y="222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6"/>
            <p:cNvSpPr/>
            <p:nvPr/>
          </p:nvSpPr>
          <p:spPr>
            <a:xfrm>
              <a:off x="4488943" y="1619575"/>
              <a:ext cx="108940" cy="108925"/>
            </a:xfrm>
            <a:custGeom>
              <a:avLst/>
              <a:gdLst/>
              <a:ahLst/>
              <a:cxnLst/>
              <a:rect l="l" t="t" r="r" b="b"/>
              <a:pathLst>
                <a:path w="7276" h="7275" extrusionOk="0">
                  <a:moveTo>
                    <a:pt x="3070" y="1"/>
                  </a:moveTo>
                  <a:lnTo>
                    <a:pt x="1" y="3049"/>
                  </a:lnTo>
                  <a:lnTo>
                    <a:pt x="4206" y="7275"/>
                  </a:lnTo>
                  <a:lnTo>
                    <a:pt x="7275" y="4205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6"/>
            <p:cNvSpPr/>
            <p:nvPr/>
          </p:nvSpPr>
          <p:spPr>
            <a:xfrm>
              <a:off x="4383177" y="1488311"/>
              <a:ext cx="316698" cy="313225"/>
            </a:xfrm>
            <a:custGeom>
              <a:avLst/>
              <a:gdLst/>
              <a:ahLst/>
              <a:cxnLst/>
              <a:rect l="l" t="t" r="r" b="b"/>
              <a:pathLst>
                <a:path w="21152" h="20920" extrusionOk="0">
                  <a:moveTo>
                    <a:pt x="2387" y="0"/>
                  </a:moveTo>
                  <a:cubicBezTo>
                    <a:pt x="1835" y="0"/>
                    <a:pt x="1283" y="211"/>
                    <a:pt x="863" y="631"/>
                  </a:cubicBezTo>
                  <a:cubicBezTo>
                    <a:pt x="1" y="1472"/>
                    <a:pt x="1" y="2839"/>
                    <a:pt x="863" y="3701"/>
                  </a:cubicBezTo>
                  <a:lnTo>
                    <a:pt x="18082" y="20920"/>
                  </a:lnTo>
                  <a:lnTo>
                    <a:pt x="21151" y="17871"/>
                  </a:lnTo>
                  <a:lnTo>
                    <a:pt x="3911" y="631"/>
                  </a:lnTo>
                  <a:cubicBezTo>
                    <a:pt x="3491" y="211"/>
                    <a:pt x="2939" y="0"/>
                    <a:pt x="2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6"/>
            <p:cNvSpPr/>
            <p:nvPr/>
          </p:nvSpPr>
          <p:spPr>
            <a:xfrm>
              <a:off x="4653895" y="1755885"/>
              <a:ext cx="73230" cy="72287"/>
            </a:xfrm>
            <a:custGeom>
              <a:avLst/>
              <a:gdLst/>
              <a:ahLst/>
              <a:cxnLst/>
              <a:rect l="l" t="t" r="r" b="b"/>
              <a:pathLst>
                <a:path w="4891" h="4828" extrusionOk="0">
                  <a:moveTo>
                    <a:pt x="3070" y="0"/>
                  </a:moveTo>
                  <a:lnTo>
                    <a:pt x="1" y="3049"/>
                  </a:lnTo>
                  <a:lnTo>
                    <a:pt x="4521" y="4815"/>
                  </a:lnTo>
                  <a:cubicBezTo>
                    <a:pt x="4546" y="4823"/>
                    <a:pt x="4572" y="4827"/>
                    <a:pt x="4597" y="4827"/>
                  </a:cubicBezTo>
                  <a:cubicBezTo>
                    <a:pt x="4756" y="4827"/>
                    <a:pt x="4891" y="4666"/>
                    <a:pt x="4836" y="4520"/>
                  </a:cubicBezTo>
                  <a:lnTo>
                    <a:pt x="3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6"/>
            <p:cNvSpPr/>
            <p:nvPr/>
          </p:nvSpPr>
          <p:spPr>
            <a:xfrm>
              <a:off x="4687898" y="1755885"/>
              <a:ext cx="39198" cy="72407"/>
            </a:xfrm>
            <a:custGeom>
              <a:avLst/>
              <a:gdLst/>
              <a:ahLst/>
              <a:cxnLst/>
              <a:rect l="l" t="t" r="r" b="b"/>
              <a:pathLst>
                <a:path w="2618" h="4836" extrusionOk="0">
                  <a:moveTo>
                    <a:pt x="799" y="0"/>
                  </a:moveTo>
                  <a:lnTo>
                    <a:pt x="0" y="778"/>
                  </a:lnTo>
                  <a:lnTo>
                    <a:pt x="1451" y="4499"/>
                  </a:lnTo>
                  <a:lnTo>
                    <a:pt x="2250" y="4815"/>
                  </a:lnTo>
                  <a:cubicBezTo>
                    <a:pt x="2282" y="4829"/>
                    <a:pt x="2313" y="4835"/>
                    <a:pt x="2344" y="4835"/>
                  </a:cubicBezTo>
                  <a:cubicBezTo>
                    <a:pt x="2495" y="4835"/>
                    <a:pt x="2618" y="4678"/>
                    <a:pt x="2565" y="4520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6"/>
            <p:cNvSpPr/>
            <p:nvPr/>
          </p:nvSpPr>
          <p:spPr>
            <a:xfrm>
              <a:off x="4407418" y="1488266"/>
              <a:ext cx="292458" cy="313270"/>
            </a:xfrm>
            <a:custGeom>
              <a:avLst/>
              <a:gdLst/>
              <a:ahLst/>
              <a:cxnLst/>
              <a:rect l="l" t="t" r="r" b="b"/>
              <a:pathLst>
                <a:path w="19533" h="20923" extrusionOk="0">
                  <a:moveTo>
                    <a:pt x="789" y="0"/>
                  </a:moveTo>
                  <a:cubicBezTo>
                    <a:pt x="524" y="0"/>
                    <a:pt x="257" y="49"/>
                    <a:pt x="1" y="151"/>
                  </a:cubicBezTo>
                  <a:cubicBezTo>
                    <a:pt x="295" y="256"/>
                    <a:pt x="547" y="424"/>
                    <a:pt x="778" y="634"/>
                  </a:cubicBezTo>
                  <a:lnTo>
                    <a:pt x="15706" y="15561"/>
                  </a:lnTo>
                  <a:cubicBezTo>
                    <a:pt x="16967" y="16844"/>
                    <a:pt x="16967" y="18904"/>
                    <a:pt x="15706" y="20166"/>
                  </a:cubicBezTo>
                  <a:lnTo>
                    <a:pt x="16463" y="20923"/>
                  </a:lnTo>
                  <a:lnTo>
                    <a:pt x="19532" y="17874"/>
                  </a:lnTo>
                  <a:lnTo>
                    <a:pt x="2292" y="634"/>
                  </a:lnTo>
                  <a:cubicBezTo>
                    <a:pt x="1893" y="220"/>
                    <a:pt x="1348" y="0"/>
                    <a:pt x="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6"/>
            <p:cNvSpPr/>
            <p:nvPr/>
          </p:nvSpPr>
          <p:spPr>
            <a:xfrm>
              <a:off x="4417809" y="1519469"/>
              <a:ext cx="68320" cy="68334"/>
            </a:xfrm>
            <a:custGeom>
              <a:avLst/>
              <a:gdLst/>
              <a:ahLst/>
              <a:cxnLst/>
              <a:rect l="l" t="t" r="r" b="b"/>
              <a:pathLst>
                <a:path w="4563" h="4564" extrusionOk="0">
                  <a:moveTo>
                    <a:pt x="3049" y="1"/>
                  </a:moveTo>
                  <a:lnTo>
                    <a:pt x="0" y="3070"/>
                  </a:lnTo>
                  <a:lnTo>
                    <a:pt x="1493" y="4563"/>
                  </a:lnTo>
                  <a:lnTo>
                    <a:pt x="4563" y="1494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6"/>
            <p:cNvSpPr/>
            <p:nvPr/>
          </p:nvSpPr>
          <p:spPr>
            <a:xfrm>
              <a:off x="4459043" y="1560703"/>
              <a:ext cx="221623" cy="221952"/>
            </a:xfrm>
            <a:custGeom>
              <a:avLst/>
              <a:gdLst/>
              <a:ahLst/>
              <a:cxnLst/>
              <a:rect l="l" t="t" r="r" b="b"/>
              <a:pathLst>
                <a:path w="14802" h="14824" extrusionOk="0">
                  <a:moveTo>
                    <a:pt x="526" y="1"/>
                  </a:moveTo>
                  <a:lnTo>
                    <a:pt x="1" y="548"/>
                  </a:lnTo>
                  <a:lnTo>
                    <a:pt x="14276" y="14823"/>
                  </a:lnTo>
                  <a:lnTo>
                    <a:pt x="14802" y="14298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4" name="Google Shape;1554;p56"/>
          <p:cNvGrpSpPr/>
          <p:nvPr/>
        </p:nvGrpSpPr>
        <p:grpSpPr>
          <a:xfrm>
            <a:off x="1981474" y="1480153"/>
            <a:ext cx="308823" cy="342571"/>
            <a:chOff x="7296211" y="1550613"/>
            <a:chExt cx="308823" cy="342571"/>
          </a:xfrm>
        </p:grpSpPr>
        <p:sp>
          <p:nvSpPr>
            <p:cNvPr id="1555" name="Google Shape;1555;p56"/>
            <p:cNvSpPr/>
            <p:nvPr/>
          </p:nvSpPr>
          <p:spPr>
            <a:xfrm>
              <a:off x="7327055" y="1864766"/>
              <a:ext cx="22054" cy="28418"/>
            </a:xfrm>
            <a:custGeom>
              <a:avLst/>
              <a:gdLst/>
              <a:ahLst/>
              <a:cxnLst/>
              <a:rect l="l" t="t" r="r" b="b"/>
              <a:pathLst>
                <a:path w="1473" h="1898" extrusionOk="0">
                  <a:moveTo>
                    <a:pt x="43" y="1"/>
                  </a:moveTo>
                  <a:lnTo>
                    <a:pt x="1" y="1640"/>
                  </a:lnTo>
                  <a:cubicBezTo>
                    <a:pt x="1" y="1798"/>
                    <a:pt x="128" y="1898"/>
                    <a:pt x="256" y="1898"/>
                  </a:cubicBezTo>
                  <a:cubicBezTo>
                    <a:pt x="315" y="1898"/>
                    <a:pt x="374" y="1876"/>
                    <a:pt x="421" y="1830"/>
                  </a:cubicBezTo>
                  <a:lnTo>
                    <a:pt x="1472" y="631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6"/>
            <p:cNvSpPr/>
            <p:nvPr/>
          </p:nvSpPr>
          <p:spPr>
            <a:xfrm>
              <a:off x="7552121" y="1866653"/>
              <a:ext cx="22054" cy="26456"/>
            </a:xfrm>
            <a:custGeom>
              <a:avLst/>
              <a:gdLst/>
              <a:ahLst/>
              <a:cxnLst/>
              <a:rect l="l" t="t" r="r" b="b"/>
              <a:pathLst>
                <a:path w="1473" h="1767" extrusionOk="0">
                  <a:moveTo>
                    <a:pt x="1410" y="1"/>
                  </a:moveTo>
                  <a:lnTo>
                    <a:pt x="1" y="526"/>
                  </a:lnTo>
                  <a:lnTo>
                    <a:pt x="1031" y="1683"/>
                  </a:lnTo>
                  <a:cubicBezTo>
                    <a:pt x="1082" y="1741"/>
                    <a:pt x="1147" y="1766"/>
                    <a:pt x="1213" y="1766"/>
                  </a:cubicBezTo>
                  <a:cubicBezTo>
                    <a:pt x="1337" y="1766"/>
                    <a:pt x="1459" y="1673"/>
                    <a:pt x="1473" y="1535"/>
                  </a:cubicBezTo>
                  <a:lnTo>
                    <a:pt x="14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6"/>
            <p:cNvSpPr/>
            <p:nvPr/>
          </p:nvSpPr>
          <p:spPr>
            <a:xfrm>
              <a:off x="7296211" y="1753326"/>
              <a:ext cx="308823" cy="16709"/>
            </a:xfrm>
            <a:custGeom>
              <a:avLst/>
              <a:gdLst/>
              <a:ahLst/>
              <a:cxnLst/>
              <a:rect l="l" t="t" r="r" b="b"/>
              <a:pathLst>
                <a:path w="20626" h="1116" extrusionOk="0">
                  <a:moveTo>
                    <a:pt x="526" y="1"/>
                  </a:moveTo>
                  <a:cubicBezTo>
                    <a:pt x="231" y="1"/>
                    <a:pt x="0" y="253"/>
                    <a:pt x="0" y="527"/>
                  </a:cubicBezTo>
                  <a:lnTo>
                    <a:pt x="0" y="590"/>
                  </a:lnTo>
                  <a:cubicBezTo>
                    <a:pt x="0" y="884"/>
                    <a:pt x="231" y="1115"/>
                    <a:pt x="526" y="1115"/>
                  </a:cubicBezTo>
                  <a:lnTo>
                    <a:pt x="20099" y="1115"/>
                  </a:lnTo>
                  <a:cubicBezTo>
                    <a:pt x="20394" y="1115"/>
                    <a:pt x="20625" y="884"/>
                    <a:pt x="20625" y="590"/>
                  </a:cubicBezTo>
                  <a:lnTo>
                    <a:pt x="20625" y="527"/>
                  </a:lnTo>
                  <a:cubicBezTo>
                    <a:pt x="20625" y="253"/>
                    <a:pt x="20394" y="1"/>
                    <a:pt x="200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6"/>
            <p:cNvSpPr/>
            <p:nvPr/>
          </p:nvSpPr>
          <p:spPr>
            <a:xfrm>
              <a:off x="7316664" y="1612300"/>
              <a:ext cx="140412" cy="263052"/>
            </a:xfrm>
            <a:custGeom>
              <a:avLst/>
              <a:gdLst/>
              <a:ahLst/>
              <a:cxnLst/>
              <a:rect l="l" t="t" r="r" b="b"/>
              <a:pathLst>
                <a:path w="9378" h="17569" extrusionOk="0">
                  <a:moveTo>
                    <a:pt x="6750" y="1"/>
                  </a:moveTo>
                  <a:lnTo>
                    <a:pt x="1304" y="10597"/>
                  </a:lnTo>
                  <a:cubicBezTo>
                    <a:pt x="358" y="12426"/>
                    <a:pt x="1" y="14487"/>
                    <a:pt x="274" y="16505"/>
                  </a:cubicBezTo>
                  <a:cubicBezTo>
                    <a:pt x="295" y="16736"/>
                    <a:pt x="442" y="16926"/>
                    <a:pt x="653" y="17010"/>
                  </a:cubicBezTo>
                  <a:lnTo>
                    <a:pt x="1935" y="17535"/>
                  </a:lnTo>
                  <a:cubicBezTo>
                    <a:pt x="2007" y="17558"/>
                    <a:pt x="2080" y="17569"/>
                    <a:pt x="2151" y="17569"/>
                  </a:cubicBezTo>
                  <a:cubicBezTo>
                    <a:pt x="2414" y="17569"/>
                    <a:pt x="2656" y="17421"/>
                    <a:pt x="2755" y="17157"/>
                  </a:cubicBezTo>
                  <a:lnTo>
                    <a:pt x="9378" y="1052"/>
                  </a:lnTo>
                  <a:lnTo>
                    <a:pt x="6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6"/>
            <p:cNvSpPr/>
            <p:nvPr/>
          </p:nvSpPr>
          <p:spPr>
            <a:xfrm>
              <a:off x="7338389" y="1612300"/>
              <a:ext cx="118687" cy="262917"/>
            </a:xfrm>
            <a:custGeom>
              <a:avLst/>
              <a:gdLst/>
              <a:ahLst/>
              <a:cxnLst/>
              <a:rect l="l" t="t" r="r" b="b"/>
              <a:pathLst>
                <a:path w="7927" h="17560" extrusionOk="0">
                  <a:moveTo>
                    <a:pt x="5299" y="1"/>
                  </a:moveTo>
                  <a:lnTo>
                    <a:pt x="4205" y="2124"/>
                  </a:lnTo>
                  <a:cubicBezTo>
                    <a:pt x="4353" y="2419"/>
                    <a:pt x="4563" y="2692"/>
                    <a:pt x="4794" y="2923"/>
                  </a:cubicBezTo>
                  <a:cubicBezTo>
                    <a:pt x="5278" y="3428"/>
                    <a:pt x="5425" y="4185"/>
                    <a:pt x="5151" y="4837"/>
                  </a:cubicBezTo>
                  <a:lnTo>
                    <a:pt x="85" y="17178"/>
                  </a:lnTo>
                  <a:cubicBezTo>
                    <a:pt x="64" y="17220"/>
                    <a:pt x="43" y="17283"/>
                    <a:pt x="0" y="17325"/>
                  </a:cubicBezTo>
                  <a:lnTo>
                    <a:pt x="484" y="17514"/>
                  </a:lnTo>
                  <a:cubicBezTo>
                    <a:pt x="565" y="17545"/>
                    <a:pt x="648" y="17559"/>
                    <a:pt x="728" y="17559"/>
                  </a:cubicBezTo>
                  <a:cubicBezTo>
                    <a:pt x="980" y="17559"/>
                    <a:pt x="1208" y="17417"/>
                    <a:pt x="1304" y="17178"/>
                  </a:cubicBezTo>
                  <a:lnTo>
                    <a:pt x="7927" y="1052"/>
                  </a:lnTo>
                  <a:lnTo>
                    <a:pt x="52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6"/>
            <p:cNvSpPr/>
            <p:nvPr/>
          </p:nvSpPr>
          <p:spPr>
            <a:xfrm>
              <a:off x="7444155" y="1612300"/>
              <a:ext cx="140098" cy="263052"/>
            </a:xfrm>
            <a:custGeom>
              <a:avLst/>
              <a:gdLst/>
              <a:ahLst/>
              <a:cxnLst/>
              <a:rect l="l" t="t" r="r" b="b"/>
              <a:pathLst>
                <a:path w="9357" h="17569" extrusionOk="0">
                  <a:moveTo>
                    <a:pt x="2629" y="1"/>
                  </a:moveTo>
                  <a:lnTo>
                    <a:pt x="1" y="1052"/>
                  </a:lnTo>
                  <a:lnTo>
                    <a:pt x="6623" y="17157"/>
                  </a:lnTo>
                  <a:cubicBezTo>
                    <a:pt x="6722" y="17421"/>
                    <a:pt x="6964" y="17569"/>
                    <a:pt x="7217" y="17569"/>
                  </a:cubicBezTo>
                  <a:cubicBezTo>
                    <a:pt x="7285" y="17569"/>
                    <a:pt x="7355" y="17558"/>
                    <a:pt x="7422" y="17535"/>
                  </a:cubicBezTo>
                  <a:lnTo>
                    <a:pt x="8726" y="17010"/>
                  </a:lnTo>
                  <a:cubicBezTo>
                    <a:pt x="8915" y="16926"/>
                    <a:pt x="9083" y="16736"/>
                    <a:pt x="9104" y="16505"/>
                  </a:cubicBezTo>
                  <a:cubicBezTo>
                    <a:pt x="9356" y="14487"/>
                    <a:pt x="8999" y="12426"/>
                    <a:pt x="8074" y="10597"/>
                  </a:cubicBezTo>
                  <a:lnTo>
                    <a:pt x="26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6"/>
            <p:cNvSpPr/>
            <p:nvPr/>
          </p:nvSpPr>
          <p:spPr>
            <a:xfrm>
              <a:off x="7444155" y="1612300"/>
              <a:ext cx="140412" cy="257512"/>
            </a:xfrm>
            <a:custGeom>
              <a:avLst/>
              <a:gdLst/>
              <a:ahLst/>
              <a:cxnLst/>
              <a:rect l="l" t="t" r="r" b="b"/>
              <a:pathLst>
                <a:path w="9378" h="17199" extrusionOk="0">
                  <a:moveTo>
                    <a:pt x="2629" y="1"/>
                  </a:moveTo>
                  <a:lnTo>
                    <a:pt x="1" y="1052"/>
                  </a:lnTo>
                  <a:lnTo>
                    <a:pt x="190" y="1536"/>
                  </a:lnTo>
                  <a:lnTo>
                    <a:pt x="1199" y="3996"/>
                  </a:lnTo>
                  <a:cubicBezTo>
                    <a:pt x="1367" y="3954"/>
                    <a:pt x="1556" y="3912"/>
                    <a:pt x="1704" y="3848"/>
                  </a:cubicBezTo>
                  <a:cubicBezTo>
                    <a:pt x="1874" y="3790"/>
                    <a:pt x="2048" y="3762"/>
                    <a:pt x="2220" y="3762"/>
                  </a:cubicBezTo>
                  <a:cubicBezTo>
                    <a:pt x="2793" y="3762"/>
                    <a:pt x="3337" y="4072"/>
                    <a:pt x="3596" y="4605"/>
                  </a:cubicBezTo>
                  <a:lnTo>
                    <a:pt x="7149" y="11543"/>
                  </a:lnTo>
                  <a:cubicBezTo>
                    <a:pt x="8053" y="13288"/>
                    <a:pt x="8410" y="15265"/>
                    <a:pt x="8200" y="17199"/>
                  </a:cubicBezTo>
                  <a:lnTo>
                    <a:pt x="8789" y="16968"/>
                  </a:lnTo>
                  <a:cubicBezTo>
                    <a:pt x="8978" y="16905"/>
                    <a:pt x="9104" y="16715"/>
                    <a:pt x="9104" y="16505"/>
                  </a:cubicBezTo>
                  <a:cubicBezTo>
                    <a:pt x="9377" y="14487"/>
                    <a:pt x="8999" y="12426"/>
                    <a:pt x="8074" y="10618"/>
                  </a:cubicBezTo>
                  <a:lnTo>
                    <a:pt x="3722" y="2124"/>
                  </a:lnTo>
                  <a:lnTo>
                    <a:pt x="26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6"/>
            <p:cNvSpPr/>
            <p:nvPr/>
          </p:nvSpPr>
          <p:spPr>
            <a:xfrm>
              <a:off x="7438333" y="1550613"/>
              <a:ext cx="35275" cy="32116"/>
            </a:xfrm>
            <a:custGeom>
              <a:avLst/>
              <a:gdLst/>
              <a:ahLst/>
              <a:cxnLst/>
              <a:rect l="l" t="t" r="r" b="b"/>
              <a:pathLst>
                <a:path w="2356" h="2145" extrusionOk="0">
                  <a:moveTo>
                    <a:pt x="653" y="0"/>
                  </a:moveTo>
                  <a:cubicBezTo>
                    <a:pt x="295" y="0"/>
                    <a:pt x="1" y="295"/>
                    <a:pt x="22" y="652"/>
                  </a:cubicBezTo>
                  <a:lnTo>
                    <a:pt x="22" y="2145"/>
                  </a:lnTo>
                  <a:lnTo>
                    <a:pt x="2355" y="2145"/>
                  </a:lnTo>
                  <a:lnTo>
                    <a:pt x="2355" y="631"/>
                  </a:lnTo>
                  <a:cubicBezTo>
                    <a:pt x="2355" y="295"/>
                    <a:pt x="2082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6"/>
            <p:cNvSpPr/>
            <p:nvPr/>
          </p:nvSpPr>
          <p:spPr>
            <a:xfrm>
              <a:off x="7401815" y="1576740"/>
              <a:ext cx="94776" cy="80911"/>
            </a:xfrm>
            <a:custGeom>
              <a:avLst/>
              <a:gdLst/>
              <a:ahLst/>
              <a:cxnLst/>
              <a:rect l="l" t="t" r="r" b="b"/>
              <a:pathLst>
                <a:path w="6330" h="5404" extrusionOk="0">
                  <a:moveTo>
                    <a:pt x="3617" y="0"/>
                  </a:moveTo>
                  <a:cubicBezTo>
                    <a:pt x="1220" y="0"/>
                    <a:pt x="1" y="2902"/>
                    <a:pt x="1704" y="4605"/>
                  </a:cubicBezTo>
                  <a:cubicBezTo>
                    <a:pt x="2255" y="5156"/>
                    <a:pt x="2935" y="5403"/>
                    <a:pt x="3602" y="5403"/>
                  </a:cubicBezTo>
                  <a:cubicBezTo>
                    <a:pt x="4993" y="5403"/>
                    <a:pt x="6329" y="4326"/>
                    <a:pt x="6329" y="2691"/>
                  </a:cubicBezTo>
                  <a:cubicBezTo>
                    <a:pt x="6329" y="1199"/>
                    <a:pt x="5110" y="0"/>
                    <a:pt x="3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6"/>
            <p:cNvSpPr/>
            <p:nvPr/>
          </p:nvSpPr>
          <p:spPr>
            <a:xfrm>
              <a:off x="7446208" y="1576740"/>
              <a:ext cx="53212" cy="80911"/>
            </a:xfrm>
            <a:custGeom>
              <a:avLst/>
              <a:gdLst/>
              <a:ahLst/>
              <a:cxnLst/>
              <a:rect l="l" t="t" r="r" b="b"/>
              <a:pathLst>
                <a:path w="3554" h="5404" extrusionOk="0">
                  <a:moveTo>
                    <a:pt x="652" y="0"/>
                  </a:moveTo>
                  <a:cubicBezTo>
                    <a:pt x="421" y="0"/>
                    <a:pt x="211" y="21"/>
                    <a:pt x="0" y="84"/>
                  </a:cubicBezTo>
                  <a:cubicBezTo>
                    <a:pt x="2713" y="757"/>
                    <a:pt x="2713" y="4626"/>
                    <a:pt x="0" y="5319"/>
                  </a:cubicBezTo>
                  <a:cubicBezTo>
                    <a:pt x="224" y="5376"/>
                    <a:pt x="448" y="5403"/>
                    <a:pt x="668" y="5403"/>
                  </a:cubicBezTo>
                  <a:cubicBezTo>
                    <a:pt x="1997" y="5403"/>
                    <a:pt x="3181" y="4417"/>
                    <a:pt x="3343" y="3028"/>
                  </a:cubicBezTo>
                  <a:cubicBezTo>
                    <a:pt x="3553" y="1409"/>
                    <a:pt x="2271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6"/>
            <p:cNvSpPr/>
            <p:nvPr/>
          </p:nvSpPr>
          <p:spPr>
            <a:xfrm>
              <a:off x="7434874" y="1601295"/>
              <a:ext cx="36847" cy="31637"/>
            </a:xfrm>
            <a:custGeom>
              <a:avLst/>
              <a:gdLst/>
              <a:ahLst/>
              <a:cxnLst/>
              <a:rect l="l" t="t" r="r" b="b"/>
              <a:pathLst>
                <a:path w="2461" h="2113" extrusionOk="0">
                  <a:moveTo>
                    <a:pt x="1409" y="0"/>
                  </a:moveTo>
                  <a:cubicBezTo>
                    <a:pt x="463" y="0"/>
                    <a:pt x="1" y="1135"/>
                    <a:pt x="673" y="1808"/>
                  </a:cubicBezTo>
                  <a:cubicBezTo>
                    <a:pt x="883" y="2018"/>
                    <a:pt x="1143" y="2112"/>
                    <a:pt x="1399" y="2112"/>
                  </a:cubicBezTo>
                  <a:cubicBezTo>
                    <a:pt x="1938" y="2112"/>
                    <a:pt x="2460" y="1693"/>
                    <a:pt x="2460" y="1051"/>
                  </a:cubicBezTo>
                  <a:cubicBezTo>
                    <a:pt x="2460" y="484"/>
                    <a:pt x="1998" y="0"/>
                    <a:pt x="1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6"/>
            <p:cNvSpPr/>
            <p:nvPr/>
          </p:nvSpPr>
          <p:spPr>
            <a:xfrm>
              <a:off x="7433135" y="1733817"/>
              <a:ext cx="34961" cy="56042"/>
            </a:xfrm>
            <a:custGeom>
              <a:avLst/>
              <a:gdLst/>
              <a:ahLst/>
              <a:cxnLst/>
              <a:rect l="l" t="t" r="r" b="b"/>
              <a:pathLst>
                <a:path w="2335" h="3743" extrusionOk="0">
                  <a:moveTo>
                    <a:pt x="947" y="0"/>
                  </a:moveTo>
                  <a:cubicBezTo>
                    <a:pt x="421" y="0"/>
                    <a:pt x="1" y="421"/>
                    <a:pt x="1" y="947"/>
                  </a:cubicBezTo>
                  <a:lnTo>
                    <a:pt x="1" y="2797"/>
                  </a:lnTo>
                  <a:cubicBezTo>
                    <a:pt x="1" y="3322"/>
                    <a:pt x="421" y="3743"/>
                    <a:pt x="947" y="3743"/>
                  </a:cubicBezTo>
                  <a:lnTo>
                    <a:pt x="1388" y="3743"/>
                  </a:lnTo>
                  <a:cubicBezTo>
                    <a:pt x="1914" y="3743"/>
                    <a:pt x="2334" y="3322"/>
                    <a:pt x="2334" y="2797"/>
                  </a:cubicBezTo>
                  <a:lnTo>
                    <a:pt x="2334" y="947"/>
                  </a:lnTo>
                  <a:cubicBezTo>
                    <a:pt x="2334" y="421"/>
                    <a:pt x="1914" y="0"/>
                    <a:pt x="1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6"/>
            <p:cNvSpPr/>
            <p:nvPr/>
          </p:nvSpPr>
          <p:spPr>
            <a:xfrm>
              <a:off x="7444155" y="1733817"/>
              <a:ext cx="23941" cy="56042"/>
            </a:xfrm>
            <a:custGeom>
              <a:avLst/>
              <a:gdLst/>
              <a:ahLst/>
              <a:cxnLst/>
              <a:rect l="l" t="t" r="r" b="b"/>
              <a:pathLst>
                <a:path w="1599" h="3743" extrusionOk="0">
                  <a:moveTo>
                    <a:pt x="211" y="0"/>
                  </a:moveTo>
                  <a:cubicBezTo>
                    <a:pt x="148" y="0"/>
                    <a:pt x="64" y="0"/>
                    <a:pt x="1" y="21"/>
                  </a:cubicBezTo>
                  <a:cubicBezTo>
                    <a:pt x="337" y="211"/>
                    <a:pt x="547" y="568"/>
                    <a:pt x="547" y="947"/>
                  </a:cubicBezTo>
                  <a:lnTo>
                    <a:pt x="547" y="2797"/>
                  </a:lnTo>
                  <a:cubicBezTo>
                    <a:pt x="547" y="3175"/>
                    <a:pt x="337" y="3533"/>
                    <a:pt x="1" y="3722"/>
                  </a:cubicBezTo>
                  <a:cubicBezTo>
                    <a:pt x="64" y="3743"/>
                    <a:pt x="148" y="3743"/>
                    <a:pt x="211" y="3743"/>
                  </a:cubicBezTo>
                  <a:lnTo>
                    <a:pt x="652" y="3743"/>
                  </a:lnTo>
                  <a:cubicBezTo>
                    <a:pt x="1178" y="3743"/>
                    <a:pt x="1598" y="3322"/>
                    <a:pt x="1598" y="2776"/>
                  </a:cubicBezTo>
                  <a:lnTo>
                    <a:pt x="1598" y="947"/>
                  </a:lnTo>
                  <a:cubicBezTo>
                    <a:pt x="1598" y="421"/>
                    <a:pt x="1157" y="0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8" name="Google Shape;1568;p56"/>
          <p:cNvSpPr/>
          <p:nvPr/>
        </p:nvSpPr>
        <p:spPr>
          <a:xfrm>
            <a:off x="6978639" y="1503588"/>
            <a:ext cx="57300" cy="31487"/>
          </a:xfrm>
          <a:custGeom>
            <a:avLst/>
            <a:gdLst/>
            <a:ahLst/>
            <a:cxnLst/>
            <a:rect l="l" t="t" r="r" b="b"/>
            <a:pathLst>
              <a:path w="3827" h="2103" extrusionOk="0">
                <a:moveTo>
                  <a:pt x="337" y="0"/>
                </a:moveTo>
                <a:cubicBezTo>
                  <a:pt x="148" y="0"/>
                  <a:pt x="0" y="147"/>
                  <a:pt x="0" y="315"/>
                </a:cubicBezTo>
                <a:lnTo>
                  <a:pt x="0" y="1766"/>
                </a:lnTo>
                <a:cubicBezTo>
                  <a:pt x="0" y="1955"/>
                  <a:pt x="148" y="2103"/>
                  <a:pt x="337" y="2103"/>
                </a:cubicBezTo>
                <a:lnTo>
                  <a:pt x="3490" y="2103"/>
                </a:lnTo>
                <a:cubicBezTo>
                  <a:pt x="3680" y="2103"/>
                  <a:pt x="3827" y="1955"/>
                  <a:pt x="3827" y="1766"/>
                </a:cubicBezTo>
                <a:lnTo>
                  <a:pt x="3827" y="315"/>
                </a:lnTo>
                <a:cubicBezTo>
                  <a:pt x="3827" y="147"/>
                  <a:pt x="3680" y="0"/>
                  <a:pt x="34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56"/>
          <p:cNvSpPr/>
          <p:nvPr/>
        </p:nvSpPr>
        <p:spPr>
          <a:xfrm>
            <a:off x="7014214" y="1503588"/>
            <a:ext cx="21725" cy="31487"/>
          </a:xfrm>
          <a:custGeom>
            <a:avLst/>
            <a:gdLst/>
            <a:ahLst/>
            <a:cxnLst/>
            <a:rect l="l" t="t" r="r" b="b"/>
            <a:pathLst>
              <a:path w="1451" h="2103" extrusionOk="0">
                <a:moveTo>
                  <a:pt x="0" y="0"/>
                </a:moveTo>
                <a:lnTo>
                  <a:pt x="0" y="2103"/>
                </a:lnTo>
                <a:lnTo>
                  <a:pt x="1114" y="2103"/>
                </a:lnTo>
                <a:cubicBezTo>
                  <a:pt x="1304" y="2103"/>
                  <a:pt x="1451" y="1955"/>
                  <a:pt x="1451" y="1766"/>
                </a:cubicBezTo>
                <a:lnTo>
                  <a:pt x="1451" y="315"/>
                </a:lnTo>
                <a:cubicBezTo>
                  <a:pt x="1451" y="147"/>
                  <a:pt x="1304" y="0"/>
                  <a:pt x="11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56"/>
          <p:cNvSpPr/>
          <p:nvPr/>
        </p:nvSpPr>
        <p:spPr>
          <a:xfrm>
            <a:off x="6856179" y="1552368"/>
            <a:ext cx="302220" cy="183233"/>
          </a:xfrm>
          <a:custGeom>
            <a:avLst/>
            <a:gdLst/>
            <a:ahLst/>
            <a:cxnLst/>
            <a:rect l="l" t="t" r="r" b="b"/>
            <a:pathLst>
              <a:path w="20185" h="12238" extrusionOk="0">
                <a:moveTo>
                  <a:pt x="337" y="1"/>
                </a:moveTo>
                <a:cubicBezTo>
                  <a:pt x="148" y="1"/>
                  <a:pt x="1" y="148"/>
                  <a:pt x="1" y="337"/>
                </a:cubicBezTo>
                <a:lnTo>
                  <a:pt x="1" y="11901"/>
                </a:lnTo>
                <a:cubicBezTo>
                  <a:pt x="1" y="12090"/>
                  <a:pt x="148" y="12237"/>
                  <a:pt x="337" y="12237"/>
                </a:cubicBezTo>
                <a:lnTo>
                  <a:pt x="19848" y="12237"/>
                </a:lnTo>
                <a:cubicBezTo>
                  <a:pt x="20037" y="12237"/>
                  <a:pt x="20184" y="12069"/>
                  <a:pt x="20184" y="11901"/>
                </a:cubicBezTo>
                <a:lnTo>
                  <a:pt x="20184" y="337"/>
                </a:lnTo>
                <a:cubicBezTo>
                  <a:pt x="20184" y="148"/>
                  <a:pt x="20037" y="1"/>
                  <a:pt x="198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56"/>
          <p:cNvSpPr/>
          <p:nvPr/>
        </p:nvSpPr>
        <p:spPr>
          <a:xfrm>
            <a:off x="7137917" y="1552368"/>
            <a:ext cx="20482" cy="183233"/>
          </a:xfrm>
          <a:custGeom>
            <a:avLst/>
            <a:gdLst/>
            <a:ahLst/>
            <a:cxnLst/>
            <a:rect l="l" t="t" r="r" b="b"/>
            <a:pathLst>
              <a:path w="1368" h="12238" extrusionOk="0">
                <a:moveTo>
                  <a:pt x="1" y="1"/>
                </a:moveTo>
                <a:lnTo>
                  <a:pt x="1" y="12237"/>
                </a:lnTo>
                <a:lnTo>
                  <a:pt x="1031" y="12237"/>
                </a:lnTo>
                <a:cubicBezTo>
                  <a:pt x="1220" y="12237"/>
                  <a:pt x="1367" y="12069"/>
                  <a:pt x="1367" y="11901"/>
                </a:cubicBezTo>
                <a:lnTo>
                  <a:pt x="1367" y="337"/>
                </a:lnTo>
                <a:cubicBezTo>
                  <a:pt x="1367" y="148"/>
                  <a:pt x="1220" y="1"/>
                  <a:pt x="10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56"/>
          <p:cNvSpPr/>
          <p:nvPr/>
        </p:nvSpPr>
        <p:spPr>
          <a:xfrm>
            <a:off x="6836041" y="1524984"/>
            <a:ext cx="342496" cy="37476"/>
          </a:xfrm>
          <a:custGeom>
            <a:avLst/>
            <a:gdLst/>
            <a:ahLst/>
            <a:cxnLst/>
            <a:rect l="l" t="t" r="r" b="b"/>
            <a:pathLst>
              <a:path w="22875" h="2503" extrusionOk="0">
                <a:moveTo>
                  <a:pt x="337" y="1"/>
                </a:moveTo>
                <a:cubicBezTo>
                  <a:pt x="148" y="1"/>
                  <a:pt x="0" y="148"/>
                  <a:pt x="0" y="337"/>
                </a:cubicBezTo>
                <a:lnTo>
                  <a:pt x="0" y="2166"/>
                </a:lnTo>
                <a:cubicBezTo>
                  <a:pt x="0" y="2356"/>
                  <a:pt x="148" y="2503"/>
                  <a:pt x="337" y="2503"/>
                </a:cubicBezTo>
                <a:lnTo>
                  <a:pt x="22559" y="2503"/>
                </a:lnTo>
                <a:cubicBezTo>
                  <a:pt x="22728" y="2503"/>
                  <a:pt x="22875" y="2356"/>
                  <a:pt x="22875" y="2166"/>
                </a:cubicBezTo>
                <a:lnTo>
                  <a:pt x="22875" y="337"/>
                </a:lnTo>
                <a:cubicBezTo>
                  <a:pt x="22875" y="169"/>
                  <a:pt x="22728" y="1"/>
                  <a:pt x="225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56"/>
          <p:cNvSpPr/>
          <p:nvPr/>
        </p:nvSpPr>
        <p:spPr>
          <a:xfrm>
            <a:off x="6939606" y="1790042"/>
            <a:ext cx="135366" cy="31487"/>
          </a:xfrm>
          <a:custGeom>
            <a:avLst/>
            <a:gdLst/>
            <a:ahLst/>
            <a:cxnLst/>
            <a:rect l="l" t="t" r="r" b="b"/>
            <a:pathLst>
              <a:path w="9041" h="2103" extrusionOk="0">
                <a:moveTo>
                  <a:pt x="1199" y="0"/>
                </a:moveTo>
                <a:cubicBezTo>
                  <a:pt x="1094" y="0"/>
                  <a:pt x="967" y="84"/>
                  <a:pt x="904" y="190"/>
                </a:cubicBezTo>
                <a:lnTo>
                  <a:pt x="127" y="1598"/>
                </a:lnTo>
                <a:cubicBezTo>
                  <a:pt x="0" y="1829"/>
                  <a:pt x="169" y="2103"/>
                  <a:pt x="421" y="2103"/>
                </a:cubicBezTo>
                <a:lnTo>
                  <a:pt x="8620" y="2103"/>
                </a:lnTo>
                <a:cubicBezTo>
                  <a:pt x="8873" y="2103"/>
                  <a:pt x="9041" y="1829"/>
                  <a:pt x="8915" y="1598"/>
                </a:cubicBezTo>
                <a:lnTo>
                  <a:pt x="8116" y="190"/>
                </a:lnTo>
                <a:cubicBezTo>
                  <a:pt x="8053" y="84"/>
                  <a:pt x="7948" y="0"/>
                  <a:pt x="78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56"/>
          <p:cNvSpPr/>
          <p:nvPr/>
        </p:nvSpPr>
        <p:spPr>
          <a:xfrm>
            <a:off x="6900573" y="1752581"/>
            <a:ext cx="82798" cy="92560"/>
          </a:xfrm>
          <a:custGeom>
            <a:avLst/>
            <a:gdLst/>
            <a:ahLst/>
            <a:cxnLst/>
            <a:rect l="l" t="t" r="r" b="b"/>
            <a:pathLst>
              <a:path w="5530" h="6182" extrusionOk="0">
                <a:moveTo>
                  <a:pt x="3448" y="0"/>
                </a:moveTo>
                <a:cubicBezTo>
                  <a:pt x="3322" y="0"/>
                  <a:pt x="3217" y="85"/>
                  <a:pt x="3154" y="190"/>
                </a:cubicBezTo>
                <a:lnTo>
                  <a:pt x="126" y="5698"/>
                </a:lnTo>
                <a:cubicBezTo>
                  <a:pt x="0" y="5908"/>
                  <a:pt x="169" y="6182"/>
                  <a:pt x="421" y="6182"/>
                </a:cubicBezTo>
                <a:lnTo>
                  <a:pt x="2166" y="6182"/>
                </a:lnTo>
                <a:cubicBezTo>
                  <a:pt x="2292" y="6182"/>
                  <a:pt x="2397" y="6119"/>
                  <a:pt x="2460" y="6013"/>
                </a:cubicBezTo>
                <a:lnTo>
                  <a:pt x="5488" y="505"/>
                </a:lnTo>
                <a:cubicBezTo>
                  <a:pt x="5530" y="400"/>
                  <a:pt x="5530" y="274"/>
                  <a:pt x="5488" y="169"/>
                </a:cubicBezTo>
                <a:cubicBezTo>
                  <a:pt x="5425" y="63"/>
                  <a:pt x="5298" y="0"/>
                  <a:pt x="51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56"/>
          <p:cNvSpPr/>
          <p:nvPr/>
        </p:nvSpPr>
        <p:spPr>
          <a:xfrm>
            <a:off x="7030265" y="1752850"/>
            <a:ext cx="83741" cy="92290"/>
          </a:xfrm>
          <a:custGeom>
            <a:avLst/>
            <a:gdLst/>
            <a:ahLst/>
            <a:cxnLst/>
            <a:rect l="l" t="t" r="r" b="b"/>
            <a:pathLst>
              <a:path w="5593" h="6164" extrusionOk="0">
                <a:moveTo>
                  <a:pt x="2184" y="0"/>
                </a:moveTo>
                <a:cubicBezTo>
                  <a:pt x="2171" y="0"/>
                  <a:pt x="2158" y="1"/>
                  <a:pt x="2145" y="3"/>
                </a:cubicBezTo>
                <a:lnTo>
                  <a:pt x="400" y="3"/>
                </a:lnTo>
                <a:cubicBezTo>
                  <a:pt x="148" y="3"/>
                  <a:pt x="0" y="277"/>
                  <a:pt x="127" y="487"/>
                </a:cubicBezTo>
                <a:lnTo>
                  <a:pt x="3133" y="5995"/>
                </a:lnTo>
                <a:cubicBezTo>
                  <a:pt x="3196" y="6101"/>
                  <a:pt x="3301" y="6164"/>
                  <a:pt x="3427" y="6164"/>
                </a:cubicBezTo>
                <a:lnTo>
                  <a:pt x="5172" y="6164"/>
                </a:lnTo>
                <a:cubicBezTo>
                  <a:pt x="5425" y="6164"/>
                  <a:pt x="5593" y="5890"/>
                  <a:pt x="5467" y="5680"/>
                </a:cubicBezTo>
                <a:lnTo>
                  <a:pt x="2439" y="172"/>
                </a:lnTo>
                <a:cubicBezTo>
                  <a:pt x="2383" y="77"/>
                  <a:pt x="2292" y="0"/>
                  <a:pt x="21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56"/>
          <p:cNvSpPr/>
          <p:nvPr/>
        </p:nvSpPr>
        <p:spPr>
          <a:xfrm>
            <a:off x="6938034" y="1752850"/>
            <a:ext cx="46535" cy="20198"/>
          </a:xfrm>
          <a:custGeom>
            <a:avLst/>
            <a:gdLst/>
            <a:ahLst/>
            <a:cxnLst/>
            <a:rect l="l" t="t" r="r" b="b"/>
            <a:pathLst>
              <a:path w="3108" h="1349" extrusionOk="0">
                <a:moveTo>
                  <a:pt x="908" y="0"/>
                </a:moveTo>
                <a:cubicBezTo>
                  <a:pt x="799" y="0"/>
                  <a:pt x="708" y="77"/>
                  <a:pt x="652" y="172"/>
                </a:cubicBezTo>
                <a:lnTo>
                  <a:pt x="0" y="1349"/>
                </a:lnTo>
                <a:lnTo>
                  <a:pt x="2502" y="1349"/>
                </a:lnTo>
                <a:lnTo>
                  <a:pt x="2986" y="487"/>
                </a:lnTo>
                <a:cubicBezTo>
                  <a:pt x="3107" y="264"/>
                  <a:pt x="2956" y="2"/>
                  <a:pt x="2719" y="2"/>
                </a:cubicBezTo>
                <a:cubicBezTo>
                  <a:pt x="2710" y="2"/>
                  <a:pt x="2701" y="3"/>
                  <a:pt x="2691" y="3"/>
                </a:cubicBezTo>
                <a:lnTo>
                  <a:pt x="946" y="3"/>
                </a:lnTo>
                <a:cubicBezTo>
                  <a:pt x="933" y="1"/>
                  <a:pt x="920" y="0"/>
                  <a:pt x="9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56"/>
          <p:cNvSpPr/>
          <p:nvPr/>
        </p:nvSpPr>
        <p:spPr>
          <a:xfrm>
            <a:off x="7030265" y="1752850"/>
            <a:ext cx="46280" cy="20198"/>
          </a:xfrm>
          <a:custGeom>
            <a:avLst/>
            <a:gdLst/>
            <a:ahLst/>
            <a:cxnLst/>
            <a:rect l="l" t="t" r="r" b="b"/>
            <a:pathLst>
              <a:path w="3091" h="1349" extrusionOk="0">
                <a:moveTo>
                  <a:pt x="2184" y="0"/>
                </a:moveTo>
                <a:cubicBezTo>
                  <a:pt x="2171" y="0"/>
                  <a:pt x="2158" y="1"/>
                  <a:pt x="2145" y="3"/>
                </a:cubicBezTo>
                <a:lnTo>
                  <a:pt x="400" y="3"/>
                </a:lnTo>
                <a:cubicBezTo>
                  <a:pt x="148" y="3"/>
                  <a:pt x="0" y="277"/>
                  <a:pt x="127" y="487"/>
                </a:cubicBezTo>
                <a:lnTo>
                  <a:pt x="589" y="1349"/>
                </a:lnTo>
                <a:lnTo>
                  <a:pt x="3091" y="1349"/>
                </a:lnTo>
                <a:lnTo>
                  <a:pt x="2439" y="172"/>
                </a:lnTo>
                <a:cubicBezTo>
                  <a:pt x="2383" y="77"/>
                  <a:pt x="2292" y="0"/>
                  <a:pt x="21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56"/>
          <p:cNvSpPr/>
          <p:nvPr/>
        </p:nvSpPr>
        <p:spPr>
          <a:xfrm>
            <a:off x="6836041" y="1725510"/>
            <a:ext cx="342496" cy="37162"/>
          </a:xfrm>
          <a:custGeom>
            <a:avLst/>
            <a:gdLst/>
            <a:ahLst/>
            <a:cxnLst/>
            <a:rect l="l" t="t" r="r" b="b"/>
            <a:pathLst>
              <a:path w="22875" h="2482" extrusionOk="0">
                <a:moveTo>
                  <a:pt x="337" y="0"/>
                </a:moveTo>
                <a:cubicBezTo>
                  <a:pt x="148" y="0"/>
                  <a:pt x="0" y="147"/>
                  <a:pt x="0" y="337"/>
                </a:cubicBezTo>
                <a:lnTo>
                  <a:pt x="0" y="2145"/>
                </a:lnTo>
                <a:cubicBezTo>
                  <a:pt x="0" y="2334"/>
                  <a:pt x="148" y="2481"/>
                  <a:pt x="337" y="2481"/>
                </a:cubicBezTo>
                <a:lnTo>
                  <a:pt x="22559" y="2481"/>
                </a:lnTo>
                <a:cubicBezTo>
                  <a:pt x="22728" y="2481"/>
                  <a:pt x="22875" y="2334"/>
                  <a:pt x="22875" y="2145"/>
                </a:cubicBezTo>
                <a:lnTo>
                  <a:pt x="22875" y="337"/>
                </a:lnTo>
                <a:cubicBezTo>
                  <a:pt x="22875" y="147"/>
                  <a:pt x="22728" y="0"/>
                  <a:pt x="225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56"/>
          <p:cNvSpPr/>
          <p:nvPr/>
        </p:nvSpPr>
        <p:spPr>
          <a:xfrm>
            <a:off x="7157441" y="1524984"/>
            <a:ext cx="21096" cy="37476"/>
          </a:xfrm>
          <a:custGeom>
            <a:avLst/>
            <a:gdLst/>
            <a:ahLst/>
            <a:cxnLst/>
            <a:rect l="l" t="t" r="r" b="b"/>
            <a:pathLst>
              <a:path w="1409" h="2503" extrusionOk="0">
                <a:moveTo>
                  <a:pt x="0" y="1"/>
                </a:moveTo>
                <a:lnTo>
                  <a:pt x="0" y="2503"/>
                </a:lnTo>
                <a:lnTo>
                  <a:pt x="1093" y="2503"/>
                </a:lnTo>
                <a:cubicBezTo>
                  <a:pt x="1262" y="2503"/>
                  <a:pt x="1409" y="2356"/>
                  <a:pt x="1409" y="2166"/>
                </a:cubicBezTo>
                <a:lnTo>
                  <a:pt x="1409" y="337"/>
                </a:lnTo>
                <a:cubicBezTo>
                  <a:pt x="1409" y="169"/>
                  <a:pt x="1262" y="1"/>
                  <a:pt x="10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56"/>
          <p:cNvSpPr/>
          <p:nvPr/>
        </p:nvSpPr>
        <p:spPr>
          <a:xfrm>
            <a:off x="7157441" y="1725510"/>
            <a:ext cx="21096" cy="37162"/>
          </a:xfrm>
          <a:custGeom>
            <a:avLst/>
            <a:gdLst/>
            <a:ahLst/>
            <a:cxnLst/>
            <a:rect l="l" t="t" r="r" b="b"/>
            <a:pathLst>
              <a:path w="1409" h="2482" extrusionOk="0">
                <a:moveTo>
                  <a:pt x="0" y="0"/>
                </a:moveTo>
                <a:lnTo>
                  <a:pt x="0" y="2481"/>
                </a:lnTo>
                <a:lnTo>
                  <a:pt x="1093" y="2481"/>
                </a:lnTo>
                <a:cubicBezTo>
                  <a:pt x="1262" y="2481"/>
                  <a:pt x="1409" y="2334"/>
                  <a:pt x="1409" y="2145"/>
                </a:cubicBezTo>
                <a:lnTo>
                  <a:pt x="1409" y="337"/>
                </a:lnTo>
                <a:cubicBezTo>
                  <a:pt x="1409" y="147"/>
                  <a:pt x="1262" y="0"/>
                  <a:pt x="10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56"/>
          <p:cNvSpPr/>
          <p:nvPr/>
        </p:nvSpPr>
        <p:spPr>
          <a:xfrm>
            <a:off x="7034981" y="1601703"/>
            <a:ext cx="47418" cy="50787"/>
          </a:xfrm>
          <a:custGeom>
            <a:avLst/>
            <a:gdLst/>
            <a:ahLst/>
            <a:cxnLst/>
            <a:rect l="l" t="t" r="r" b="b"/>
            <a:pathLst>
              <a:path w="3167" h="3392" extrusionOk="0">
                <a:moveTo>
                  <a:pt x="2688" y="0"/>
                </a:moveTo>
                <a:cubicBezTo>
                  <a:pt x="2601" y="0"/>
                  <a:pt x="2511" y="39"/>
                  <a:pt x="2440" y="133"/>
                </a:cubicBezTo>
                <a:lnTo>
                  <a:pt x="190" y="2845"/>
                </a:lnTo>
                <a:cubicBezTo>
                  <a:pt x="1" y="3055"/>
                  <a:pt x="148" y="3392"/>
                  <a:pt x="442" y="3392"/>
                </a:cubicBezTo>
                <a:cubicBezTo>
                  <a:pt x="547" y="3392"/>
                  <a:pt x="631" y="3329"/>
                  <a:pt x="695" y="3266"/>
                </a:cubicBezTo>
                <a:lnTo>
                  <a:pt x="2965" y="553"/>
                </a:lnTo>
                <a:cubicBezTo>
                  <a:pt x="3167" y="305"/>
                  <a:pt x="2934" y="0"/>
                  <a:pt x="26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56"/>
          <p:cNvSpPr/>
          <p:nvPr/>
        </p:nvSpPr>
        <p:spPr>
          <a:xfrm>
            <a:off x="6979208" y="1630091"/>
            <a:ext cx="48556" cy="29331"/>
          </a:xfrm>
          <a:custGeom>
            <a:avLst/>
            <a:gdLst/>
            <a:ahLst/>
            <a:cxnLst/>
            <a:rect l="l" t="t" r="r" b="b"/>
            <a:pathLst>
              <a:path w="3243" h="1959" extrusionOk="0">
                <a:moveTo>
                  <a:pt x="494" y="0"/>
                </a:moveTo>
                <a:cubicBezTo>
                  <a:pt x="194" y="0"/>
                  <a:pt x="0" y="454"/>
                  <a:pt x="341" y="634"/>
                </a:cubicBezTo>
                <a:lnTo>
                  <a:pt x="2611" y="1916"/>
                </a:lnTo>
                <a:cubicBezTo>
                  <a:pt x="2653" y="1937"/>
                  <a:pt x="2717" y="1958"/>
                  <a:pt x="2759" y="1958"/>
                </a:cubicBezTo>
                <a:cubicBezTo>
                  <a:pt x="3116" y="1958"/>
                  <a:pt x="3242" y="1496"/>
                  <a:pt x="2927" y="1327"/>
                </a:cubicBezTo>
                <a:lnTo>
                  <a:pt x="656" y="45"/>
                </a:lnTo>
                <a:cubicBezTo>
                  <a:pt x="600" y="14"/>
                  <a:pt x="545" y="0"/>
                  <a:pt x="4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56"/>
          <p:cNvSpPr/>
          <p:nvPr/>
        </p:nvSpPr>
        <p:spPr>
          <a:xfrm>
            <a:off x="6929215" y="1633983"/>
            <a:ext cx="44543" cy="51565"/>
          </a:xfrm>
          <a:custGeom>
            <a:avLst/>
            <a:gdLst/>
            <a:ahLst/>
            <a:cxnLst/>
            <a:rect l="l" t="t" r="r" b="b"/>
            <a:pathLst>
              <a:path w="2975" h="3444" extrusionOk="0">
                <a:moveTo>
                  <a:pt x="2525" y="0"/>
                </a:moveTo>
                <a:cubicBezTo>
                  <a:pt x="2444" y="0"/>
                  <a:pt x="2362" y="30"/>
                  <a:pt x="2292" y="100"/>
                </a:cubicBezTo>
                <a:lnTo>
                  <a:pt x="148" y="2918"/>
                </a:lnTo>
                <a:cubicBezTo>
                  <a:pt x="1" y="3149"/>
                  <a:pt x="148" y="3443"/>
                  <a:pt x="421" y="3443"/>
                </a:cubicBezTo>
                <a:cubicBezTo>
                  <a:pt x="526" y="3443"/>
                  <a:pt x="631" y="3401"/>
                  <a:pt x="694" y="3317"/>
                </a:cubicBezTo>
                <a:lnTo>
                  <a:pt x="2818" y="521"/>
                </a:lnTo>
                <a:cubicBezTo>
                  <a:pt x="2974" y="255"/>
                  <a:pt x="2758" y="0"/>
                  <a:pt x="25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56"/>
          <p:cNvSpPr/>
          <p:nvPr/>
        </p:nvSpPr>
        <p:spPr>
          <a:xfrm>
            <a:off x="6901202" y="1673256"/>
            <a:ext cx="45966" cy="39408"/>
          </a:xfrm>
          <a:custGeom>
            <a:avLst/>
            <a:gdLst/>
            <a:ahLst/>
            <a:cxnLst/>
            <a:rect l="l" t="t" r="r" b="b"/>
            <a:pathLst>
              <a:path w="3070" h="2632" extrusionOk="0">
                <a:moveTo>
                  <a:pt x="1766" y="0"/>
                </a:moveTo>
                <a:cubicBezTo>
                  <a:pt x="589" y="0"/>
                  <a:pt x="0" y="1409"/>
                  <a:pt x="841" y="2250"/>
                </a:cubicBezTo>
                <a:cubicBezTo>
                  <a:pt x="1105" y="2514"/>
                  <a:pt x="1430" y="2632"/>
                  <a:pt x="1750" y="2632"/>
                </a:cubicBezTo>
                <a:cubicBezTo>
                  <a:pt x="2422" y="2632"/>
                  <a:pt x="3070" y="2109"/>
                  <a:pt x="3070" y="1325"/>
                </a:cubicBezTo>
                <a:cubicBezTo>
                  <a:pt x="3070" y="589"/>
                  <a:pt x="2481" y="0"/>
                  <a:pt x="17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56"/>
          <p:cNvSpPr/>
          <p:nvPr/>
        </p:nvSpPr>
        <p:spPr>
          <a:xfrm>
            <a:off x="6949144" y="1606823"/>
            <a:ext cx="45876" cy="39318"/>
          </a:xfrm>
          <a:custGeom>
            <a:avLst/>
            <a:gdLst/>
            <a:ahLst/>
            <a:cxnLst/>
            <a:rect l="l" t="t" r="r" b="b"/>
            <a:pathLst>
              <a:path w="3064" h="2626" extrusionOk="0">
                <a:moveTo>
                  <a:pt x="1714" y="1"/>
                </a:moveTo>
                <a:cubicBezTo>
                  <a:pt x="574" y="1"/>
                  <a:pt x="0" y="1416"/>
                  <a:pt x="814" y="2230"/>
                </a:cubicBezTo>
                <a:cubicBezTo>
                  <a:pt x="1088" y="2503"/>
                  <a:pt x="1421" y="2626"/>
                  <a:pt x="1747" y="2626"/>
                </a:cubicBezTo>
                <a:cubicBezTo>
                  <a:pt x="2422" y="2626"/>
                  <a:pt x="3064" y="2099"/>
                  <a:pt x="3064" y="1305"/>
                </a:cubicBezTo>
                <a:cubicBezTo>
                  <a:pt x="3064" y="569"/>
                  <a:pt x="2475" y="1"/>
                  <a:pt x="1739" y="1"/>
                </a:cubicBezTo>
                <a:cubicBezTo>
                  <a:pt x="1731" y="1"/>
                  <a:pt x="1722" y="1"/>
                  <a:pt x="17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56"/>
          <p:cNvSpPr/>
          <p:nvPr/>
        </p:nvSpPr>
        <p:spPr>
          <a:xfrm>
            <a:off x="7007911" y="1640197"/>
            <a:ext cx="45981" cy="39423"/>
          </a:xfrm>
          <a:custGeom>
            <a:avLst/>
            <a:gdLst/>
            <a:ahLst/>
            <a:cxnLst/>
            <a:rect l="l" t="t" r="r" b="b"/>
            <a:pathLst>
              <a:path w="3071" h="2633" extrusionOk="0">
                <a:moveTo>
                  <a:pt x="1746" y="1"/>
                </a:moveTo>
                <a:cubicBezTo>
                  <a:pt x="568" y="1"/>
                  <a:pt x="1" y="1409"/>
                  <a:pt x="821" y="2250"/>
                </a:cubicBezTo>
                <a:cubicBezTo>
                  <a:pt x="1085" y="2514"/>
                  <a:pt x="1412" y="2632"/>
                  <a:pt x="1734" y="2632"/>
                </a:cubicBezTo>
                <a:cubicBezTo>
                  <a:pt x="2413" y="2632"/>
                  <a:pt x="3070" y="2109"/>
                  <a:pt x="3070" y="1325"/>
                </a:cubicBezTo>
                <a:cubicBezTo>
                  <a:pt x="3070" y="589"/>
                  <a:pt x="2482" y="1"/>
                  <a:pt x="17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56"/>
          <p:cNvSpPr/>
          <p:nvPr/>
        </p:nvSpPr>
        <p:spPr>
          <a:xfrm>
            <a:off x="7056392" y="1575037"/>
            <a:ext cx="46280" cy="39318"/>
          </a:xfrm>
          <a:custGeom>
            <a:avLst/>
            <a:gdLst/>
            <a:ahLst/>
            <a:cxnLst/>
            <a:rect l="l" t="t" r="r" b="b"/>
            <a:pathLst>
              <a:path w="3091" h="2626" extrusionOk="0">
                <a:moveTo>
                  <a:pt x="1766" y="1"/>
                </a:moveTo>
                <a:cubicBezTo>
                  <a:pt x="589" y="1"/>
                  <a:pt x="0" y="1409"/>
                  <a:pt x="841" y="2229"/>
                </a:cubicBezTo>
                <a:cubicBezTo>
                  <a:pt x="1108" y="2503"/>
                  <a:pt x="1439" y="2625"/>
                  <a:pt x="1765" y="2625"/>
                </a:cubicBezTo>
                <a:cubicBezTo>
                  <a:pt x="2440" y="2625"/>
                  <a:pt x="3091" y="2099"/>
                  <a:pt x="3091" y="1304"/>
                </a:cubicBezTo>
                <a:cubicBezTo>
                  <a:pt x="3091" y="589"/>
                  <a:pt x="2502" y="1"/>
                  <a:pt x="17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56">
            <a:hlinkClick r:id="rId3" action="ppaction://hlinksldjump"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56">
            <a:hlinkClick r:id="rId4" action="ppaction://hlinksldjump"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56">
            <a:hlinkClick r:id="" action="ppaction://noaction"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56">
            <a:hlinkClick r:id="" action="ppaction://noaction"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56">
            <a:hlinkClick r:id="" action="ppaction://noaction"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56">
            <a:hlinkClick r:id="rId4" action="ppaction://hlinksldjump"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94" name="Google Shape;1594;p56">
            <a:hlinkClick r:id="rId3" action="ppaction://hlinksldjump"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95" name="Google Shape;1595;p56">
            <a:hlinkClick r:id="" action="ppaction://noaction"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96" name="Google Shape;1596;p56">
            <a:hlinkClick r:id="" action="ppaction://noaction"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97" name="Google Shape;1597;p56">
            <a:hlinkClick r:id="" action="ppaction://noaction"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598" name="Google Shape;1598;p56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599" name="Google Shape;1599;p56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0" name="Google Shape;1600;p56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01" name="Google Shape;1601;p56">
            <a:hlinkClick r:id="rId5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56">
            <a:hlinkClick r:id="rId6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56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56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2" name="Google Shape;4122;p91"/>
          <p:cNvSpPr txBox="1">
            <a:spLocks noGrp="1"/>
          </p:cNvSpPr>
          <p:nvPr>
            <p:ph type="title"/>
          </p:nvPr>
        </p:nvSpPr>
        <p:spPr>
          <a:xfrm>
            <a:off x="1541075" y="542045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White-hat &amp; Black-hat SEO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4123" name="Google Shape;4123;p91"/>
          <p:cNvSpPr txBox="1">
            <a:spLocks noGrp="1"/>
          </p:cNvSpPr>
          <p:nvPr>
            <p:ph type="subTitle" idx="1"/>
          </p:nvPr>
        </p:nvSpPr>
        <p:spPr>
          <a:xfrm>
            <a:off x="510539" y="1612575"/>
            <a:ext cx="4149174" cy="24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dirty="0"/>
              <a:t>Enlazar p</a:t>
            </a:r>
            <a:r>
              <a:rPr lang="en-GB" dirty="0" err="1"/>
              <a:t>áginas</a:t>
            </a:r>
            <a:r>
              <a:rPr lang="en-GB" dirty="0"/>
              <a:t> con </a:t>
            </a:r>
            <a:r>
              <a:rPr lang="en-GB" dirty="0" err="1"/>
              <a:t>temática</a:t>
            </a:r>
            <a:r>
              <a:rPr lang="en-GB" dirty="0"/>
              <a:t> similar</a:t>
            </a:r>
            <a:endParaRPr lang="en-US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-US" dirty="0" err="1"/>
              <a:t>Hacer</a:t>
            </a:r>
            <a:r>
              <a:rPr lang="en-US" dirty="0"/>
              <a:t> “Link X Link” con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páginas</a:t>
            </a:r>
            <a:endParaRPr lang="en-US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-GB" dirty="0" err="1"/>
              <a:t>Conseguir</a:t>
            </a:r>
            <a:r>
              <a:rPr lang="en-GB" dirty="0"/>
              <a:t> enlaces de </a:t>
            </a:r>
            <a:r>
              <a:rPr lang="en-GB" dirty="0" err="1"/>
              <a:t>calidad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s-ES" dirty="0"/>
              <a:t>Granjas de Enlaces</a:t>
            </a:r>
            <a:endParaRPr i="1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-GB" dirty="0" err="1"/>
              <a:t>Granjas</a:t>
            </a:r>
            <a:r>
              <a:rPr lang="en-GB" dirty="0"/>
              <a:t> de </a:t>
            </a:r>
            <a:r>
              <a:rPr lang="en-GB" dirty="0" err="1"/>
              <a:t>Clics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124" name="Google Shape;4124;p91"/>
          <p:cNvGrpSpPr/>
          <p:nvPr/>
        </p:nvGrpSpPr>
        <p:grpSpPr>
          <a:xfrm flipH="1">
            <a:off x="5103202" y="1820093"/>
            <a:ext cx="403825" cy="141000"/>
            <a:chOff x="5332214" y="1728900"/>
            <a:chExt cx="403825" cy="141000"/>
          </a:xfrm>
        </p:grpSpPr>
        <p:sp>
          <p:nvSpPr>
            <p:cNvPr id="4125" name="Google Shape;4125;p91"/>
            <p:cNvSpPr/>
            <p:nvPr/>
          </p:nvSpPr>
          <p:spPr>
            <a:xfrm>
              <a:off x="5334939" y="1734900"/>
              <a:ext cx="401100" cy="129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91"/>
            <p:cNvSpPr/>
            <p:nvPr/>
          </p:nvSpPr>
          <p:spPr>
            <a:xfrm>
              <a:off x="5332214" y="1728900"/>
              <a:ext cx="141000" cy="14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7" name="Google Shape;4127;p91"/>
          <p:cNvSpPr/>
          <p:nvPr/>
        </p:nvSpPr>
        <p:spPr>
          <a:xfrm flipH="1">
            <a:off x="5097154" y="2270269"/>
            <a:ext cx="401100" cy="129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9" name="Google Shape;4129;p91"/>
          <p:cNvSpPr/>
          <p:nvPr/>
        </p:nvSpPr>
        <p:spPr>
          <a:xfrm flipH="1">
            <a:off x="5103202" y="2926645"/>
            <a:ext cx="401100" cy="129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0" name="Google Shape;4130;p91"/>
          <p:cNvSpPr/>
          <p:nvPr/>
        </p:nvSpPr>
        <p:spPr>
          <a:xfrm flipH="1">
            <a:off x="5097154" y="2920645"/>
            <a:ext cx="141000" cy="14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1" name="Google Shape;4131;p91"/>
          <p:cNvSpPr/>
          <p:nvPr/>
        </p:nvSpPr>
        <p:spPr>
          <a:xfrm flipH="1">
            <a:off x="5103202" y="3293498"/>
            <a:ext cx="401100" cy="129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2" name="Google Shape;4132;p91"/>
          <p:cNvSpPr/>
          <p:nvPr/>
        </p:nvSpPr>
        <p:spPr>
          <a:xfrm flipH="1">
            <a:off x="5097154" y="3287498"/>
            <a:ext cx="141000" cy="14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3" name="Google Shape;4133;p91"/>
          <p:cNvGrpSpPr/>
          <p:nvPr/>
        </p:nvGrpSpPr>
        <p:grpSpPr>
          <a:xfrm flipH="1">
            <a:off x="5087044" y="2585445"/>
            <a:ext cx="403825" cy="141000"/>
            <a:chOff x="5332214" y="1728900"/>
            <a:chExt cx="403825" cy="141000"/>
          </a:xfrm>
        </p:grpSpPr>
        <p:sp>
          <p:nvSpPr>
            <p:cNvPr id="4134" name="Google Shape;4134;p91"/>
            <p:cNvSpPr/>
            <p:nvPr/>
          </p:nvSpPr>
          <p:spPr>
            <a:xfrm>
              <a:off x="5334939" y="1734900"/>
              <a:ext cx="401100" cy="129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91"/>
            <p:cNvSpPr/>
            <p:nvPr/>
          </p:nvSpPr>
          <p:spPr>
            <a:xfrm>
              <a:off x="5332214" y="1728900"/>
              <a:ext cx="141000" cy="14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5" name="Google Shape;4175;p91">
            <a:hlinkClick r:id="" action="ppaction://noaction"/>
          </p:cNvPr>
          <p:cNvSpPr/>
          <p:nvPr/>
        </p:nvSpPr>
        <p:spPr>
          <a:xfrm rot="5400000">
            <a:off x="8034175" y="3124075"/>
            <a:ext cx="11589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6" name="Google Shape;4176;p91">
            <a:hlinkClick r:id="rId3" action="ppaction://hlinksldjump"/>
          </p:cNvPr>
          <p:cNvSpPr/>
          <p:nvPr/>
        </p:nvSpPr>
        <p:spPr>
          <a:xfrm rot="5400000">
            <a:off x="7968625" y="1902850"/>
            <a:ext cx="12900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7" name="Google Shape;4177;p91">
            <a:hlinkClick r:id="" action="ppaction://noaction"/>
          </p:cNvPr>
          <p:cNvSpPr/>
          <p:nvPr/>
        </p:nvSpPr>
        <p:spPr>
          <a:xfrm rot="5400000">
            <a:off x="7955425" y="4354875"/>
            <a:ext cx="13164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8" name="Google Shape;4178;p91">
            <a:hlinkClick r:id="rId3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79" name="Google Shape;4179;p91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80" name="Google Shape;4180;p91">
            <a:hlinkClick r:id="" action="ppaction://noaction"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81" name="Google Shape;4181;p91">
            <a:hlinkClick r:id="rId4" action="ppaction://hlinksldjump"/>
          </p:cNvPr>
          <p:cNvSpPr/>
          <p:nvPr/>
        </p:nvSpPr>
        <p:spPr>
          <a:xfrm rot="5400000">
            <a:off x="8024275" y="672825"/>
            <a:ext cx="11787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91">
            <a:hlinkClick r:id="rId4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4183" name="Google Shape;4183;p91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4184" name="Google Shape;4184;p91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85" name="Google Shape;4185;p91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186" name="Google Shape;4186;p91">
            <a:hlinkClick r:id="rId5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7" name="Google Shape;4187;p91">
            <a:hlinkClick r:id="rId6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8" name="Google Shape;4188;p91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9" name="Google Shape;4189;p91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8" name="Google Shape;4128;p91"/>
          <p:cNvSpPr/>
          <p:nvPr/>
        </p:nvSpPr>
        <p:spPr>
          <a:xfrm flipH="1">
            <a:off x="5097154" y="2265373"/>
            <a:ext cx="141000" cy="14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" name="Imagen 69">
            <a:extLst>
              <a:ext uri="{FF2B5EF4-FFF2-40B4-BE49-F238E27FC236}">
                <a16:creationId xmlns:a16="http://schemas.microsoft.com/office/drawing/2014/main" id="{38618B87-E788-40A2-B1F0-2CADEE14EF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2923" y="1266964"/>
            <a:ext cx="2065052" cy="116947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887EAA8-4599-4BCA-AC7E-60F0096436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0235" y="3105385"/>
            <a:ext cx="2065052" cy="1819307"/>
          </a:xfrm>
          <a:prstGeom prst="rect">
            <a:avLst/>
          </a:prstGeom>
        </p:spPr>
      </p:pic>
      <p:sp>
        <p:nvSpPr>
          <p:cNvPr id="73" name="Google Shape;4122;p91">
            <a:extLst>
              <a:ext uri="{FF2B5EF4-FFF2-40B4-BE49-F238E27FC236}">
                <a16:creationId xmlns:a16="http://schemas.microsoft.com/office/drawing/2014/main" id="{A7BC84C9-78A1-4134-9C0C-2F88E8A14D05}"/>
              </a:ext>
            </a:extLst>
          </p:cNvPr>
          <p:cNvSpPr txBox="1">
            <a:spLocks/>
          </p:cNvSpPr>
          <p:nvPr/>
        </p:nvSpPr>
        <p:spPr>
          <a:xfrm>
            <a:off x="6637234" y="2531810"/>
            <a:ext cx="12181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GB" dirty="0">
                <a:solidFill>
                  <a:schemeClr val="accent2"/>
                </a:solidFill>
              </a:rPr>
              <a:t>V</a:t>
            </a:r>
            <a:r>
              <a:rPr lang="es-ES" dirty="0">
                <a:solidFill>
                  <a:schemeClr val="accent2"/>
                </a:solidFill>
              </a:rPr>
              <a:t>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" name="Google Shape;4424;p103">
            <a:hlinkClick r:id="rId3" action="ppaction://hlinksldjump"/>
          </p:cNvPr>
          <p:cNvSpPr/>
          <p:nvPr/>
        </p:nvSpPr>
        <p:spPr>
          <a:xfrm>
            <a:off x="1227150" y="2081850"/>
            <a:ext cx="3344849" cy="1160812"/>
          </a:xfrm>
          <a:prstGeom prst="roundRect">
            <a:avLst>
              <a:gd name="adj" fmla="val 4716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No hacer spam en foros, ni en otros sitios web</a:t>
            </a:r>
            <a:endParaRPr sz="1800" b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25" name="Google Shape;4425;p103">
            <a:hlinkClick r:id="" action="ppaction://noaction"/>
          </p:cNvPr>
          <p:cNvSpPr/>
          <p:nvPr/>
        </p:nvSpPr>
        <p:spPr>
          <a:xfrm>
            <a:off x="1128373" y="3432236"/>
            <a:ext cx="3505099" cy="1160811"/>
          </a:xfrm>
          <a:prstGeom prst="roundRect">
            <a:avLst>
              <a:gd name="adj" fmla="val 4716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Evitar hacer spam en el </a:t>
            </a:r>
            <a:r>
              <a:rPr lang="es-ES" sz="18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feed</a:t>
            </a:r>
            <a:r>
              <a:rPr lang="es-ES" sz="18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RSS o </a:t>
            </a:r>
            <a:r>
              <a:rPr lang="es-ES" sz="1800" b="1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Newsletter</a:t>
            </a:r>
            <a:r>
              <a:rPr lang="es-ES" sz="18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actualizándolo por cada pequeña actualización</a:t>
            </a:r>
            <a:r>
              <a:rPr lang="en-GB" sz="18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endParaRPr lang="es-ES" sz="1800" b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26" name="Google Shape;4426;p103"/>
          <p:cNvSpPr txBox="1">
            <a:spLocks noGrp="1"/>
          </p:cNvSpPr>
          <p:nvPr>
            <p:ph type="title"/>
          </p:nvPr>
        </p:nvSpPr>
        <p:spPr>
          <a:xfrm>
            <a:off x="1541075" y="542045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Spam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4427" name="Google Shape;4427;p103"/>
          <p:cNvSpPr txBox="1">
            <a:spLocks noGrp="1"/>
          </p:cNvSpPr>
          <p:nvPr>
            <p:ph type="subTitle" idx="1"/>
          </p:nvPr>
        </p:nvSpPr>
        <p:spPr>
          <a:xfrm>
            <a:off x="996852" y="1258825"/>
            <a:ext cx="7031123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2"/>
                </a:solidFill>
              </a:rPr>
              <a:t>Es normal que queramos dar a conocer nuestra página web de la manera más rápida posible, sin embargo, las</a:t>
            </a:r>
            <a:r>
              <a:rPr lang="es-ES" sz="1400" dirty="0"/>
              <a:t>s visitas y enlaces entrantes a nuestra página han de llegar de manera gradual, hacer spam para acelerar este proceso tan solo nos perjudicará</a:t>
            </a:r>
            <a:endParaRPr sz="1400" dirty="0">
              <a:solidFill>
                <a:schemeClr val="dk2"/>
              </a:solidFill>
            </a:endParaRPr>
          </a:p>
        </p:txBody>
      </p:sp>
      <p:sp>
        <p:nvSpPr>
          <p:cNvPr id="4428" name="Google Shape;4428;p103"/>
          <p:cNvSpPr/>
          <p:nvPr/>
        </p:nvSpPr>
        <p:spPr>
          <a:xfrm>
            <a:off x="5451899" y="4950085"/>
            <a:ext cx="701526" cy="81091"/>
          </a:xfrm>
          <a:custGeom>
            <a:avLst/>
            <a:gdLst/>
            <a:ahLst/>
            <a:cxnLst/>
            <a:rect l="l" t="t" r="r" b="b"/>
            <a:pathLst>
              <a:path w="22216" h="2568" extrusionOk="0">
                <a:moveTo>
                  <a:pt x="21954" y="0"/>
                </a:moveTo>
                <a:lnTo>
                  <a:pt x="0" y="1414"/>
                </a:lnTo>
                <a:lnTo>
                  <a:pt x="0" y="2568"/>
                </a:lnTo>
                <a:lnTo>
                  <a:pt x="22216" y="2568"/>
                </a:lnTo>
                <a:lnTo>
                  <a:pt x="219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9" name="Google Shape;4429;p103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4430" name="Google Shape;4430;p103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31" name="Google Shape;4431;p103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432" name="Google Shape;4432;p103">
            <a:hlinkClick r:id="rId4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3" name="Google Shape;4493;p103">
            <a:hlinkClick r:id="rId5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4" name="Google Shape;4494;p103">
            <a:hlinkClick r:id="" action="ppaction://noaction"/>
          </p:cNvPr>
          <p:cNvSpPr/>
          <p:nvPr/>
        </p:nvSpPr>
        <p:spPr>
          <a:xfrm rot="5400000">
            <a:off x="8034175" y="3124075"/>
            <a:ext cx="11589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5" name="Google Shape;4495;p103">
            <a:hlinkClick r:id="rId3" action="ppaction://hlinksldjump"/>
          </p:cNvPr>
          <p:cNvSpPr/>
          <p:nvPr/>
        </p:nvSpPr>
        <p:spPr>
          <a:xfrm rot="5400000">
            <a:off x="7968625" y="1902850"/>
            <a:ext cx="12900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6" name="Google Shape;4496;p103">
            <a:hlinkClick r:id="" action="ppaction://noaction"/>
          </p:cNvPr>
          <p:cNvSpPr/>
          <p:nvPr/>
        </p:nvSpPr>
        <p:spPr>
          <a:xfrm rot="5400000">
            <a:off x="7955425" y="4354875"/>
            <a:ext cx="13164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7" name="Google Shape;4497;p103">
            <a:hlinkClick r:id="rId3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98" name="Google Shape;4498;p103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99" name="Google Shape;4499;p103">
            <a:hlinkClick r:id="" action="ppaction://noaction"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00" name="Google Shape;4500;p103">
            <a:hlinkClick r:id="rId6" action="ppaction://hlinksldjump"/>
          </p:cNvPr>
          <p:cNvSpPr/>
          <p:nvPr/>
        </p:nvSpPr>
        <p:spPr>
          <a:xfrm rot="5400000">
            <a:off x="8024275" y="672825"/>
            <a:ext cx="11787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1" name="Google Shape;4501;p103">
            <a:hlinkClick r:id="rId6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02" name="Google Shape;4502;p103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3" name="Google Shape;4503;p103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Imagen 81">
            <a:extLst>
              <a:ext uri="{FF2B5EF4-FFF2-40B4-BE49-F238E27FC236}">
                <a16:creationId xmlns:a16="http://schemas.microsoft.com/office/drawing/2014/main" id="{F6B488D1-3B17-4B97-81FB-F06A88B853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0701" y="2485101"/>
            <a:ext cx="2914926" cy="162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6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4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9" name="Google Shape;4639;p111"/>
          <p:cNvSpPr txBox="1">
            <a:spLocks noGrp="1"/>
          </p:cNvSpPr>
          <p:nvPr>
            <p:ph type="title"/>
          </p:nvPr>
        </p:nvSpPr>
        <p:spPr>
          <a:xfrm>
            <a:off x="2266981" y="518104"/>
            <a:ext cx="46128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</a:t>
            </a:r>
            <a:endParaRPr dirty="0"/>
          </a:p>
        </p:txBody>
      </p:sp>
      <p:sp>
        <p:nvSpPr>
          <p:cNvPr id="4640" name="Google Shape;4640;p111"/>
          <p:cNvSpPr txBox="1">
            <a:spLocks noGrp="1"/>
          </p:cNvSpPr>
          <p:nvPr>
            <p:ph type="subTitle" idx="1"/>
          </p:nvPr>
        </p:nvSpPr>
        <p:spPr>
          <a:xfrm>
            <a:off x="1302870" y="1403100"/>
            <a:ext cx="6545700" cy="13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1"/>
                </a:solidFill>
              </a:rPr>
              <a:t>¿Alguna pregunta</a:t>
            </a:r>
            <a:r>
              <a:rPr lang="en" dirty="0">
                <a:solidFill>
                  <a:schemeClr val="accent1"/>
                </a:solidFill>
              </a:rPr>
              <a:t>?</a:t>
            </a:r>
            <a:endParaRPr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accent1"/>
                </a:solidFill>
              </a:rPr>
              <a:t>Trabajo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realizado</a:t>
            </a:r>
            <a:r>
              <a:rPr lang="en-GB" dirty="0">
                <a:solidFill>
                  <a:schemeClr val="accent1"/>
                </a:solidFill>
              </a:rPr>
              <a:t> por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</a:rPr>
              <a:t>Vanesa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</a:rPr>
              <a:t>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</a:rPr>
              <a:t>Julián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662" name="Google Shape;4662;p111">
            <a:hlinkClick r:id="" action="ppaction://hlinkshowjump?jump=previousslide"/>
          </p:cNvPr>
          <p:cNvSpPr/>
          <p:nvPr/>
        </p:nvSpPr>
        <p:spPr>
          <a:xfrm rot="10800000">
            <a:off x="784857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3" name="Google Shape;4663;p111"/>
          <p:cNvGrpSpPr/>
          <p:nvPr/>
        </p:nvGrpSpPr>
        <p:grpSpPr>
          <a:xfrm>
            <a:off x="7266884" y="696541"/>
            <a:ext cx="195284" cy="195284"/>
            <a:chOff x="5660400" y="238125"/>
            <a:chExt cx="481825" cy="481825"/>
          </a:xfrm>
        </p:grpSpPr>
        <p:sp>
          <p:nvSpPr>
            <p:cNvPr id="4664" name="Google Shape;4664;p111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65" name="Google Shape;4665;p111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666" name="Google Shape;4666;p111">
            <a:hlinkClick r:id="rId3" action="ppaction://hlinksldjump"/>
          </p:cNvPr>
          <p:cNvSpPr/>
          <p:nvPr/>
        </p:nvSpPr>
        <p:spPr>
          <a:xfrm>
            <a:off x="7266188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7" name="Google Shape;4667;p111">
            <a:hlinkClick r:id="rId4" action="ppaction://hlinksldjump"/>
          </p:cNvPr>
          <p:cNvSpPr/>
          <p:nvPr/>
        </p:nvSpPr>
        <p:spPr>
          <a:xfrm>
            <a:off x="7548822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1ECCFE3-8600-46B0-B8CF-C44BBC74688E}"/>
              </a:ext>
            </a:extLst>
          </p:cNvPr>
          <p:cNvSpPr/>
          <p:nvPr/>
        </p:nvSpPr>
        <p:spPr>
          <a:xfrm>
            <a:off x="1751960" y="3104350"/>
            <a:ext cx="5378823" cy="1060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9"/>
          <p:cNvSpPr txBox="1">
            <a:spLocks noGrp="1"/>
          </p:cNvSpPr>
          <p:nvPr>
            <p:ph type="title"/>
          </p:nvPr>
        </p:nvSpPr>
        <p:spPr>
          <a:xfrm>
            <a:off x="1540300" y="541113"/>
            <a:ext cx="55473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Índice</a:t>
            </a:r>
          </a:p>
        </p:txBody>
      </p:sp>
      <p:sp>
        <p:nvSpPr>
          <p:cNvPr id="750" name="Google Shape;750;p39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574275" y="1246575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1. Enlaces</a:t>
            </a:r>
          </a:p>
        </p:txBody>
      </p:sp>
      <p:sp>
        <p:nvSpPr>
          <p:cNvPr id="751" name="Google Shape;751;p39">
            <a:hlinkClick r:id="rId4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1574275" y="2096223"/>
            <a:ext cx="6246300" cy="3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2. Redes Sociales y Multimedia</a:t>
            </a:r>
          </a:p>
        </p:txBody>
      </p:sp>
      <p:sp>
        <p:nvSpPr>
          <p:cNvPr id="752" name="Google Shape;752;p39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574275" y="2936430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3. Marketing y Geolocalización</a:t>
            </a:r>
          </a:p>
        </p:txBody>
      </p:sp>
      <p:sp>
        <p:nvSpPr>
          <p:cNvPr id="753" name="Google Shape;753;p39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1574275" y="3777135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4. Recomendaciones</a:t>
            </a:r>
          </a:p>
        </p:txBody>
      </p:sp>
      <p:sp>
        <p:nvSpPr>
          <p:cNvPr id="754" name="Google Shape;754;p39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574275" y="1526353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Diferentes tipos de enlaces y cuánto valor tienen</a:t>
            </a:r>
          </a:p>
        </p:txBody>
      </p:sp>
      <p:sp>
        <p:nvSpPr>
          <p:cNvPr id="755" name="Google Shape;755;p39">
            <a:hlinkClick r:id="rId4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1574275" y="2370712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Captar nuevos clientes de diversas formas</a:t>
            </a:r>
          </a:p>
        </p:txBody>
      </p:sp>
      <p:sp>
        <p:nvSpPr>
          <p:cNvPr id="756" name="Google Shape;756;p39">
            <a:hlinkClick r:id="" action="ppaction://noaction"/>
          </p:cNvPr>
          <p:cNvSpPr txBox="1">
            <a:spLocks noGrp="1"/>
          </p:cNvSpPr>
          <p:nvPr>
            <p:ph type="subTitle" idx="7"/>
          </p:nvPr>
        </p:nvSpPr>
        <p:spPr>
          <a:xfrm>
            <a:off x="1574275" y="3208624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Complementar las técnicas SEO para tener un mayor alcance</a:t>
            </a:r>
          </a:p>
        </p:txBody>
      </p:sp>
      <p:sp>
        <p:nvSpPr>
          <p:cNvPr id="757" name="Google Shape;757;p39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1574275" y="4052134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Cómo poner en práctica estas técnicas</a:t>
            </a:r>
          </a:p>
        </p:txBody>
      </p:sp>
      <p:sp>
        <p:nvSpPr>
          <p:cNvPr id="758" name="Google Shape;758;p39"/>
          <p:cNvSpPr/>
          <p:nvPr/>
        </p:nvSpPr>
        <p:spPr>
          <a:xfrm>
            <a:off x="1432725" y="1329217"/>
            <a:ext cx="104100" cy="104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  <p:sp>
        <p:nvSpPr>
          <p:cNvPr id="759" name="Google Shape;759;p39"/>
          <p:cNvSpPr/>
          <p:nvPr/>
        </p:nvSpPr>
        <p:spPr>
          <a:xfrm>
            <a:off x="1432725" y="2212165"/>
            <a:ext cx="104100" cy="104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  <p:sp>
        <p:nvSpPr>
          <p:cNvPr id="760" name="Google Shape;760;p39"/>
          <p:cNvSpPr/>
          <p:nvPr/>
        </p:nvSpPr>
        <p:spPr>
          <a:xfrm>
            <a:off x="1432725" y="3046084"/>
            <a:ext cx="104100" cy="10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  <p:sp>
        <p:nvSpPr>
          <p:cNvPr id="761" name="Google Shape;761;p39"/>
          <p:cNvSpPr/>
          <p:nvPr/>
        </p:nvSpPr>
        <p:spPr>
          <a:xfrm>
            <a:off x="1432725" y="3897416"/>
            <a:ext cx="104100" cy="10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  <p:sp>
        <p:nvSpPr>
          <p:cNvPr id="762" name="Google Shape;762;p39">
            <a:hlinkClick r:id="" action="ppaction://noaction"/>
          </p:cNvPr>
          <p:cNvSpPr/>
          <p:nvPr/>
        </p:nvSpPr>
        <p:spPr>
          <a:xfrm rot="5400000">
            <a:off x="8031775" y="3121525"/>
            <a:ext cx="11637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  <p:sp>
        <p:nvSpPr>
          <p:cNvPr id="763" name="Google Shape;763;p39">
            <a:hlinkClick r:id="" action="ppaction://noaction"/>
          </p:cNvPr>
          <p:cNvSpPr/>
          <p:nvPr/>
        </p:nvSpPr>
        <p:spPr>
          <a:xfrm rot="5400000">
            <a:off x="7971757" y="1899636"/>
            <a:ext cx="1283645" cy="594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  <p:sp>
        <p:nvSpPr>
          <p:cNvPr id="764" name="Google Shape;764;p39">
            <a:hlinkClick r:id="" action="ppaction://noaction"/>
          </p:cNvPr>
          <p:cNvSpPr/>
          <p:nvPr/>
        </p:nvSpPr>
        <p:spPr>
          <a:xfrm rot="5400000">
            <a:off x="7956549" y="4353660"/>
            <a:ext cx="1314060" cy="59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  <p:sp>
        <p:nvSpPr>
          <p:cNvPr id="765" name="Google Shape;765;p39">
            <a:hlinkClick r:id="rId3" action="ppaction://hlinksldjump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  <p:sp>
        <p:nvSpPr>
          <p:cNvPr id="766" name="Google Shape;766;p39">
            <a:hlinkClick r:id="rId3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</a:p>
        </p:txBody>
      </p:sp>
      <p:sp>
        <p:nvSpPr>
          <p:cNvPr id="767" name="Google Shape;767;p39">
            <a:hlinkClick r:id="rId4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sp>
        <p:nvSpPr>
          <p:cNvPr id="768" name="Google Shape;768;p39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sp>
        <p:nvSpPr>
          <p:cNvPr id="769" name="Google Shape;769;p39">
            <a:hlinkClick r:id="" action="ppaction://noaction"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sp>
        <p:nvSpPr>
          <p:cNvPr id="770" name="Google Shape;770;p39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  <p:sp>
        <p:nvSpPr>
          <p:cNvPr id="771" name="Google Shape;771;p39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  <p:grpSp>
        <p:nvGrpSpPr>
          <p:cNvPr id="772" name="Google Shape;772;p39"/>
          <p:cNvGrpSpPr/>
          <p:nvPr/>
        </p:nvGrpSpPr>
        <p:grpSpPr>
          <a:xfrm>
            <a:off x="7279346" y="696541"/>
            <a:ext cx="195284" cy="195284"/>
            <a:chOff x="5660400" y="238125"/>
            <a:chExt cx="481825" cy="481825"/>
          </a:xfrm>
        </p:grpSpPr>
        <p:sp>
          <p:nvSpPr>
            <p:cNvPr id="773" name="Google Shape;773;p39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">
                <a:solidFill>
                  <a:srgbClr val="435D74"/>
                </a:solidFill>
              </a:endParaRPr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">
                <a:solidFill>
                  <a:srgbClr val="435D74"/>
                </a:solidFill>
              </a:endParaRPr>
            </a:p>
          </p:txBody>
        </p:sp>
      </p:grpSp>
      <p:sp>
        <p:nvSpPr>
          <p:cNvPr id="775" name="Google Shape;775;p39">
            <a:hlinkClick r:id="rId5" action="ppaction://hlinksldjump"/>
          </p:cNvPr>
          <p:cNvSpPr/>
          <p:nvPr/>
        </p:nvSpPr>
        <p:spPr>
          <a:xfrm>
            <a:off x="7278650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8" name="Google Shape;2298;p74"/>
          <p:cNvGrpSpPr/>
          <p:nvPr/>
        </p:nvGrpSpPr>
        <p:grpSpPr>
          <a:xfrm>
            <a:off x="326011" y="326378"/>
            <a:ext cx="2449272" cy="4547269"/>
            <a:chOff x="326011" y="326378"/>
            <a:chExt cx="2449272" cy="4547269"/>
          </a:xfrm>
        </p:grpSpPr>
        <p:sp>
          <p:nvSpPr>
            <p:cNvPr id="2299" name="Google Shape;2299;p74"/>
            <p:cNvSpPr/>
            <p:nvPr/>
          </p:nvSpPr>
          <p:spPr>
            <a:xfrm>
              <a:off x="2558647" y="4821463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4"/>
            <p:cNvSpPr/>
            <p:nvPr/>
          </p:nvSpPr>
          <p:spPr>
            <a:xfrm>
              <a:off x="611317" y="34812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4"/>
            <p:cNvSpPr/>
            <p:nvPr/>
          </p:nvSpPr>
          <p:spPr>
            <a:xfrm>
              <a:off x="750617" y="1246452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4"/>
            <p:cNvSpPr/>
            <p:nvPr/>
          </p:nvSpPr>
          <p:spPr>
            <a:xfrm>
              <a:off x="380067" y="7798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4"/>
            <p:cNvSpPr/>
            <p:nvPr/>
          </p:nvSpPr>
          <p:spPr>
            <a:xfrm>
              <a:off x="552867" y="4576414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4"/>
            <p:cNvSpPr/>
            <p:nvPr/>
          </p:nvSpPr>
          <p:spPr>
            <a:xfrm>
              <a:off x="444367" y="2791127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4"/>
            <p:cNvSpPr/>
            <p:nvPr/>
          </p:nvSpPr>
          <p:spPr>
            <a:xfrm>
              <a:off x="326011" y="1797625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4"/>
            <p:cNvSpPr/>
            <p:nvPr/>
          </p:nvSpPr>
          <p:spPr>
            <a:xfrm>
              <a:off x="1375100" y="326378"/>
              <a:ext cx="64293" cy="64293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4"/>
            <p:cNvSpPr/>
            <p:nvPr/>
          </p:nvSpPr>
          <p:spPr>
            <a:xfrm>
              <a:off x="1375092" y="480933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4"/>
            <p:cNvSpPr/>
            <p:nvPr/>
          </p:nvSpPr>
          <p:spPr>
            <a:xfrm>
              <a:off x="370211" y="4106388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4"/>
            <p:cNvSpPr/>
            <p:nvPr/>
          </p:nvSpPr>
          <p:spPr>
            <a:xfrm>
              <a:off x="369936" y="1070700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0" name="Google Shape;2310;p74"/>
          <p:cNvSpPr/>
          <p:nvPr/>
        </p:nvSpPr>
        <p:spPr>
          <a:xfrm>
            <a:off x="1112444" y="881950"/>
            <a:ext cx="6879600" cy="3726600"/>
          </a:xfrm>
          <a:prstGeom prst="roundRect">
            <a:avLst>
              <a:gd name="adj" fmla="val 5212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1" name="Google Shape;2311;p74"/>
          <p:cNvSpPr/>
          <p:nvPr/>
        </p:nvSpPr>
        <p:spPr>
          <a:xfrm>
            <a:off x="814279" y="538857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2" name="Google Shape;2312;p74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74"/>
          <p:cNvSpPr/>
          <p:nvPr/>
        </p:nvSpPr>
        <p:spPr>
          <a:xfrm>
            <a:off x="3952800" y="1599050"/>
            <a:ext cx="1238400" cy="123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1" name="Google Shape;2321;p74"/>
          <p:cNvSpPr txBox="1">
            <a:spLocks noGrp="1"/>
          </p:cNvSpPr>
          <p:nvPr>
            <p:ph type="subTitle" idx="1"/>
          </p:nvPr>
        </p:nvSpPr>
        <p:spPr>
          <a:xfrm>
            <a:off x="1619921" y="2864785"/>
            <a:ext cx="5904300" cy="14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Enlaces</a:t>
            </a:r>
            <a:endParaRPr dirty="0"/>
          </a:p>
        </p:txBody>
      </p:sp>
      <p:sp>
        <p:nvSpPr>
          <p:cNvPr id="2322" name="Google Shape;2322;p74">
            <a:hlinkClick r:id="rId3" action="ppaction://hlinksldjump"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3" name="Google Shape;2323;p74">
            <a:hlinkClick r:id="rId4" action="ppaction://hlinksldjump"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4" name="Google Shape;2324;p74">
            <a:hlinkClick r:id="" action="ppaction://noaction"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5" name="Google Shape;2325;p74">
            <a:hlinkClick r:id="" action="ppaction://noaction"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74">
            <a:hlinkClick r:id="" action="ppaction://noaction"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7" name="Google Shape;2327;p74">
            <a:hlinkClick r:id="rId4" action="ppaction://hlinksldjump"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28" name="Google Shape;2328;p74">
            <a:hlinkClick r:id="rId3" action="ppaction://hlinksldjump"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29" name="Google Shape;2329;p74">
            <a:hlinkClick r:id="" action="ppaction://noaction"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30" name="Google Shape;2330;p74">
            <a:hlinkClick r:id="" action="ppaction://noaction"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31" name="Google Shape;2331;p74">
            <a:hlinkClick r:id="" action="ppaction://noaction"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2332" name="Google Shape;2332;p74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2333" name="Google Shape;2333;p74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34" name="Google Shape;2334;p74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35" name="Google Shape;2335;p74">
            <a:hlinkClick r:id="rId5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74">
            <a:hlinkClick r:id="rId6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7" name="Google Shape;2337;p74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8" name="Google Shape;2338;p74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18690;p134">
            <a:extLst>
              <a:ext uri="{FF2B5EF4-FFF2-40B4-BE49-F238E27FC236}">
                <a16:creationId xmlns:a16="http://schemas.microsoft.com/office/drawing/2014/main" id="{AAD7CF89-99E6-49B3-8686-F23EEE953443}"/>
              </a:ext>
            </a:extLst>
          </p:cNvPr>
          <p:cNvGrpSpPr/>
          <p:nvPr/>
        </p:nvGrpSpPr>
        <p:grpSpPr>
          <a:xfrm>
            <a:off x="4255993" y="1851094"/>
            <a:ext cx="689340" cy="717739"/>
            <a:chOff x="5632602" y="1513216"/>
            <a:chExt cx="366722" cy="351779"/>
          </a:xfrm>
        </p:grpSpPr>
        <p:sp>
          <p:nvSpPr>
            <p:cNvPr id="44" name="Google Shape;18691;p134">
              <a:extLst>
                <a:ext uri="{FF2B5EF4-FFF2-40B4-BE49-F238E27FC236}">
                  <a16:creationId xmlns:a16="http://schemas.microsoft.com/office/drawing/2014/main" id="{28B3A1A0-37F0-4729-AD12-AEF89EDF6748}"/>
                </a:ext>
              </a:extLst>
            </p:cNvPr>
            <p:cNvSpPr/>
            <p:nvPr/>
          </p:nvSpPr>
          <p:spPr>
            <a:xfrm>
              <a:off x="5750674" y="1724299"/>
              <a:ext cx="9857" cy="20448"/>
            </a:xfrm>
            <a:custGeom>
              <a:avLst/>
              <a:gdLst/>
              <a:ahLst/>
              <a:cxnLst/>
              <a:rect l="l" t="t" r="r" b="b"/>
              <a:pathLst>
                <a:path w="376" h="780" extrusionOk="0">
                  <a:moveTo>
                    <a:pt x="332" y="0"/>
                  </a:moveTo>
                  <a:lnTo>
                    <a:pt x="0" y="318"/>
                  </a:lnTo>
                  <a:cubicBezTo>
                    <a:pt x="116" y="491"/>
                    <a:pt x="231" y="635"/>
                    <a:pt x="376" y="780"/>
                  </a:cubicBezTo>
                  <a:cubicBezTo>
                    <a:pt x="332" y="520"/>
                    <a:pt x="318" y="260"/>
                    <a:pt x="332" y="0"/>
                  </a:cubicBezTo>
                  <a:close/>
                </a:path>
              </a:pathLst>
            </a:custGeom>
            <a:solidFill>
              <a:srgbClr val="748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692;p134">
              <a:extLst>
                <a:ext uri="{FF2B5EF4-FFF2-40B4-BE49-F238E27FC236}">
                  <a16:creationId xmlns:a16="http://schemas.microsoft.com/office/drawing/2014/main" id="{B396BB88-97C0-4725-8A4B-15F5CAE48AE0}"/>
                </a:ext>
              </a:extLst>
            </p:cNvPr>
            <p:cNvSpPr/>
            <p:nvPr/>
          </p:nvSpPr>
          <p:spPr>
            <a:xfrm>
              <a:off x="5760505" y="1536207"/>
              <a:ext cx="238819" cy="251297"/>
            </a:xfrm>
            <a:custGeom>
              <a:avLst/>
              <a:gdLst/>
              <a:ahLst/>
              <a:cxnLst/>
              <a:rect l="l" t="t" r="r" b="b"/>
              <a:pathLst>
                <a:path w="9110" h="9586" extrusionOk="0">
                  <a:moveTo>
                    <a:pt x="7940" y="1"/>
                  </a:moveTo>
                  <a:cubicBezTo>
                    <a:pt x="7940" y="1"/>
                    <a:pt x="8272" y="2238"/>
                    <a:pt x="7103" y="3408"/>
                  </a:cubicBezTo>
                  <a:lnTo>
                    <a:pt x="3407" y="7117"/>
                  </a:lnTo>
                  <a:cubicBezTo>
                    <a:pt x="2652" y="7863"/>
                    <a:pt x="1475" y="7998"/>
                    <a:pt x="721" y="7998"/>
                  </a:cubicBezTo>
                  <a:cubicBezTo>
                    <a:pt x="292" y="7998"/>
                    <a:pt x="1" y="7955"/>
                    <a:pt x="1" y="7955"/>
                  </a:cubicBezTo>
                  <a:lnTo>
                    <a:pt x="1" y="7955"/>
                  </a:lnTo>
                  <a:cubicBezTo>
                    <a:pt x="362" y="8316"/>
                    <a:pt x="824" y="8575"/>
                    <a:pt x="1314" y="8720"/>
                  </a:cubicBezTo>
                  <a:lnTo>
                    <a:pt x="2180" y="9586"/>
                  </a:lnTo>
                  <a:cubicBezTo>
                    <a:pt x="2931" y="9124"/>
                    <a:pt x="3610" y="8561"/>
                    <a:pt x="4230" y="7955"/>
                  </a:cubicBezTo>
                  <a:lnTo>
                    <a:pt x="7940" y="4245"/>
                  </a:lnTo>
                  <a:cubicBezTo>
                    <a:pt x="9109" y="3076"/>
                    <a:pt x="9109" y="1170"/>
                    <a:pt x="794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693;p134">
              <a:extLst>
                <a:ext uri="{FF2B5EF4-FFF2-40B4-BE49-F238E27FC236}">
                  <a16:creationId xmlns:a16="http://schemas.microsoft.com/office/drawing/2014/main" id="{8BFE17D7-FBED-412D-BD66-CC0A68B9D319}"/>
                </a:ext>
              </a:extLst>
            </p:cNvPr>
            <p:cNvSpPr/>
            <p:nvPr/>
          </p:nvSpPr>
          <p:spPr>
            <a:xfrm>
              <a:off x="5738170" y="1513216"/>
              <a:ext cx="252057" cy="243747"/>
            </a:xfrm>
            <a:custGeom>
              <a:avLst/>
              <a:gdLst/>
              <a:ahLst/>
              <a:cxnLst/>
              <a:rect l="l" t="t" r="r" b="b"/>
              <a:pathLst>
                <a:path w="9615" h="9298" extrusionOk="0">
                  <a:moveTo>
                    <a:pt x="6723" y="1484"/>
                  </a:moveTo>
                  <a:cubicBezTo>
                    <a:pt x="7100" y="1484"/>
                    <a:pt x="7478" y="1628"/>
                    <a:pt x="7767" y="1917"/>
                  </a:cubicBezTo>
                  <a:cubicBezTo>
                    <a:pt x="8359" y="2509"/>
                    <a:pt x="8330" y="3476"/>
                    <a:pt x="7724" y="4039"/>
                  </a:cubicBezTo>
                  <a:lnTo>
                    <a:pt x="7710" y="4039"/>
                  </a:lnTo>
                  <a:lnTo>
                    <a:pt x="5862" y="5901"/>
                  </a:lnTo>
                  <a:lnTo>
                    <a:pt x="5472" y="6002"/>
                  </a:lnTo>
                  <a:lnTo>
                    <a:pt x="4115" y="7648"/>
                  </a:lnTo>
                  <a:lnTo>
                    <a:pt x="4014" y="7749"/>
                  </a:lnTo>
                  <a:cubicBezTo>
                    <a:pt x="3726" y="8067"/>
                    <a:pt x="3332" y="8226"/>
                    <a:pt x="2936" y="8226"/>
                  </a:cubicBezTo>
                  <a:cubicBezTo>
                    <a:pt x="2559" y="8226"/>
                    <a:pt x="2181" y="8081"/>
                    <a:pt x="1892" y="7792"/>
                  </a:cubicBezTo>
                  <a:cubicBezTo>
                    <a:pt x="1300" y="7200"/>
                    <a:pt x="1315" y="6233"/>
                    <a:pt x="1935" y="5670"/>
                  </a:cubicBezTo>
                  <a:lnTo>
                    <a:pt x="5645" y="1960"/>
                  </a:lnTo>
                  <a:cubicBezTo>
                    <a:pt x="5933" y="1643"/>
                    <a:pt x="6328" y="1484"/>
                    <a:pt x="6723" y="1484"/>
                  </a:cubicBezTo>
                  <a:close/>
                  <a:moveTo>
                    <a:pt x="6677" y="1"/>
                  </a:moveTo>
                  <a:cubicBezTo>
                    <a:pt x="5912" y="1"/>
                    <a:pt x="5147" y="293"/>
                    <a:pt x="4563" y="878"/>
                  </a:cubicBezTo>
                  <a:lnTo>
                    <a:pt x="853" y="4588"/>
                  </a:lnTo>
                  <a:lnTo>
                    <a:pt x="1" y="7172"/>
                  </a:lnTo>
                  <a:cubicBezTo>
                    <a:pt x="73" y="7605"/>
                    <a:pt x="232" y="8009"/>
                    <a:pt x="477" y="8370"/>
                  </a:cubicBezTo>
                  <a:lnTo>
                    <a:pt x="521" y="8341"/>
                  </a:lnTo>
                  <a:cubicBezTo>
                    <a:pt x="593" y="8514"/>
                    <a:pt x="708" y="8687"/>
                    <a:pt x="853" y="8832"/>
                  </a:cubicBezTo>
                  <a:cubicBezTo>
                    <a:pt x="1170" y="9149"/>
                    <a:pt x="1612" y="9297"/>
                    <a:pt x="2109" y="9297"/>
                  </a:cubicBezTo>
                  <a:cubicBezTo>
                    <a:pt x="2245" y="9297"/>
                    <a:pt x="2385" y="9286"/>
                    <a:pt x="2527" y="9265"/>
                  </a:cubicBezTo>
                  <a:cubicBezTo>
                    <a:pt x="3263" y="9106"/>
                    <a:pt x="3942" y="8745"/>
                    <a:pt x="4462" y="8197"/>
                  </a:cubicBezTo>
                  <a:lnTo>
                    <a:pt x="8171" y="4487"/>
                  </a:lnTo>
                  <a:cubicBezTo>
                    <a:pt x="9341" y="3317"/>
                    <a:pt x="9615" y="1701"/>
                    <a:pt x="8792" y="878"/>
                  </a:cubicBezTo>
                  <a:cubicBezTo>
                    <a:pt x="8208" y="293"/>
                    <a:pt x="7442" y="1"/>
                    <a:pt x="6677" y="1"/>
                  </a:cubicBezTo>
                  <a:close/>
                </a:path>
              </a:pathLst>
            </a:custGeom>
            <a:solidFill>
              <a:srgbClr val="748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694;p134">
              <a:extLst>
                <a:ext uri="{FF2B5EF4-FFF2-40B4-BE49-F238E27FC236}">
                  <a16:creationId xmlns:a16="http://schemas.microsoft.com/office/drawing/2014/main" id="{568ECF86-CBBA-417F-8982-2C3D76DC29D3}"/>
                </a:ext>
              </a:extLst>
            </p:cNvPr>
            <p:cNvSpPr/>
            <p:nvPr/>
          </p:nvSpPr>
          <p:spPr>
            <a:xfrm>
              <a:off x="5867226" y="1633464"/>
              <a:ext cx="24616" cy="58695"/>
            </a:xfrm>
            <a:custGeom>
              <a:avLst/>
              <a:gdLst/>
              <a:ahLst/>
              <a:cxnLst/>
              <a:rect l="l" t="t" r="r" b="b"/>
              <a:pathLst>
                <a:path w="939" h="2239" extrusionOk="0">
                  <a:moveTo>
                    <a:pt x="174" y="1"/>
                  </a:moveTo>
                  <a:lnTo>
                    <a:pt x="174" y="1"/>
                  </a:lnTo>
                  <a:cubicBezTo>
                    <a:pt x="260" y="751"/>
                    <a:pt x="203" y="1516"/>
                    <a:pt x="0" y="2238"/>
                  </a:cubicBezTo>
                  <a:lnTo>
                    <a:pt x="939" y="1314"/>
                  </a:lnTo>
                  <a:cubicBezTo>
                    <a:pt x="794" y="824"/>
                    <a:pt x="535" y="362"/>
                    <a:pt x="174" y="1"/>
                  </a:cubicBezTo>
                  <a:close/>
                </a:path>
              </a:pathLst>
            </a:custGeom>
            <a:solidFill>
              <a:srgbClr val="788D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695;p134">
              <a:extLst>
                <a:ext uri="{FF2B5EF4-FFF2-40B4-BE49-F238E27FC236}">
                  <a16:creationId xmlns:a16="http://schemas.microsoft.com/office/drawing/2014/main" id="{60C48F71-51A0-4221-B434-FC7EDCEFCF40}"/>
                </a:ext>
              </a:extLst>
            </p:cNvPr>
            <p:cNvSpPr/>
            <p:nvPr/>
          </p:nvSpPr>
          <p:spPr>
            <a:xfrm>
              <a:off x="5663247" y="1786350"/>
              <a:ext cx="162743" cy="78645"/>
            </a:xfrm>
            <a:custGeom>
              <a:avLst/>
              <a:gdLst/>
              <a:ahLst/>
              <a:cxnLst/>
              <a:rect l="l" t="t" r="r" b="b"/>
              <a:pathLst>
                <a:path w="6208" h="3000" extrusionOk="0">
                  <a:moveTo>
                    <a:pt x="4692" y="1"/>
                  </a:moveTo>
                  <a:lnTo>
                    <a:pt x="3408" y="1285"/>
                  </a:lnTo>
                  <a:cubicBezTo>
                    <a:pt x="2662" y="2031"/>
                    <a:pt x="1481" y="2166"/>
                    <a:pt x="724" y="2166"/>
                  </a:cubicBezTo>
                  <a:cubicBezTo>
                    <a:pt x="294" y="2166"/>
                    <a:pt x="1" y="2123"/>
                    <a:pt x="1" y="2123"/>
                  </a:cubicBezTo>
                  <a:lnTo>
                    <a:pt x="1" y="2123"/>
                  </a:lnTo>
                  <a:cubicBezTo>
                    <a:pt x="585" y="2707"/>
                    <a:pt x="1354" y="3000"/>
                    <a:pt x="2123" y="3000"/>
                  </a:cubicBezTo>
                  <a:cubicBezTo>
                    <a:pt x="2891" y="3000"/>
                    <a:pt x="3660" y="2707"/>
                    <a:pt x="4245" y="2123"/>
                  </a:cubicBezTo>
                  <a:lnTo>
                    <a:pt x="6208" y="145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788D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696;p134">
              <a:extLst>
                <a:ext uri="{FF2B5EF4-FFF2-40B4-BE49-F238E27FC236}">
                  <a16:creationId xmlns:a16="http://schemas.microsoft.com/office/drawing/2014/main" id="{20A9CFD5-6A98-4D40-9034-2454229F0433}"/>
                </a:ext>
              </a:extLst>
            </p:cNvPr>
            <p:cNvSpPr/>
            <p:nvPr/>
          </p:nvSpPr>
          <p:spPr>
            <a:xfrm>
              <a:off x="5786248" y="1740946"/>
              <a:ext cx="88947" cy="49808"/>
            </a:xfrm>
            <a:custGeom>
              <a:avLst/>
              <a:gdLst/>
              <a:ahLst/>
              <a:cxnLst/>
              <a:rect l="l" t="t" r="r" b="b"/>
              <a:pathLst>
                <a:path w="3393" h="1900" extrusionOk="0">
                  <a:moveTo>
                    <a:pt x="3393" y="0"/>
                  </a:moveTo>
                  <a:lnTo>
                    <a:pt x="3248" y="145"/>
                  </a:lnTo>
                  <a:cubicBezTo>
                    <a:pt x="2687" y="706"/>
                    <a:pt x="1909" y="1020"/>
                    <a:pt x="1121" y="1020"/>
                  </a:cubicBezTo>
                  <a:cubicBezTo>
                    <a:pt x="998" y="1020"/>
                    <a:pt x="874" y="1012"/>
                    <a:pt x="751" y="996"/>
                  </a:cubicBezTo>
                  <a:lnTo>
                    <a:pt x="0" y="1733"/>
                  </a:lnTo>
                  <a:cubicBezTo>
                    <a:pt x="364" y="1840"/>
                    <a:pt x="744" y="1899"/>
                    <a:pt x="1122" y="1899"/>
                  </a:cubicBezTo>
                  <a:cubicBezTo>
                    <a:pt x="1254" y="1899"/>
                    <a:pt x="1385" y="1892"/>
                    <a:pt x="1516" y="1877"/>
                  </a:cubicBezTo>
                  <a:lnTo>
                    <a:pt x="3263" y="145"/>
                  </a:lnTo>
                  <a:cubicBezTo>
                    <a:pt x="3306" y="101"/>
                    <a:pt x="3349" y="44"/>
                    <a:pt x="3393" y="0"/>
                  </a:cubicBezTo>
                  <a:close/>
                </a:path>
              </a:pathLst>
            </a:custGeom>
            <a:solidFill>
              <a:srgbClr val="D2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697;p134">
              <a:extLst>
                <a:ext uri="{FF2B5EF4-FFF2-40B4-BE49-F238E27FC236}">
                  <a16:creationId xmlns:a16="http://schemas.microsoft.com/office/drawing/2014/main" id="{72F2A396-66F7-4FB4-A65A-0BED4CDBA21D}"/>
                </a:ext>
              </a:extLst>
            </p:cNvPr>
            <p:cNvSpPr/>
            <p:nvPr/>
          </p:nvSpPr>
          <p:spPr>
            <a:xfrm>
              <a:off x="5632602" y="1610474"/>
              <a:ext cx="253184" cy="243773"/>
            </a:xfrm>
            <a:custGeom>
              <a:avLst/>
              <a:gdLst/>
              <a:ahLst/>
              <a:cxnLst/>
              <a:rect l="l" t="t" r="r" b="b"/>
              <a:pathLst>
                <a:path w="9658" h="9299" extrusionOk="0">
                  <a:moveTo>
                    <a:pt x="7002" y="1"/>
                  </a:moveTo>
                  <a:cubicBezTo>
                    <a:pt x="6233" y="1"/>
                    <a:pt x="5464" y="293"/>
                    <a:pt x="4880" y="878"/>
                  </a:cubicBezTo>
                  <a:lnTo>
                    <a:pt x="1170" y="4588"/>
                  </a:lnTo>
                  <a:cubicBezTo>
                    <a:pt x="0" y="5757"/>
                    <a:pt x="0" y="7662"/>
                    <a:pt x="1170" y="8832"/>
                  </a:cubicBezTo>
                  <a:cubicBezTo>
                    <a:pt x="1495" y="9157"/>
                    <a:pt x="1933" y="9299"/>
                    <a:pt x="2417" y="9299"/>
                  </a:cubicBezTo>
                  <a:cubicBezTo>
                    <a:pt x="2556" y="9299"/>
                    <a:pt x="2699" y="9287"/>
                    <a:pt x="2844" y="9265"/>
                  </a:cubicBezTo>
                  <a:cubicBezTo>
                    <a:pt x="3595" y="9120"/>
                    <a:pt x="4259" y="8745"/>
                    <a:pt x="4793" y="8211"/>
                  </a:cubicBezTo>
                  <a:lnTo>
                    <a:pt x="6193" y="6796"/>
                  </a:lnTo>
                  <a:cubicBezTo>
                    <a:pt x="6193" y="6796"/>
                    <a:pt x="6033" y="6575"/>
                    <a:pt x="5611" y="6575"/>
                  </a:cubicBezTo>
                  <a:cubicBezTo>
                    <a:pt x="5576" y="6575"/>
                    <a:pt x="5539" y="6576"/>
                    <a:pt x="5500" y="6580"/>
                  </a:cubicBezTo>
                  <a:lnTo>
                    <a:pt x="4331" y="7749"/>
                  </a:lnTo>
                  <a:cubicBezTo>
                    <a:pt x="4043" y="8067"/>
                    <a:pt x="3649" y="8226"/>
                    <a:pt x="3253" y="8226"/>
                  </a:cubicBezTo>
                  <a:cubicBezTo>
                    <a:pt x="2876" y="8226"/>
                    <a:pt x="2498" y="8081"/>
                    <a:pt x="2209" y="7792"/>
                  </a:cubicBezTo>
                  <a:cubicBezTo>
                    <a:pt x="1617" y="7200"/>
                    <a:pt x="1632" y="6233"/>
                    <a:pt x="2252" y="5670"/>
                  </a:cubicBezTo>
                  <a:lnTo>
                    <a:pt x="5962" y="1960"/>
                  </a:lnTo>
                  <a:cubicBezTo>
                    <a:pt x="6244" y="1686"/>
                    <a:pt x="6617" y="1545"/>
                    <a:pt x="6992" y="1545"/>
                  </a:cubicBezTo>
                  <a:cubicBezTo>
                    <a:pt x="7346" y="1545"/>
                    <a:pt x="7702" y="1672"/>
                    <a:pt x="7983" y="1931"/>
                  </a:cubicBezTo>
                  <a:cubicBezTo>
                    <a:pt x="8561" y="2451"/>
                    <a:pt x="8618" y="3332"/>
                    <a:pt x="8142" y="3938"/>
                  </a:cubicBezTo>
                  <a:lnTo>
                    <a:pt x="9571" y="2509"/>
                  </a:lnTo>
                  <a:cubicBezTo>
                    <a:pt x="9658" y="1874"/>
                    <a:pt x="9528" y="1282"/>
                    <a:pt x="9124" y="878"/>
                  </a:cubicBezTo>
                  <a:cubicBezTo>
                    <a:pt x="8539" y="293"/>
                    <a:pt x="7770" y="1"/>
                    <a:pt x="7002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698;p134">
              <a:extLst>
                <a:ext uri="{FF2B5EF4-FFF2-40B4-BE49-F238E27FC236}">
                  <a16:creationId xmlns:a16="http://schemas.microsoft.com/office/drawing/2014/main" id="{704A57F3-97C9-400D-B031-CB5AD2FD7290}"/>
                </a:ext>
              </a:extLst>
            </p:cNvPr>
            <p:cNvSpPr/>
            <p:nvPr/>
          </p:nvSpPr>
          <p:spPr>
            <a:xfrm>
              <a:off x="5776784" y="1764775"/>
              <a:ext cx="39375" cy="23882"/>
            </a:xfrm>
            <a:custGeom>
              <a:avLst/>
              <a:gdLst/>
              <a:ahLst/>
              <a:cxnLst/>
              <a:rect l="l" t="t" r="r" b="b"/>
              <a:pathLst>
                <a:path w="1502" h="911" extrusionOk="0">
                  <a:moveTo>
                    <a:pt x="693" y="1"/>
                  </a:moveTo>
                  <a:lnTo>
                    <a:pt x="0" y="694"/>
                  </a:lnTo>
                  <a:cubicBezTo>
                    <a:pt x="231" y="780"/>
                    <a:pt x="462" y="852"/>
                    <a:pt x="693" y="910"/>
                  </a:cubicBezTo>
                  <a:lnTo>
                    <a:pt x="1502" y="116"/>
                  </a:lnTo>
                  <a:cubicBezTo>
                    <a:pt x="1227" y="102"/>
                    <a:pt x="953" y="73"/>
                    <a:pt x="693" y="1"/>
                  </a:cubicBezTo>
                  <a:close/>
                </a:path>
              </a:pathLst>
            </a:custGeom>
            <a:solidFill>
              <a:srgbClr val="788D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9036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0">
            <a:hlinkClick r:id="rId3" action="ppaction://hlinksldjump"/>
          </p:cNvPr>
          <p:cNvSpPr/>
          <p:nvPr/>
        </p:nvSpPr>
        <p:spPr>
          <a:xfrm>
            <a:off x="886638" y="3525962"/>
            <a:ext cx="1488900" cy="388500"/>
          </a:xfrm>
          <a:prstGeom prst="roundRect">
            <a:avLst>
              <a:gd name="adj" fmla="val 4716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Click </a:t>
            </a:r>
            <a:r>
              <a:rPr lang="en" sz="1800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me!</a:t>
            </a:r>
            <a:endParaRPr sz="1800" b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81" name="Google Shape;781;p40"/>
          <p:cNvSpPr txBox="1">
            <a:spLocks noGrp="1"/>
          </p:cNvSpPr>
          <p:nvPr>
            <p:ph type="title"/>
          </p:nvPr>
        </p:nvSpPr>
        <p:spPr>
          <a:xfrm>
            <a:off x="1541075" y="542045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 dirty="0"/>
              <a:t>. </a:t>
            </a:r>
            <a:r>
              <a:rPr lang="en"/>
              <a:t>Enlaces</a:t>
            </a:r>
            <a:endParaRPr dirty="0"/>
          </a:p>
        </p:txBody>
      </p:sp>
      <p:sp>
        <p:nvSpPr>
          <p:cNvPr id="782" name="Google Shape;782;p40"/>
          <p:cNvSpPr txBox="1">
            <a:spLocks noGrp="1"/>
          </p:cNvSpPr>
          <p:nvPr>
            <p:ph type="subTitle" idx="1"/>
          </p:nvPr>
        </p:nvSpPr>
        <p:spPr>
          <a:xfrm>
            <a:off x="886638" y="2262398"/>
            <a:ext cx="4139290" cy="8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Aumentar el número de enlaces que puntan a nuestro sitio web con el objetivo de aumentar nuestro</a:t>
            </a:r>
            <a:br>
              <a:rPr lang="en" dirty="0"/>
            </a:br>
            <a:r>
              <a:rPr lang="en" dirty="0"/>
              <a:t>prestigio en la we, y por lo</a:t>
            </a:r>
            <a:br>
              <a:rPr lang="en" dirty="0"/>
            </a:br>
            <a:r>
              <a:rPr lang="en"/>
              <a:t>tanto </a:t>
            </a:r>
            <a:r>
              <a:rPr lang="en" dirty="0"/>
              <a:t>nuestro positionamiento</a:t>
            </a:r>
            <a:endParaRPr dirty="0"/>
          </a:p>
        </p:txBody>
      </p:sp>
      <p:sp>
        <p:nvSpPr>
          <p:cNvPr id="783" name="Google Shape;783;p40"/>
          <p:cNvSpPr txBox="1">
            <a:spLocks noGrp="1"/>
          </p:cNvSpPr>
          <p:nvPr>
            <p:ph type="subTitle" idx="2"/>
          </p:nvPr>
        </p:nvSpPr>
        <p:spPr>
          <a:xfrm>
            <a:off x="886638" y="1605972"/>
            <a:ext cx="3031500" cy="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Objetivo</a:t>
            </a:r>
            <a:endParaRPr sz="2400" dirty="0"/>
          </a:p>
        </p:txBody>
      </p:sp>
      <p:sp>
        <p:nvSpPr>
          <p:cNvPr id="784" name="Google Shape;784;p40"/>
          <p:cNvSpPr/>
          <p:nvPr/>
        </p:nvSpPr>
        <p:spPr>
          <a:xfrm>
            <a:off x="5615823" y="5016298"/>
            <a:ext cx="403685" cy="22589"/>
          </a:xfrm>
          <a:custGeom>
            <a:avLst/>
            <a:gdLst/>
            <a:ahLst/>
            <a:cxnLst/>
            <a:rect l="l" t="t" r="r" b="b"/>
            <a:pathLst>
              <a:path w="22714" h="1271" extrusionOk="0">
                <a:moveTo>
                  <a:pt x="0" y="0"/>
                </a:moveTo>
                <a:lnTo>
                  <a:pt x="0" y="1271"/>
                </a:lnTo>
                <a:lnTo>
                  <a:pt x="22714" y="1271"/>
                </a:lnTo>
                <a:lnTo>
                  <a:pt x="227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5" name="Google Shape;785;p40"/>
          <p:cNvSpPr/>
          <p:nvPr/>
        </p:nvSpPr>
        <p:spPr>
          <a:xfrm>
            <a:off x="6210853" y="5016298"/>
            <a:ext cx="403702" cy="22589"/>
          </a:xfrm>
          <a:custGeom>
            <a:avLst/>
            <a:gdLst/>
            <a:ahLst/>
            <a:cxnLst/>
            <a:rect l="l" t="t" r="r" b="b"/>
            <a:pathLst>
              <a:path w="22715" h="1271" extrusionOk="0">
                <a:moveTo>
                  <a:pt x="1" y="0"/>
                </a:moveTo>
                <a:lnTo>
                  <a:pt x="1" y="1271"/>
                </a:lnTo>
                <a:lnTo>
                  <a:pt x="22714" y="1271"/>
                </a:lnTo>
                <a:lnTo>
                  <a:pt x="227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86" name="Google Shape;786;p40"/>
          <p:cNvGrpSpPr/>
          <p:nvPr/>
        </p:nvGrpSpPr>
        <p:grpSpPr>
          <a:xfrm>
            <a:off x="4733195" y="2470041"/>
            <a:ext cx="3384596" cy="2613032"/>
            <a:chOff x="4733195" y="2470041"/>
            <a:chExt cx="3384596" cy="2613032"/>
          </a:xfrm>
        </p:grpSpPr>
        <p:sp>
          <p:nvSpPr>
            <p:cNvPr id="787" name="Google Shape;787;p40"/>
            <p:cNvSpPr/>
            <p:nvPr/>
          </p:nvSpPr>
          <p:spPr>
            <a:xfrm>
              <a:off x="5800730" y="2859760"/>
              <a:ext cx="497754" cy="186220"/>
            </a:xfrm>
            <a:custGeom>
              <a:avLst/>
              <a:gdLst/>
              <a:ahLst/>
              <a:cxnLst/>
              <a:rect l="l" t="t" r="r" b="b"/>
              <a:pathLst>
                <a:path w="28007" h="10478" extrusionOk="0">
                  <a:moveTo>
                    <a:pt x="1119" y="0"/>
                  </a:moveTo>
                  <a:cubicBezTo>
                    <a:pt x="484" y="0"/>
                    <a:pt x="0" y="484"/>
                    <a:pt x="0" y="1089"/>
                  </a:cubicBezTo>
                  <a:lnTo>
                    <a:pt x="0" y="7259"/>
                  </a:lnTo>
                  <a:lnTo>
                    <a:pt x="0" y="10313"/>
                  </a:lnTo>
                  <a:cubicBezTo>
                    <a:pt x="0" y="10416"/>
                    <a:pt x="84" y="10477"/>
                    <a:pt x="166" y="10477"/>
                  </a:cubicBezTo>
                  <a:cubicBezTo>
                    <a:pt x="205" y="10477"/>
                    <a:pt x="243" y="10463"/>
                    <a:pt x="272" y="10434"/>
                  </a:cubicBezTo>
                  <a:lnTo>
                    <a:pt x="1694" y="8771"/>
                  </a:lnTo>
                  <a:lnTo>
                    <a:pt x="26918" y="8771"/>
                  </a:lnTo>
                  <a:cubicBezTo>
                    <a:pt x="27523" y="8771"/>
                    <a:pt x="28007" y="8287"/>
                    <a:pt x="28007" y="7682"/>
                  </a:cubicBezTo>
                  <a:lnTo>
                    <a:pt x="28007" y="1089"/>
                  </a:lnTo>
                  <a:cubicBezTo>
                    <a:pt x="28007" y="484"/>
                    <a:pt x="27523" y="0"/>
                    <a:pt x="26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5882965" y="2914571"/>
              <a:ext cx="337589" cy="2719"/>
            </a:xfrm>
            <a:custGeom>
              <a:avLst/>
              <a:gdLst/>
              <a:ahLst/>
              <a:cxnLst/>
              <a:rect l="l" t="t" r="r" b="b"/>
              <a:pathLst>
                <a:path w="18995" h="153" extrusionOk="0">
                  <a:moveTo>
                    <a:pt x="91" y="1"/>
                  </a:moveTo>
                  <a:cubicBezTo>
                    <a:pt x="61" y="1"/>
                    <a:pt x="1" y="31"/>
                    <a:pt x="1" y="61"/>
                  </a:cubicBezTo>
                  <a:cubicBezTo>
                    <a:pt x="1" y="122"/>
                    <a:pt x="61" y="152"/>
                    <a:pt x="91" y="152"/>
                  </a:cubicBezTo>
                  <a:lnTo>
                    <a:pt x="18903" y="152"/>
                  </a:lnTo>
                  <a:cubicBezTo>
                    <a:pt x="18964" y="152"/>
                    <a:pt x="18994" y="122"/>
                    <a:pt x="18994" y="61"/>
                  </a:cubicBezTo>
                  <a:cubicBezTo>
                    <a:pt x="18994" y="31"/>
                    <a:pt x="18964" y="1"/>
                    <a:pt x="189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5882965" y="2960816"/>
              <a:ext cx="171487" cy="2701"/>
            </a:xfrm>
            <a:custGeom>
              <a:avLst/>
              <a:gdLst/>
              <a:ahLst/>
              <a:cxnLst/>
              <a:rect l="l" t="t" r="r" b="b"/>
              <a:pathLst>
                <a:path w="9649" h="152" extrusionOk="0">
                  <a:moveTo>
                    <a:pt x="91" y="0"/>
                  </a:moveTo>
                  <a:cubicBezTo>
                    <a:pt x="61" y="0"/>
                    <a:pt x="1" y="30"/>
                    <a:pt x="1" y="91"/>
                  </a:cubicBezTo>
                  <a:cubicBezTo>
                    <a:pt x="1" y="121"/>
                    <a:pt x="61" y="151"/>
                    <a:pt x="91" y="151"/>
                  </a:cubicBezTo>
                  <a:lnTo>
                    <a:pt x="9558" y="151"/>
                  </a:lnTo>
                  <a:cubicBezTo>
                    <a:pt x="9588" y="151"/>
                    <a:pt x="9649" y="121"/>
                    <a:pt x="9649" y="91"/>
                  </a:cubicBezTo>
                  <a:cubicBezTo>
                    <a:pt x="9649" y="30"/>
                    <a:pt x="9588" y="0"/>
                    <a:pt x="95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6763070" y="2600450"/>
              <a:ext cx="424123" cy="424123"/>
            </a:xfrm>
            <a:custGeom>
              <a:avLst/>
              <a:gdLst/>
              <a:ahLst/>
              <a:cxnLst/>
              <a:rect l="l" t="t" r="r" b="b"/>
              <a:pathLst>
                <a:path w="23864" h="23864" extrusionOk="0">
                  <a:moveTo>
                    <a:pt x="11947" y="1"/>
                  </a:moveTo>
                  <a:cubicBezTo>
                    <a:pt x="5354" y="1"/>
                    <a:pt x="0" y="5324"/>
                    <a:pt x="0" y="11917"/>
                  </a:cubicBezTo>
                  <a:cubicBezTo>
                    <a:pt x="0" y="18511"/>
                    <a:pt x="5354" y="23864"/>
                    <a:pt x="11947" y="23864"/>
                  </a:cubicBezTo>
                  <a:cubicBezTo>
                    <a:pt x="18540" y="23864"/>
                    <a:pt x="23863" y="18511"/>
                    <a:pt x="23863" y="11917"/>
                  </a:cubicBezTo>
                  <a:cubicBezTo>
                    <a:pt x="23863" y="5324"/>
                    <a:pt x="18540" y="1"/>
                    <a:pt x="119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6928090" y="2725161"/>
              <a:ext cx="136013" cy="170421"/>
            </a:xfrm>
            <a:custGeom>
              <a:avLst/>
              <a:gdLst/>
              <a:ahLst/>
              <a:cxnLst/>
              <a:rect l="l" t="t" r="r" b="b"/>
              <a:pathLst>
                <a:path w="7653" h="9589" extrusionOk="0">
                  <a:moveTo>
                    <a:pt x="1" y="1"/>
                  </a:moveTo>
                  <a:lnTo>
                    <a:pt x="1" y="9588"/>
                  </a:lnTo>
                  <a:lnTo>
                    <a:pt x="7652" y="48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5221269" y="3075308"/>
              <a:ext cx="437026" cy="593868"/>
            </a:xfrm>
            <a:custGeom>
              <a:avLst/>
              <a:gdLst/>
              <a:ahLst/>
              <a:cxnLst/>
              <a:rect l="l" t="t" r="r" b="b"/>
              <a:pathLst>
                <a:path w="24590" h="33415" extrusionOk="0">
                  <a:moveTo>
                    <a:pt x="8832" y="0"/>
                  </a:moveTo>
                  <a:lnTo>
                    <a:pt x="1" y="5111"/>
                  </a:lnTo>
                  <a:lnTo>
                    <a:pt x="15032" y="31061"/>
                  </a:lnTo>
                  <a:cubicBezTo>
                    <a:pt x="15899" y="32556"/>
                    <a:pt x="17479" y="33414"/>
                    <a:pt x="19118" y="33414"/>
                  </a:cubicBezTo>
                  <a:cubicBezTo>
                    <a:pt x="19767" y="33414"/>
                    <a:pt x="20425" y="33280"/>
                    <a:pt x="21051" y="32997"/>
                  </a:cubicBezTo>
                  <a:cubicBezTo>
                    <a:pt x="23561" y="31878"/>
                    <a:pt x="24589" y="28853"/>
                    <a:pt x="23259" y="26434"/>
                  </a:cubicBezTo>
                  <a:lnTo>
                    <a:pt x="8832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5183111" y="3063027"/>
              <a:ext cx="324135" cy="354686"/>
            </a:xfrm>
            <a:custGeom>
              <a:avLst/>
              <a:gdLst/>
              <a:ahLst/>
              <a:cxnLst/>
              <a:rect l="l" t="t" r="r" b="b"/>
              <a:pathLst>
                <a:path w="18238" h="19957" extrusionOk="0">
                  <a:moveTo>
                    <a:pt x="9180" y="0"/>
                  </a:moveTo>
                  <a:cubicBezTo>
                    <a:pt x="8529" y="0"/>
                    <a:pt x="7856" y="175"/>
                    <a:pt x="7168" y="570"/>
                  </a:cubicBezTo>
                  <a:cubicBezTo>
                    <a:pt x="0" y="4714"/>
                    <a:pt x="8136" y="19957"/>
                    <a:pt x="8136" y="19957"/>
                  </a:cubicBezTo>
                  <a:lnTo>
                    <a:pt x="18238" y="11125"/>
                  </a:lnTo>
                  <a:cubicBezTo>
                    <a:pt x="18238" y="11125"/>
                    <a:pt x="14370" y="0"/>
                    <a:pt x="9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6024329" y="3318384"/>
              <a:ext cx="125261" cy="86979"/>
            </a:xfrm>
            <a:custGeom>
              <a:avLst/>
              <a:gdLst/>
              <a:ahLst/>
              <a:cxnLst/>
              <a:rect l="l" t="t" r="r" b="b"/>
              <a:pathLst>
                <a:path w="7048" h="4894" extrusionOk="0">
                  <a:moveTo>
                    <a:pt x="6471" y="0"/>
                  </a:moveTo>
                  <a:cubicBezTo>
                    <a:pt x="6392" y="0"/>
                    <a:pt x="6311" y="17"/>
                    <a:pt x="6231" y="54"/>
                  </a:cubicBezTo>
                  <a:lnTo>
                    <a:pt x="4084" y="1022"/>
                  </a:lnTo>
                  <a:cubicBezTo>
                    <a:pt x="3509" y="1264"/>
                    <a:pt x="2965" y="1657"/>
                    <a:pt x="2511" y="2141"/>
                  </a:cubicBezTo>
                  <a:lnTo>
                    <a:pt x="1" y="4893"/>
                  </a:lnTo>
                  <a:lnTo>
                    <a:pt x="1" y="4893"/>
                  </a:lnTo>
                  <a:lnTo>
                    <a:pt x="3630" y="2897"/>
                  </a:lnTo>
                  <a:lnTo>
                    <a:pt x="6745" y="1052"/>
                  </a:lnTo>
                  <a:cubicBezTo>
                    <a:pt x="6927" y="961"/>
                    <a:pt x="7018" y="780"/>
                    <a:pt x="7048" y="598"/>
                  </a:cubicBezTo>
                  <a:cubicBezTo>
                    <a:pt x="7048" y="261"/>
                    <a:pt x="6779" y="0"/>
                    <a:pt x="6471" y="0"/>
                  </a:cubicBezTo>
                  <a:close/>
                </a:path>
              </a:pathLst>
            </a:custGeom>
            <a:solidFill>
              <a:srgbClr val="E9A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5547558" y="3432219"/>
              <a:ext cx="411753" cy="229532"/>
            </a:xfrm>
            <a:custGeom>
              <a:avLst/>
              <a:gdLst/>
              <a:ahLst/>
              <a:cxnLst/>
              <a:rect l="l" t="t" r="r" b="b"/>
              <a:pathLst>
                <a:path w="23168" h="12915" extrusionOk="0">
                  <a:moveTo>
                    <a:pt x="22653" y="0"/>
                  </a:moveTo>
                  <a:lnTo>
                    <a:pt x="0" y="5021"/>
                  </a:lnTo>
                  <a:lnTo>
                    <a:pt x="2692" y="12915"/>
                  </a:lnTo>
                  <a:lnTo>
                    <a:pt x="23167" y="3720"/>
                  </a:lnTo>
                  <a:lnTo>
                    <a:pt x="22653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5944778" y="3318189"/>
              <a:ext cx="214247" cy="180160"/>
            </a:xfrm>
            <a:custGeom>
              <a:avLst/>
              <a:gdLst/>
              <a:ahLst/>
              <a:cxnLst/>
              <a:rect l="l" t="t" r="r" b="b"/>
              <a:pathLst>
                <a:path w="12055" h="10137" extrusionOk="0">
                  <a:moveTo>
                    <a:pt x="11390" y="0"/>
                  </a:moveTo>
                  <a:cubicBezTo>
                    <a:pt x="11324" y="0"/>
                    <a:pt x="11257" y="11"/>
                    <a:pt x="11191" y="35"/>
                  </a:cubicBezTo>
                  <a:lnTo>
                    <a:pt x="7350" y="1305"/>
                  </a:lnTo>
                  <a:cubicBezTo>
                    <a:pt x="6957" y="1426"/>
                    <a:pt x="6564" y="1607"/>
                    <a:pt x="6201" y="1849"/>
                  </a:cubicBezTo>
                  <a:lnTo>
                    <a:pt x="1" y="6537"/>
                  </a:lnTo>
                  <a:lnTo>
                    <a:pt x="817" y="10136"/>
                  </a:lnTo>
                  <a:cubicBezTo>
                    <a:pt x="817" y="10136"/>
                    <a:pt x="7411" y="8412"/>
                    <a:pt x="7834" y="2999"/>
                  </a:cubicBezTo>
                  <a:lnTo>
                    <a:pt x="11645" y="1184"/>
                  </a:lnTo>
                  <a:cubicBezTo>
                    <a:pt x="11826" y="1093"/>
                    <a:pt x="11947" y="912"/>
                    <a:pt x="11978" y="730"/>
                  </a:cubicBezTo>
                  <a:cubicBezTo>
                    <a:pt x="12054" y="322"/>
                    <a:pt x="11743" y="0"/>
                    <a:pt x="11390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5617974" y="3656368"/>
              <a:ext cx="406368" cy="39793"/>
            </a:xfrm>
            <a:custGeom>
              <a:avLst/>
              <a:gdLst/>
              <a:ahLst/>
              <a:cxnLst/>
              <a:rect l="l" t="t" r="r" b="b"/>
              <a:pathLst>
                <a:path w="22865" h="2239" extrusionOk="0">
                  <a:moveTo>
                    <a:pt x="2238" y="0"/>
                  </a:moveTo>
                  <a:cubicBezTo>
                    <a:pt x="998" y="0"/>
                    <a:pt x="0" y="998"/>
                    <a:pt x="0" y="2238"/>
                  </a:cubicBezTo>
                  <a:lnTo>
                    <a:pt x="19689" y="2238"/>
                  </a:lnTo>
                  <a:lnTo>
                    <a:pt x="228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5959298" y="3210753"/>
              <a:ext cx="778347" cy="485403"/>
            </a:xfrm>
            <a:custGeom>
              <a:avLst/>
              <a:gdLst/>
              <a:ahLst/>
              <a:cxnLst/>
              <a:rect l="l" t="t" r="r" b="b"/>
              <a:pathLst>
                <a:path w="43795" h="27312" extrusionOk="0">
                  <a:moveTo>
                    <a:pt x="11100" y="1"/>
                  </a:moveTo>
                  <a:cubicBezTo>
                    <a:pt x="9981" y="1"/>
                    <a:pt x="9013" y="787"/>
                    <a:pt x="8771" y="1876"/>
                  </a:cubicBezTo>
                  <a:lnTo>
                    <a:pt x="0" y="27311"/>
                  </a:lnTo>
                  <a:lnTo>
                    <a:pt x="35205" y="27311"/>
                  </a:lnTo>
                  <a:lnTo>
                    <a:pt x="43552" y="2148"/>
                  </a:lnTo>
                  <a:cubicBezTo>
                    <a:pt x="43794" y="1059"/>
                    <a:pt x="42948" y="1"/>
                    <a:pt x="418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6355985" y="3402876"/>
              <a:ext cx="107524" cy="106759"/>
            </a:xfrm>
            <a:custGeom>
              <a:avLst/>
              <a:gdLst/>
              <a:ahLst/>
              <a:cxnLst/>
              <a:rect l="l" t="t" r="r" b="b"/>
              <a:pathLst>
                <a:path w="6050" h="6007" extrusionOk="0">
                  <a:moveTo>
                    <a:pt x="3056" y="623"/>
                  </a:moveTo>
                  <a:cubicBezTo>
                    <a:pt x="3267" y="623"/>
                    <a:pt x="3509" y="653"/>
                    <a:pt x="3721" y="744"/>
                  </a:cubicBezTo>
                  <a:cubicBezTo>
                    <a:pt x="4840" y="1167"/>
                    <a:pt x="5354" y="2528"/>
                    <a:pt x="4870" y="3768"/>
                  </a:cubicBezTo>
                  <a:cubicBezTo>
                    <a:pt x="4483" y="4761"/>
                    <a:pt x="3591" y="5405"/>
                    <a:pt x="2677" y="5405"/>
                  </a:cubicBezTo>
                  <a:cubicBezTo>
                    <a:pt x="2449" y="5405"/>
                    <a:pt x="2220" y="5365"/>
                    <a:pt x="1997" y="5281"/>
                  </a:cubicBezTo>
                  <a:cubicBezTo>
                    <a:pt x="1483" y="5069"/>
                    <a:pt x="1059" y="4646"/>
                    <a:pt x="848" y="4071"/>
                  </a:cubicBezTo>
                  <a:cubicBezTo>
                    <a:pt x="636" y="3496"/>
                    <a:pt x="636" y="2861"/>
                    <a:pt x="848" y="2226"/>
                  </a:cubicBezTo>
                  <a:cubicBezTo>
                    <a:pt x="1241" y="1228"/>
                    <a:pt x="2148" y="623"/>
                    <a:pt x="3056" y="623"/>
                  </a:cubicBezTo>
                  <a:close/>
                  <a:moveTo>
                    <a:pt x="3049" y="1"/>
                  </a:moveTo>
                  <a:cubicBezTo>
                    <a:pt x="1891" y="1"/>
                    <a:pt x="757" y="771"/>
                    <a:pt x="303" y="2014"/>
                  </a:cubicBezTo>
                  <a:cubicBezTo>
                    <a:pt x="1" y="2770"/>
                    <a:pt x="1" y="3587"/>
                    <a:pt x="273" y="4283"/>
                  </a:cubicBezTo>
                  <a:cubicBezTo>
                    <a:pt x="545" y="5039"/>
                    <a:pt x="1090" y="5583"/>
                    <a:pt x="1785" y="5825"/>
                  </a:cubicBezTo>
                  <a:cubicBezTo>
                    <a:pt x="2088" y="5946"/>
                    <a:pt x="2390" y="6007"/>
                    <a:pt x="2693" y="6007"/>
                  </a:cubicBezTo>
                  <a:cubicBezTo>
                    <a:pt x="3842" y="6007"/>
                    <a:pt x="4961" y="5220"/>
                    <a:pt x="5445" y="3980"/>
                  </a:cubicBezTo>
                  <a:cubicBezTo>
                    <a:pt x="6050" y="2407"/>
                    <a:pt x="5384" y="714"/>
                    <a:pt x="3963" y="169"/>
                  </a:cubicBezTo>
                  <a:cubicBezTo>
                    <a:pt x="3665" y="55"/>
                    <a:pt x="3356" y="1"/>
                    <a:pt x="3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5736215" y="3734834"/>
              <a:ext cx="19905" cy="1304039"/>
            </a:xfrm>
            <a:custGeom>
              <a:avLst/>
              <a:gdLst/>
              <a:ahLst/>
              <a:cxnLst/>
              <a:rect l="l" t="t" r="r" b="b"/>
              <a:pathLst>
                <a:path w="1120" h="73374" extrusionOk="0">
                  <a:moveTo>
                    <a:pt x="1" y="1"/>
                  </a:moveTo>
                  <a:lnTo>
                    <a:pt x="1" y="73374"/>
                  </a:lnTo>
                  <a:lnTo>
                    <a:pt x="1120" y="73374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7028433" y="3734834"/>
              <a:ext cx="19905" cy="1304039"/>
            </a:xfrm>
            <a:custGeom>
              <a:avLst/>
              <a:gdLst/>
              <a:ahLst/>
              <a:cxnLst/>
              <a:rect l="l" t="t" r="r" b="b"/>
              <a:pathLst>
                <a:path w="1120" h="73374" extrusionOk="0">
                  <a:moveTo>
                    <a:pt x="1" y="1"/>
                  </a:moveTo>
                  <a:lnTo>
                    <a:pt x="1" y="73374"/>
                  </a:lnTo>
                  <a:lnTo>
                    <a:pt x="1120" y="73374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5473375" y="3697760"/>
              <a:ext cx="1809312" cy="73649"/>
            </a:xfrm>
            <a:custGeom>
              <a:avLst/>
              <a:gdLst/>
              <a:ahLst/>
              <a:cxnLst/>
              <a:rect l="l" t="t" r="r" b="b"/>
              <a:pathLst>
                <a:path w="101804" h="4144" extrusionOk="0">
                  <a:moveTo>
                    <a:pt x="0" y="0"/>
                  </a:moveTo>
                  <a:lnTo>
                    <a:pt x="0" y="4144"/>
                  </a:lnTo>
                  <a:lnTo>
                    <a:pt x="101803" y="4144"/>
                  </a:lnTo>
                  <a:lnTo>
                    <a:pt x="1018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826819" y="3512835"/>
              <a:ext cx="263993" cy="184016"/>
            </a:xfrm>
            <a:custGeom>
              <a:avLst/>
              <a:gdLst/>
              <a:ahLst/>
              <a:cxnLst/>
              <a:rect l="l" t="t" r="r" b="b"/>
              <a:pathLst>
                <a:path w="14854" h="10354" extrusionOk="0">
                  <a:moveTo>
                    <a:pt x="1697" y="1"/>
                  </a:moveTo>
                  <a:cubicBezTo>
                    <a:pt x="1697" y="1"/>
                    <a:pt x="0" y="10354"/>
                    <a:pt x="7018" y="10354"/>
                  </a:cubicBezTo>
                  <a:cubicBezTo>
                    <a:pt x="7137" y="10354"/>
                    <a:pt x="7259" y="10351"/>
                    <a:pt x="7383" y="10345"/>
                  </a:cubicBezTo>
                  <a:cubicBezTo>
                    <a:pt x="14853" y="9982"/>
                    <a:pt x="13220" y="1"/>
                    <a:pt x="13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6788164" y="3532705"/>
              <a:ext cx="116126" cy="114562"/>
            </a:xfrm>
            <a:custGeom>
              <a:avLst/>
              <a:gdLst/>
              <a:ahLst/>
              <a:cxnLst/>
              <a:rect l="l" t="t" r="r" b="b"/>
              <a:pathLst>
                <a:path w="6534" h="6446" extrusionOk="0">
                  <a:moveTo>
                    <a:pt x="3263" y="1030"/>
                  </a:moveTo>
                  <a:cubicBezTo>
                    <a:pt x="4447" y="1030"/>
                    <a:pt x="5415" y="1957"/>
                    <a:pt x="5444" y="3147"/>
                  </a:cubicBezTo>
                  <a:cubicBezTo>
                    <a:pt x="5505" y="4357"/>
                    <a:pt x="4537" y="5355"/>
                    <a:pt x="3327" y="5416"/>
                  </a:cubicBezTo>
                  <a:cubicBezTo>
                    <a:pt x="3309" y="5416"/>
                    <a:pt x="3290" y="5416"/>
                    <a:pt x="3272" y="5416"/>
                  </a:cubicBezTo>
                  <a:cubicBezTo>
                    <a:pt x="2087" y="5416"/>
                    <a:pt x="1119" y="4460"/>
                    <a:pt x="1059" y="3268"/>
                  </a:cubicBezTo>
                  <a:cubicBezTo>
                    <a:pt x="1029" y="2059"/>
                    <a:pt x="1997" y="1061"/>
                    <a:pt x="3206" y="1030"/>
                  </a:cubicBezTo>
                  <a:cubicBezTo>
                    <a:pt x="3225" y="1030"/>
                    <a:pt x="3244" y="1030"/>
                    <a:pt x="3263" y="1030"/>
                  </a:cubicBezTo>
                  <a:close/>
                  <a:moveTo>
                    <a:pt x="3286" y="0"/>
                  </a:moveTo>
                  <a:cubicBezTo>
                    <a:pt x="3250" y="0"/>
                    <a:pt x="3213" y="1"/>
                    <a:pt x="3176" y="2"/>
                  </a:cubicBezTo>
                  <a:cubicBezTo>
                    <a:pt x="1392" y="32"/>
                    <a:pt x="0" y="1544"/>
                    <a:pt x="31" y="3299"/>
                  </a:cubicBezTo>
                  <a:cubicBezTo>
                    <a:pt x="90" y="5046"/>
                    <a:pt x="1513" y="6446"/>
                    <a:pt x="3248" y="6446"/>
                  </a:cubicBezTo>
                  <a:cubicBezTo>
                    <a:pt x="3284" y="6446"/>
                    <a:pt x="3321" y="6445"/>
                    <a:pt x="3358" y="6444"/>
                  </a:cubicBezTo>
                  <a:cubicBezTo>
                    <a:pt x="5142" y="6384"/>
                    <a:pt x="6533" y="4902"/>
                    <a:pt x="6473" y="3117"/>
                  </a:cubicBezTo>
                  <a:cubicBezTo>
                    <a:pt x="6443" y="1370"/>
                    <a:pt x="4993" y="0"/>
                    <a:pt x="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4767603" y="3492699"/>
              <a:ext cx="350474" cy="471682"/>
            </a:xfrm>
            <a:custGeom>
              <a:avLst/>
              <a:gdLst/>
              <a:ahLst/>
              <a:cxnLst/>
              <a:rect l="l" t="t" r="r" b="b"/>
              <a:pathLst>
                <a:path w="19720" h="26540" extrusionOk="0">
                  <a:moveTo>
                    <a:pt x="9786" y="1"/>
                  </a:moveTo>
                  <a:cubicBezTo>
                    <a:pt x="4844" y="1"/>
                    <a:pt x="1101" y="3588"/>
                    <a:pt x="575" y="7606"/>
                  </a:cubicBezTo>
                  <a:cubicBezTo>
                    <a:pt x="0" y="11992"/>
                    <a:pt x="7289" y="24029"/>
                    <a:pt x="7319" y="24029"/>
                  </a:cubicBezTo>
                  <a:lnTo>
                    <a:pt x="19720" y="26539"/>
                  </a:lnTo>
                  <a:lnTo>
                    <a:pt x="19720" y="4733"/>
                  </a:lnTo>
                  <a:cubicBezTo>
                    <a:pt x="16268" y="1339"/>
                    <a:pt x="12803" y="1"/>
                    <a:pt x="97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5654514" y="4640565"/>
              <a:ext cx="238685" cy="391102"/>
            </a:xfrm>
            <a:custGeom>
              <a:avLst/>
              <a:gdLst/>
              <a:ahLst/>
              <a:cxnLst/>
              <a:rect l="l" t="t" r="r" b="b"/>
              <a:pathLst>
                <a:path w="13430" h="22006" extrusionOk="0">
                  <a:moveTo>
                    <a:pt x="6655" y="1"/>
                  </a:moveTo>
                  <a:lnTo>
                    <a:pt x="575" y="17179"/>
                  </a:lnTo>
                  <a:cubicBezTo>
                    <a:pt x="1" y="18813"/>
                    <a:pt x="666" y="20597"/>
                    <a:pt x="2118" y="21474"/>
                  </a:cubicBezTo>
                  <a:cubicBezTo>
                    <a:pt x="2708" y="21836"/>
                    <a:pt x="3358" y="22006"/>
                    <a:pt x="3998" y="22006"/>
                  </a:cubicBezTo>
                  <a:cubicBezTo>
                    <a:pt x="5392" y="22006"/>
                    <a:pt x="6740" y="21199"/>
                    <a:pt x="7320" y="19811"/>
                  </a:cubicBezTo>
                  <a:lnTo>
                    <a:pt x="13429" y="5354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5709876" y="4866332"/>
              <a:ext cx="290278" cy="152133"/>
            </a:xfrm>
            <a:custGeom>
              <a:avLst/>
              <a:gdLst/>
              <a:ahLst/>
              <a:cxnLst/>
              <a:rect l="l" t="t" r="r" b="b"/>
              <a:pathLst>
                <a:path w="16333" h="8560" extrusionOk="0">
                  <a:moveTo>
                    <a:pt x="1755" y="0"/>
                  </a:moveTo>
                  <a:lnTo>
                    <a:pt x="1" y="8559"/>
                  </a:lnTo>
                  <a:lnTo>
                    <a:pt x="16333" y="8559"/>
                  </a:lnTo>
                  <a:lnTo>
                    <a:pt x="16333" y="4537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5781909" y="4893204"/>
              <a:ext cx="282760" cy="145681"/>
            </a:xfrm>
            <a:custGeom>
              <a:avLst/>
              <a:gdLst/>
              <a:ahLst/>
              <a:cxnLst/>
              <a:rect l="l" t="t" r="r" b="b"/>
              <a:pathLst>
                <a:path w="15910" h="8197" extrusionOk="0">
                  <a:moveTo>
                    <a:pt x="4779" y="1"/>
                  </a:moveTo>
                  <a:cubicBezTo>
                    <a:pt x="4779" y="1"/>
                    <a:pt x="1120" y="1603"/>
                    <a:pt x="1" y="8076"/>
                  </a:cubicBezTo>
                  <a:lnTo>
                    <a:pt x="13369" y="8197"/>
                  </a:lnTo>
                  <a:cubicBezTo>
                    <a:pt x="14851" y="8197"/>
                    <a:pt x="15909" y="6624"/>
                    <a:pt x="15909" y="5172"/>
                  </a:cubicBezTo>
                  <a:cubicBezTo>
                    <a:pt x="15909" y="3418"/>
                    <a:pt x="14397" y="2027"/>
                    <a:pt x="13127" y="1755"/>
                  </a:cubicBezTo>
                  <a:lnTo>
                    <a:pt x="47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5649147" y="3964901"/>
              <a:ext cx="527861" cy="820805"/>
            </a:xfrm>
            <a:custGeom>
              <a:avLst/>
              <a:gdLst/>
              <a:ahLst/>
              <a:cxnLst/>
              <a:rect l="l" t="t" r="r" b="b"/>
              <a:pathLst>
                <a:path w="29701" h="46184" extrusionOk="0">
                  <a:moveTo>
                    <a:pt x="13701" y="0"/>
                  </a:moveTo>
                  <a:lnTo>
                    <a:pt x="0" y="42706"/>
                  </a:lnTo>
                  <a:lnTo>
                    <a:pt x="16332" y="46184"/>
                  </a:lnTo>
                  <a:lnTo>
                    <a:pt x="29700" y="6473"/>
                  </a:lnTo>
                  <a:lnTo>
                    <a:pt x="13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4843937" y="3697760"/>
              <a:ext cx="1364235" cy="474632"/>
            </a:xfrm>
            <a:custGeom>
              <a:avLst/>
              <a:gdLst/>
              <a:ahLst/>
              <a:cxnLst/>
              <a:rect l="l" t="t" r="r" b="b"/>
              <a:pathLst>
                <a:path w="76761" h="26706" extrusionOk="0">
                  <a:moveTo>
                    <a:pt x="14699" y="0"/>
                  </a:moveTo>
                  <a:cubicBezTo>
                    <a:pt x="14699" y="0"/>
                    <a:pt x="0" y="20778"/>
                    <a:pt x="18237" y="26706"/>
                  </a:cubicBezTo>
                  <a:lnTo>
                    <a:pt x="67476" y="26706"/>
                  </a:lnTo>
                  <a:cubicBezTo>
                    <a:pt x="70802" y="26706"/>
                    <a:pt x="73797" y="24649"/>
                    <a:pt x="75006" y="21504"/>
                  </a:cubicBezTo>
                  <a:cubicBezTo>
                    <a:pt x="76761" y="16846"/>
                    <a:pt x="73918" y="11735"/>
                    <a:pt x="69018" y="10767"/>
                  </a:cubicBezTo>
                  <a:lnTo>
                    <a:pt x="25194" y="4627"/>
                  </a:lnTo>
                  <a:lnTo>
                    <a:pt x="265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4744481" y="3697760"/>
              <a:ext cx="1364786" cy="474632"/>
            </a:xfrm>
            <a:custGeom>
              <a:avLst/>
              <a:gdLst/>
              <a:ahLst/>
              <a:cxnLst/>
              <a:rect l="l" t="t" r="r" b="b"/>
              <a:pathLst>
                <a:path w="76792" h="26706" extrusionOk="0">
                  <a:moveTo>
                    <a:pt x="14730" y="0"/>
                  </a:moveTo>
                  <a:cubicBezTo>
                    <a:pt x="14730" y="0"/>
                    <a:pt x="1" y="20778"/>
                    <a:pt x="18238" y="26706"/>
                  </a:cubicBezTo>
                  <a:lnTo>
                    <a:pt x="67507" y="26706"/>
                  </a:lnTo>
                  <a:cubicBezTo>
                    <a:pt x="70833" y="26706"/>
                    <a:pt x="73828" y="24649"/>
                    <a:pt x="75007" y="21504"/>
                  </a:cubicBezTo>
                  <a:cubicBezTo>
                    <a:pt x="76792" y="16846"/>
                    <a:pt x="73888" y="10949"/>
                    <a:pt x="68989" y="9981"/>
                  </a:cubicBezTo>
                  <a:lnTo>
                    <a:pt x="35659" y="5323"/>
                  </a:lnTo>
                  <a:lnTo>
                    <a:pt x="335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6121083" y="4670672"/>
              <a:ext cx="264490" cy="347666"/>
            </a:xfrm>
            <a:custGeom>
              <a:avLst/>
              <a:gdLst/>
              <a:ahLst/>
              <a:cxnLst/>
              <a:rect l="l" t="t" r="r" b="b"/>
              <a:pathLst>
                <a:path w="14882" h="19562" extrusionOk="0">
                  <a:moveTo>
                    <a:pt x="8621" y="0"/>
                  </a:moveTo>
                  <a:lnTo>
                    <a:pt x="1" y="756"/>
                  </a:lnTo>
                  <a:lnTo>
                    <a:pt x="7441" y="17421"/>
                  </a:lnTo>
                  <a:cubicBezTo>
                    <a:pt x="8029" y="18750"/>
                    <a:pt x="9330" y="19561"/>
                    <a:pt x="10723" y="19561"/>
                  </a:cubicBezTo>
                  <a:cubicBezTo>
                    <a:pt x="10978" y="19561"/>
                    <a:pt x="11236" y="19534"/>
                    <a:pt x="11494" y="19478"/>
                  </a:cubicBezTo>
                  <a:cubicBezTo>
                    <a:pt x="13641" y="19024"/>
                    <a:pt x="14881" y="16756"/>
                    <a:pt x="14125" y="14669"/>
                  </a:cubicBezTo>
                  <a:lnTo>
                    <a:pt x="8621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6304924" y="4866332"/>
              <a:ext cx="290278" cy="152133"/>
            </a:xfrm>
            <a:custGeom>
              <a:avLst/>
              <a:gdLst/>
              <a:ahLst/>
              <a:cxnLst/>
              <a:rect l="l" t="t" r="r" b="b"/>
              <a:pathLst>
                <a:path w="16333" h="8560" extrusionOk="0">
                  <a:moveTo>
                    <a:pt x="1755" y="0"/>
                  </a:moveTo>
                  <a:lnTo>
                    <a:pt x="1" y="8559"/>
                  </a:lnTo>
                  <a:lnTo>
                    <a:pt x="16333" y="8559"/>
                  </a:lnTo>
                  <a:lnTo>
                    <a:pt x="16333" y="4537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6376424" y="4893204"/>
              <a:ext cx="283276" cy="145681"/>
            </a:xfrm>
            <a:custGeom>
              <a:avLst/>
              <a:gdLst/>
              <a:ahLst/>
              <a:cxnLst/>
              <a:rect l="l" t="t" r="r" b="b"/>
              <a:pathLst>
                <a:path w="15939" h="8197" extrusionOk="0">
                  <a:moveTo>
                    <a:pt x="4779" y="1"/>
                  </a:moveTo>
                  <a:cubicBezTo>
                    <a:pt x="4779" y="1"/>
                    <a:pt x="1119" y="1603"/>
                    <a:pt x="0" y="8076"/>
                  </a:cubicBezTo>
                  <a:lnTo>
                    <a:pt x="13398" y="8197"/>
                  </a:lnTo>
                  <a:cubicBezTo>
                    <a:pt x="14850" y="8197"/>
                    <a:pt x="15939" y="6624"/>
                    <a:pt x="15939" y="5172"/>
                  </a:cubicBezTo>
                  <a:cubicBezTo>
                    <a:pt x="15939" y="3418"/>
                    <a:pt x="14396" y="2027"/>
                    <a:pt x="13156" y="1755"/>
                  </a:cubicBezTo>
                  <a:lnTo>
                    <a:pt x="47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5795345" y="3964901"/>
              <a:ext cx="585391" cy="897138"/>
            </a:xfrm>
            <a:custGeom>
              <a:avLst/>
              <a:gdLst/>
              <a:ahLst/>
              <a:cxnLst/>
              <a:rect l="l" t="t" r="r" b="b"/>
              <a:pathLst>
                <a:path w="32938" h="50479" extrusionOk="0">
                  <a:moveTo>
                    <a:pt x="15516" y="0"/>
                  </a:moveTo>
                  <a:lnTo>
                    <a:pt x="1" y="7592"/>
                  </a:lnTo>
                  <a:lnTo>
                    <a:pt x="17301" y="50478"/>
                  </a:lnTo>
                  <a:lnTo>
                    <a:pt x="32937" y="44944"/>
                  </a:lnTo>
                  <a:lnTo>
                    <a:pt x="15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4733195" y="3627878"/>
              <a:ext cx="862748" cy="584289"/>
            </a:xfrm>
            <a:custGeom>
              <a:avLst/>
              <a:gdLst/>
              <a:ahLst/>
              <a:cxnLst/>
              <a:rect l="l" t="t" r="r" b="b"/>
              <a:pathLst>
                <a:path w="48544" h="32876" extrusionOk="0">
                  <a:moveTo>
                    <a:pt x="2511" y="0"/>
                  </a:moveTo>
                  <a:cubicBezTo>
                    <a:pt x="2511" y="1"/>
                    <a:pt x="1" y="18631"/>
                    <a:pt x="9407" y="28944"/>
                  </a:cubicBezTo>
                  <a:cubicBezTo>
                    <a:pt x="11463" y="31212"/>
                    <a:pt x="16635" y="32876"/>
                    <a:pt x="19690" y="32876"/>
                  </a:cubicBezTo>
                  <a:lnTo>
                    <a:pt x="44853" y="32876"/>
                  </a:lnTo>
                  <a:cubicBezTo>
                    <a:pt x="45942" y="32876"/>
                    <a:pt x="46880" y="32090"/>
                    <a:pt x="47061" y="31031"/>
                  </a:cubicBezTo>
                  <a:cubicBezTo>
                    <a:pt x="47878" y="26283"/>
                    <a:pt x="48543" y="13973"/>
                    <a:pt x="33935" y="12159"/>
                  </a:cubicBezTo>
                  <a:cubicBezTo>
                    <a:pt x="15788" y="9860"/>
                    <a:pt x="8651" y="12431"/>
                    <a:pt x="25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5364784" y="4034783"/>
              <a:ext cx="205361" cy="1005710"/>
            </a:xfrm>
            <a:custGeom>
              <a:avLst/>
              <a:gdLst/>
              <a:ahLst/>
              <a:cxnLst/>
              <a:rect l="l" t="t" r="r" b="b"/>
              <a:pathLst>
                <a:path w="11555" h="56588" extrusionOk="0">
                  <a:moveTo>
                    <a:pt x="848" y="0"/>
                  </a:moveTo>
                  <a:lnTo>
                    <a:pt x="1" y="182"/>
                  </a:lnTo>
                  <a:lnTo>
                    <a:pt x="10708" y="56587"/>
                  </a:lnTo>
                  <a:lnTo>
                    <a:pt x="11554" y="56406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4872409" y="4034783"/>
              <a:ext cx="205361" cy="1005710"/>
            </a:xfrm>
            <a:custGeom>
              <a:avLst/>
              <a:gdLst/>
              <a:ahLst/>
              <a:cxnLst/>
              <a:rect l="l" t="t" r="r" b="b"/>
              <a:pathLst>
                <a:path w="11555" h="56588" extrusionOk="0">
                  <a:moveTo>
                    <a:pt x="10708" y="0"/>
                  </a:moveTo>
                  <a:lnTo>
                    <a:pt x="1" y="56406"/>
                  </a:lnTo>
                  <a:lnTo>
                    <a:pt x="848" y="56587"/>
                  </a:lnTo>
                  <a:lnTo>
                    <a:pt x="11554" y="182"/>
                  </a:lnTo>
                  <a:lnTo>
                    <a:pt x="107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4913268" y="3022078"/>
              <a:ext cx="545598" cy="675693"/>
            </a:xfrm>
            <a:custGeom>
              <a:avLst/>
              <a:gdLst/>
              <a:ahLst/>
              <a:cxnLst/>
              <a:rect l="l" t="t" r="r" b="b"/>
              <a:pathLst>
                <a:path w="30699" h="38019" extrusionOk="0">
                  <a:moveTo>
                    <a:pt x="15909" y="1"/>
                  </a:moveTo>
                  <a:lnTo>
                    <a:pt x="9104" y="999"/>
                  </a:lnTo>
                  <a:cubicBezTo>
                    <a:pt x="9104" y="999"/>
                    <a:pt x="2723" y="2299"/>
                    <a:pt x="1362" y="7350"/>
                  </a:cubicBezTo>
                  <a:cubicBezTo>
                    <a:pt x="1" y="12431"/>
                    <a:pt x="5233" y="38018"/>
                    <a:pt x="5233" y="38018"/>
                  </a:cubicBezTo>
                  <a:lnTo>
                    <a:pt x="24045" y="38018"/>
                  </a:lnTo>
                  <a:lnTo>
                    <a:pt x="29701" y="21958"/>
                  </a:lnTo>
                  <a:cubicBezTo>
                    <a:pt x="30124" y="20658"/>
                    <a:pt x="30427" y="19327"/>
                    <a:pt x="30517" y="17966"/>
                  </a:cubicBezTo>
                  <a:cubicBezTo>
                    <a:pt x="30699" y="15093"/>
                    <a:pt x="30366" y="12129"/>
                    <a:pt x="29187" y="9558"/>
                  </a:cubicBezTo>
                  <a:lnTo>
                    <a:pt x="26041" y="2693"/>
                  </a:lnTo>
                  <a:lnTo>
                    <a:pt x="21021" y="545"/>
                  </a:lnTo>
                  <a:lnTo>
                    <a:pt x="15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5125599" y="3022078"/>
              <a:ext cx="253187" cy="100610"/>
            </a:xfrm>
            <a:custGeom>
              <a:avLst/>
              <a:gdLst/>
              <a:ahLst/>
              <a:cxnLst/>
              <a:rect l="l" t="t" r="r" b="b"/>
              <a:pathLst>
                <a:path w="14246" h="5661" extrusionOk="0">
                  <a:moveTo>
                    <a:pt x="3962" y="1"/>
                  </a:moveTo>
                  <a:lnTo>
                    <a:pt x="0" y="606"/>
                  </a:lnTo>
                  <a:cubicBezTo>
                    <a:pt x="1923" y="3865"/>
                    <a:pt x="5003" y="5661"/>
                    <a:pt x="8884" y="5661"/>
                  </a:cubicBezTo>
                  <a:cubicBezTo>
                    <a:pt x="9397" y="5661"/>
                    <a:pt x="9924" y="5629"/>
                    <a:pt x="10465" y="5566"/>
                  </a:cubicBezTo>
                  <a:cubicBezTo>
                    <a:pt x="14245" y="5142"/>
                    <a:pt x="11886" y="1755"/>
                    <a:pt x="11886" y="1755"/>
                  </a:cubicBezTo>
                  <a:lnTo>
                    <a:pt x="9557" y="757"/>
                  </a:lnTo>
                  <a:lnTo>
                    <a:pt x="3962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5415311" y="3156778"/>
              <a:ext cx="42494" cy="149680"/>
            </a:xfrm>
            <a:custGeom>
              <a:avLst/>
              <a:gdLst/>
              <a:ahLst/>
              <a:cxnLst/>
              <a:rect l="l" t="t" r="r" b="b"/>
              <a:pathLst>
                <a:path w="2391" h="8422" extrusionOk="0">
                  <a:moveTo>
                    <a:pt x="94" y="1"/>
                  </a:moveTo>
                  <a:cubicBezTo>
                    <a:pt x="82" y="1"/>
                    <a:pt x="70" y="4"/>
                    <a:pt x="61" y="13"/>
                  </a:cubicBezTo>
                  <a:cubicBezTo>
                    <a:pt x="1" y="13"/>
                    <a:pt x="1" y="74"/>
                    <a:pt x="1" y="104"/>
                  </a:cubicBezTo>
                  <a:cubicBezTo>
                    <a:pt x="1634" y="4187"/>
                    <a:pt x="2209" y="8330"/>
                    <a:pt x="2239" y="8361"/>
                  </a:cubicBezTo>
                  <a:cubicBezTo>
                    <a:pt x="2239" y="8391"/>
                    <a:pt x="2269" y="8421"/>
                    <a:pt x="2300" y="8421"/>
                  </a:cubicBezTo>
                  <a:lnTo>
                    <a:pt x="2330" y="8421"/>
                  </a:lnTo>
                  <a:cubicBezTo>
                    <a:pt x="2360" y="8421"/>
                    <a:pt x="2390" y="8391"/>
                    <a:pt x="2390" y="8330"/>
                  </a:cubicBezTo>
                  <a:cubicBezTo>
                    <a:pt x="2390" y="8300"/>
                    <a:pt x="1785" y="4157"/>
                    <a:pt x="152" y="43"/>
                  </a:cubicBezTo>
                  <a:cubicBezTo>
                    <a:pt x="152" y="22"/>
                    <a:pt x="122" y="1"/>
                    <a:pt x="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5726547" y="3471372"/>
              <a:ext cx="134147" cy="73738"/>
            </a:xfrm>
            <a:custGeom>
              <a:avLst/>
              <a:gdLst/>
              <a:ahLst/>
              <a:cxnLst/>
              <a:rect l="l" t="t" r="r" b="b"/>
              <a:pathLst>
                <a:path w="7548" h="4149" extrusionOk="0">
                  <a:moveTo>
                    <a:pt x="6932" y="0"/>
                  </a:moveTo>
                  <a:cubicBezTo>
                    <a:pt x="6870" y="0"/>
                    <a:pt x="6807" y="12"/>
                    <a:pt x="6745" y="35"/>
                  </a:cubicBezTo>
                  <a:lnTo>
                    <a:pt x="4507" y="731"/>
                  </a:lnTo>
                  <a:cubicBezTo>
                    <a:pt x="3872" y="943"/>
                    <a:pt x="3297" y="1275"/>
                    <a:pt x="2813" y="1699"/>
                  </a:cubicBezTo>
                  <a:lnTo>
                    <a:pt x="1" y="4149"/>
                  </a:lnTo>
                  <a:lnTo>
                    <a:pt x="3811" y="2546"/>
                  </a:lnTo>
                  <a:lnTo>
                    <a:pt x="7138" y="1094"/>
                  </a:lnTo>
                  <a:cubicBezTo>
                    <a:pt x="7320" y="1003"/>
                    <a:pt x="7441" y="852"/>
                    <a:pt x="7471" y="671"/>
                  </a:cubicBezTo>
                  <a:cubicBezTo>
                    <a:pt x="7547" y="314"/>
                    <a:pt x="7259" y="0"/>
                    <a:pt x="6932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5236323" y="3589169"/>
              <a:ext cx="411220" cy="187073"/>
            </a:xfrm>
            <a:custGeom>
              <a:avLst/>
              <a:gdLst/>
              <a:ahLst/>
              <a:cxnLst/>
              <a:rect l="l" t="t" r="r" b="b"/>
              <a:pathLst>
                <a:path w="23138" h="10526" extrusionOk="0">
                  <a:moveTo>
                    <a:pt x="23077" y="1"/>
                  </a:moveTo>
                  <a:lnTo>
                    <a:pt x="1" y="2360"/>
                  </a:lnTo>
                  <a:lnTo>
                    <a:pt x="1755" y="10526"/>
                  </a:lnTo>
                  <a:lnTo>
                    <a:pt x="23138" y="3751"/>
                  </a:lnTo>
                  <a:lnTo>
                    <a:pt x="23077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5641078" y="3498120"/>
              <a:ext cx="225533" cy="157713"/>
            </a:xfrm>
            <a:custGeom>
              <a:avLst/>
              <a:gdLst/>
              <a:ahLst/>
              <a:cxnLst/>
              <a:rect l="l" t="t" r="r" b="b"/>
              <a:pathLst>
                <a:path w="12690" h="8874" extrusionOk="0">
                  <a:moveTo>
                    <a:pt x="11957" y="0"/>
                  </a:moveTo>
                  <a:cubicBezTo>
                    <a:pt x="11915" y="0"/>
                    <a:pt x="11871" y="4"/>
                    <a:pt x="11826" y="12"/>
                  </a:cubicBezTo>
                  <a:lnTo>
                    <a:pt x="7894" y="829"/>
                  </a:lnTo>
                  <a:cubicBezTo>
                    <a:pt x="7471" y="920"/>
                    <a:pt x="7078" y="1071"/>
                    <a:pt x="6685" y="1283"/>
                  </a:cubicBezTo>
                  <a:lnTo>
                    <a:pt x="1" y="5184"/>
                  </a:lnTo>
                  <a:lnTo>
                    <a:pt x="364" y="8874"/>
                  </a:lnTo>
                  <a:cubicBezTo>
                    <a:pt x="364" y="8874"/>
                    <a:pt x="7138" y="7936"/>
                    <a:pt x="8197" y="2583"/>
                  </a:cubicBezTo>
                  <a:lnTo>
                    <a:pt x="12159" y="1222"/>
                  </a:lnTo>
                  <a:cubicBezTo>
                    <a:pt x="12371" y="1162"/>
                    <a:pt x="12522" y="1010"/>
                    <a:pt x="12552" y="799"/>
                  </a:cubicBezTo>
                  <a:cubicBezTo>
                    <a:pt x="12689" y="387"/>
                    <a:pt x="12378" y="0"/>
                    <a:pt x="11957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4953577" y="3168294"/>
              <a:ext cx="384881" cy="611854"/>
            </a:xfrm>
            <a:custGeom>
              <a:avLst/>
              <a:gdLst/>
              <a:ahLst/>
              <a:cxnLst/>
              <a:rect l="l" t="t" r="r" b="b"/>
              <a:pathLst>
                <a:path w="21656" h="34427" extrusionOk="0">
                  <a:moveTo>
                    <a:pt x="9346" y="0"/>
                  </a:moveTo>
                  <a:lnTo>
                    <a:pt x="1" y="4083"/>
                  </a:lnTo>
                  <a:lnTo>
                    <a:pt x="11917" y="31575"/>
                  </a:lnTo>
                  <a:cubicBezTo>
                    <a:pt x="12687" y="33355"/>
                    <a:pt x="14412" y="34427"/>
                    <a:pt x="16242" y="34427"/>
                  </a:cubicBezTo>
                  <a:cubicBezTo>
                    <a:pt x="16714" y="34427"/>
                    <a:pt x="17193" y="34356"/>
                    <a:pt x="17664" y="34207"/>
                  </a:cubicBezTo>
                  <a:cubicBezTo>
                    <a:pt x="20295" y="33390"/>
                    <a:pt x="21656" y="30487"/>
                    <a:pt x="20628" y="27946"/>
                  </a:cubicBezTo>
                  <a:lnTo>
                    <a:pt x="9346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4877794" y="3085651"/>
              <a:ext cx="327369" cy="349798"/>
            </a:xfrm>
            <a:custGeom>
              <a:avLst/>
              <a:gdLst/>
              <a:ahLst/>
              <a:cxnLst/>
              <a:rect l="l" t="t" r="r" b="b"/>
              <a:pathLst>
                <a:path w="18420" h="19682" extrusionOk="0">
                  <a:moveTo>
                    <a:pt x="9268" y="1"/>
                  </a:moveTo>
                  <a:cubicBezTo>
                    <a:pt x="8737" y="1"/>
                    <a:pt x="8188" y="112"/>
                    <a:pt x="7622" y="356"/>
                  </a:cubicBezTo>
                  <a:cubicBezTo>
                    <a:pt x="0" y="3622"/>
                    <a:pt x="6473" y="19682"/>
                    <a:pt x="6473" y="19682"/>
                  </a:cubicBezTo>
                  <a:lnTo>
                    <a:pt x="18419" y="12363"/>
                  </a:lnTo>
                  <a:cubicBezTo>
                    <a:pt x="18419" y="12363"/>
                    <a:pt x="14862" y="1"/>
                    <a:pt x="9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5137951" y="3144959"/>
              <a:ext cx="68833" cy="176534"/>
            </a:xfrm>
            <a:custGeom>
              <a:avLst/>
              <a:gdLst/>
              <a:ahLst/>
              <a:cxnLst/>
              <a:rect l="l" t="t" r="r" b="b"/>
              <a:pathLst>
                <a:path w="3873" h="9933" extrusionOk="0">
                  <a:moveTo>
                    <a:pt x="107" y="0"/>
                  </a:moveTo>
                  <a:cubicBezTo>
                    <a:pt x="94" y="0"/>
                    <a:pt x="79" y="4"/>
                    <a:pt x="61" y="13"/>
                  </a:cubicBezTo>
                  <a:cubicBezTo>
                    <a:pt x="31" y="13"/>
                    <a:pt x="1" y="73"/>
                    <a:pt x="31" y="104"/>
                  </a:cubicBezTo>
                  <a:lnTo>
                    <a:pt x="3660" y="8995"/>
                  </a:lnTo>
                  <a:lnTo>
                    <a:pt x="2360" y="9782"/>
                  </a:lnTo>
                  <a:cubicBezTo>
                    <a:pt x="2330" y="9812"/>
                    <a:pt x="2330" y="9872"/>
                    <a:pt x="2360" y="9903"/>
                  </a:cubicBezTo>
                  <a:cubicBezTo>
                    <a:pt x="2360" y="9933"/>
                    <a:pt x="2390" y="9933"/>
                    <a:pt x="2420" y="9933"/>
                  </a:cubicBezTo>
                  <a:lnTo>
                    <a:pt x="2451" y="9933"/>
                  </a:lnTo>
                  <a:lnTo>
                    <a:pt x="3812" y="9116"/>
                  </a:lnTo>
                  <a:cubicBezTo>
                    <a:pt x="3842" y="9086"/>
                    <a:pt x="3872" y="9026"/>
                    <a:pt x="3842" y="8995"/>
                  </a:cubicBezTo>
                  <a:lnTo>
                    <a:pt x="182" y="43"/>
                  </a:lnTo>
                  <a:cubicBezTo>
                    <a:pt x="161" y="22"/>
                    <a:pt x="139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4966480" y="3338681"/>
              <a:ext cx="63448" cy="90320"/>
            </a:xfrm>
            <a:custGeom>
              <a:avLst/>
              <a:gdLst/>
              <a:ahLst/>
              <a:cxnLst/>
              <a:rect l="l" t="t" r="r" b="b"/>
              <a:pathLst>
                <a:path w="3570" h="5082" extrusionOk="0">
                  <a:moveTo>
                    <a:pt x="61" y="1"/>
                  </a:moveTo>
                  <a:cubicBezTo>
                    <a:pt x="1" y="31"/>
                    <a:pt x="1" y="92"/>
                    <a:pt x="1" y="122"/>
                  </a:cubicBezTo>
                  <a:lnTo>
                    <a:pt x="2118" y="5021"/>
                  </a:lnTo>
                  <a:cubicBezTo>
                    <a:pt x="2148" y="5052"/>
                    <a:pt x="2148" y="5052"/>
                    <a:pt x="2178" y="5082"/>
                  </a:cubicBezTo>
                  <a:lnTo>
                    <a:pt x="2209" y="5082"/>
                  </a:lnTo>
                  <a:cubicBezTo>
                    <a:pt x="2209" y="5082"/>
                    <a:pt x="2239" y="5082"/>
                    <a:pt x="2239" y="5052"/>
                  </a:cubicBezTo>
                  <a:lnTo>
                    <a:pt x="3509" y="4265"/>
                  </a:lnTo>
                  <a:cubicBezTo>
                    <a:pt x="3570" y="4265"/>
                    <a:pt x="3570" y="4205"/>
                    <a:pt x="3539" y="4175"/>
                  </a:cubicBezTo>
                  <a:cubicBezTo>
                    <a:pt x="3539" y="4139"/>
                    <a:pt x="3519" y="4124"/>
                    <a:pt x="3495" y="4124"/>
                  </a:cubicBezTo>
                  <a:cubicBezTo>
                    <a:pt x="3479" y="4124"/>
                    <a:pt x="3461" y="4132"/>
                    <a:pt x="3449" y="4144"/>
                  </a:cubicBezTo>
                  <a:lnTo>
                    <a:pt x="2239" y="4870"/>
                  </a:lnTo>
                  <a:lnTo>
                    <a:pt x="152" y="61"/>
                  </a:lnTo>
                  <a:cubicBezTo>
                    <a:pt x="15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4879944" y="2679830"/>
              <a:ext cx="355326" cy="318483"/>
            </a:xfrm>
            <a:custGeom>
              <a:avLst/>
              <a:gdLst/>
              <a:ahLst/>
              <a:cxnLst/>
              <a:rect l="l" t="t" r="r" b="b"/>
              <a:pathLst>
                <a:path w="19993" h="17920" extrusionOk="0">
                  <a:moveTo>
                    <a:pt x="9997" y="0"/>
                  </a:moveTo>
                  <a:cubicBezTo>
                    <a:pt x="7511" y="0"/>
                    <a:pt x="5038" y="1030"/>
                    <a:pt x="3267" y="3047"/>
                  </a:cubicBezTo>
                  <a:cubicBezTo>
                    <a:pt x="1" y="6767"/>
                    <a:pt x="364" y="12423"/>
                    <a:pt x="4084" y="15689"/>
                  </a:cubicBezTo>
                  <a:cubicBezTo>
                    <a:pt x="5787" y="17185"/>
                    <a:pt x="7896" y="17919"/>
                    <a:pt x="9996" y="17919"/>
                  </a:cubicBezTo>
                  <a:cubicBezTo>
                    <a:pt x="12482" y="17919"/>
                    <a:pt x="14955" y="16889"/>
                    <a:pt x="16726" y="14872"/>
                  </a:cubicBezTo>
                  <a:cubicBezTo>
                    <a:pt x="19993" y="11152"/>
                    <a:pt x="19630" y="5497"/>
                    <a:pt x="15910" y="2230"/>
                  </a:cubicBezTo>
                  <a:cubicBezTo>
                    <a:pt x="14206" y="735"/>
                    <a:pt x="12097" y="0"/>
                    <a:pt x="99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5292768" y="2493163"/>
              <a:ext cx="237601" cy="148365"/>
            </a:xfrm>
            <a:custGeom>
              <a:avLst/>
              <a:gdLst/>
              <a:ahLst/>
              <a:cxnLst/>
              <a:rect l="l" t="t" r="r" b="b"/>
              <a:pathLst>
                <a:path w="13369" h="8348" extrusionOk="0">
                  <a:moveTo>
                    <a:pt x="5142" y="0"/>
                  </a:moveTo>
                  <a:lnTo>
                    <a:pt x="1" y="1785"/>
                  </a:lnTo>
                  <a:lnTo>
                    <a:pt x="8923" y="8348"/>
                  </a:lnTo>
                  <a:cubicBezTo>
                    <a:pt x="13369" y="2420"/>
                    <a:pt x="5142" y="0"/>
                    <a:pt x="5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4994453" y="2470041"/>
              <a:ext cx="389715" cy="348341"/>
            </a:xfrm>
            <a:custGeom>
              <a:avLst/>
              <a:gdLst/>
              <a:ahLst/>
              <a:cxnLst/>
              <a:rect l="l" t="t" r="r" b="b"/>
              <a:pathLst>
                <a:path w="21928" h="19600" extrusionOk="0">
                  <a:moveTo>
                    <a:pt x="14257" y="0"/>
                  </a:moveTo>
                  <a:cubicBezTo>
                    <a:pt x="11484" y="0"/>
                    <a:pt x="8573" y="633"/>
                    <a:pt x="6684" y="2783"/>
                  </a:cubicBezTo>
                  <a:cubicBezTo>
                    <a:pt x="0" y="10344"/>
                    <a:pt x="11584" y="19599"/>
                    <a:pt x="11584" y="19599"/>
                  </a:cubicBezTo>
                  <a:lnTo>
                    <a:pt x="21927" y="1301"/>
                  </a:lnTo>
                  <a:cubicBezTo>
                    <a:pt x="21927" y="1301"/>
                    <a:pt x="18233" y="0"/>
                    <a:pt x="14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5371288" y="2704552"/>
              <a:ext cx="117689" cy="96114"/>
            </a:xfrm>
            <a:custGeom>
              <a:avLst/>
              <a:gdLst/>
              <a:ahLst/>
              <a:cxnLst/>
              <a:rect l="l" t="t" r="r" b="b"/>
              <a:pathLst>
                <a:path w="6622" h="5408" extrusionOk="0">
                  <a:moveTo>
                    <a:pt x="3385" y="1"/>
                  </a:moveTo>
                  <a:cubicBezTo>
                    <a:pt x="2481" y="1"/>
                    <a:pt x="1751" y="788"/>
                    <a:pt x="1208" y="1626"/>
                  </a:cubicBezTo>
                  <a:cubicBezTo>
                    <a:pt x="663" y="2442"/>
                    <a:pt x="300" y="3350"/>
                    <a:pt x="119" y="4257"/>
                  </a:cubicBezTo>
                  <a:cubicBezTo>
                    <a:pt x="1" y="4846"/>
                    <a:pt x="573" y="5407"/>
                    <a:pt x="1274" y="5407"/>
                  </a:cubicBezTo>
                  <a:cubicBezTo>
                    <a:pt x="1292" y="5407"/>
                    <a:pt x="1310" y="5407"/>
                    <a:pt x="1329" y="5406"/>
                  </a:cubicBezTo>
                  <a:cubicBezTo>
                    <a:pt x="3839" y="5376"/>
                    <a:pt x="6621" y="1686"/>
                    <a:pt x="4353" y="295"/>
                  </a:cubicBezTo>
                  <a:cubicBezTo>
                    <a:pt x="4011" y="90"/>
                    <a:pt x="3688" y="1"/>
                    <a:pt x="3385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5163223" y="2785577"/>
              <a:ext cx="153750" cy="302630"/>
            </a:xfrm>
            <a:custGeom>
              <a:avLst/>
              <a:gdLst/>
              <a:ahLst/>
              <a:cxnLst/>
              <a:rect l="l" t="t" r="r" b="b"/>
              <a:pathLst>
                <a:path w="8651" h="17028" extrusionOk="0">
                  <a:moveTo>
                    <a:pt x="3357" y="0"/>
                  </a:moveTo>
                  <a:lnTo>
                    <a:pt x="0" y="14518"/>
                  </a:lnTo>
                  <a:lnTo>
                    <a:pt x="7410" y="17028"/>
                  </a:lnTo>
                  <a:lnTo>
                    <a:pt x="8650" y="341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5215902" y="2873730"/>
              <a:ext cx="98371" cy="118809"/>
            </a:xfrm>
            <a:custGeom>
              <a:avLst/>
              <a:gdLst/>
              <a:ahLst/>
              <a:cxnLst/>
              <a:rect l="l" t="t" r="r" b="b"/>
              <a:pathLst>
                <a:path w="5535" h="6685" extrusionOk="0">
                  <a:moveTo>
                    <a:pt x="0" y="0"/>
                  </a:moveTo>
                  <a:lnTo>
                    <a:pt x="4930" y="6684"/>
                  </a:lnTo>
                  <a:lnTo>
                    <a:pt x="5535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5116997" y="2513211"/>
              <a:ext cx="348856" cy="400557"/>
            </a:xfrm>
            <a:custGeom>
              <a:avLst/>
              <a:gdLst/>
              <a:ahLst/>
              <a:cxnLst/>
              <a:rect l="l" t="t" r="r" b="b"/>
              <a:pathLst>
                <a:path w="19629" h="22538" extrusionOk="0">
                  <a:moveTo>
                    <a:pt x="9836" y="0"/>
                  </a:moveTo>
                  <a:cubicBezTo>
                    <a:pt x="1" y="0"/>
                    <a:pt x="2178" y="9730"/>
                    <a:pt x="2178" y="9730"/>
                  </a:cubicBezTo>
                  <a:lnTo>
                    <a:pt x="2843" y="12694"/>
                  </a:lnTo>
                  <a:cubicBezTo>
                    <a:pt x="2873" y="14267"/>
                    <a:pt x="2450" y="15235"/>
                    <a:pt x="4628" y="19015"/>
                  </a:cubicBezTo>
                  <a:cubicBezTo>
                    <a:pt x="6100" y="21557"/>
                    <a:pt x="8426" y="22538"/>
                    <a:pt x="10263" y="22538"/>
                  </a:cubicBezTo>
                  <a:cubicBezTo>
                    <a:pt x="10917" y="22538"/>
                    <a:pt x="11508" y="22413"/>
                    <a:pt x="11977" y="22191"/>
                  </a:cubicBezTo>
                  <a:cubicBezTo>
                    <a:pt x="16514" y="20043"/>
                    <a:pt x="17724" y="15658"/>
                    <a:pt x="18722" y="7734"/>
                  </a:cubicBezTo>
                  <a:cubicBezTo>
                    <a:pt x="19629" y="536"/>
                    <a:pt x="11765" y="112"/>
                    <a:pt x="11765" y="112"/>
                  </a:cubicBezTo>
                  <a:cubicBezTo>
                    <a:pt x="11076" y="36"/>
                    <a:pt x="10434" y="0"/>
                    <a:pt x="9836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40"/>
            <p:cNvSpPr/>
            <p:nvPr/>
          </p:nvSpPr>
          <p:spPr>
            <a:xfrm rot="1364483">
              <a:off x="5345969" y="2739653"/>
              <a:ext cx="18287" cy="44091"/>
            </a:xfrm>
            <a:custGeom>
              <a:avLst/>
              <a:gdLst/>
              <a:ahLst/>
              <a:cxnLst/>
              <a:rect l="l" t="t" r="r" b="b"/>
              <a:pathLst>
                <a:path w="1029" h="2481" extrusionOk="0">
                  <a:moveTo>
                    <a:pt x="333" y="1"/>
                  </a:moveTo>
                  <a:cubicBezTo>
                    <a:pt x="303" y="31"/>
                    <a:pt x="273" y="61"/>
                    <a:pt x="273" y="122"/>
                  </a:cubicBezTo>
                  <a:lnTo>
                    <a:pt x="847" y="1785"/>
                  </a:lnTo>
                  <a:lnTo>
                    <a:pt x="31" y="2330"/>
                  </a:lnTo>
                  <a:cubicBezTo>
                    <a:pt x="0" y="2360"/>
                    <a:pt x="0" y="2390"/>
                    <a:pt x="31" y="2451"/>
                  </a:cubicBezTo>
                  <a:cubicBezTo>
                    <a:pt x="31" y="2451"/>
                    <a:pt x="61" y="2481"/>
                    <a:pt x="91" y="2481"/>
                  </a:cubicBezTo>
                  <a:cubicBezTo>
                    <a:pt x="121" y="2481"/>
                    <a:pt x="121" y="2481"/>
                    <a:pt x="152" y="2451"/>
                  </a:cubicBezTo>
                  <a:lnTo>
                    <a:pt x="998" y="1876"/>
                  </a:lnTo>
                  <a:cubicBezTo>
                    <a:pt x="1029" y="1846"/>
                    <a:pt x="1029" y="1816"/>
                    <a:pt x="1029" y="1785"/>
                  </a:cubicBezTo>
                  <a:lnTo>
                    <a:pt x="454" y="61"/>
                  </a:lnTo>
                  <a:cubicBezTo>
                    <a:pt x="424" y="1"/>
                    <a:pt x="363" y="1"/>
                    <a:pt x="333" y="1"/>
                  </a:cubicBezTo>
                  <a:close/>
                </a:path>
              </a:pathLst>
            </a:custGeom>
            <a:solidFill>
              <a:srgbClr val="ED9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5390056" y="2654308"/>
              <a:ext cx="59698" cy="46884"/>
            </a:xfrm>
            <a:custGeom>
              <a:avLst/>
              <a:gdLst/>
              <a:ahLst/>
              <a:cxnLst/>
              <a:rect l="l" t="t" r="r" b="b"/>
              <a:pathLst>
                <a:path w="3359" h="2638" extrusionOk="0">
                  <a:moveTo>
                    <a:pt x="1430" y="1"/>
                  </a:moveTo>
                  <a:cubicBezTo>
                    <a:pt x="707" y="1"/>
                    <a:pt x="1" y="460"/>
                    <a:pt x="1" y="460"/>
                  </a:cubicBezTo>
                  <a:lnTo>
                    <a:pt x="3358" y="2638"/>
                  </a:lnTo>
                  <a:cubicBezTo>
                    <a:pt x="3358" y="2638"/>
                    <a:pt x="3025" y="793"/>
                    <a:pt x="2179" y="218"/>
                  </a:cubicBezTo>
                  <a:cubicBezTo>
                    <a:pt x="1948" y="59"/>
                    <a:pt x="1688" y="1"/>
                    <a:pt x="1430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5229337" y="2634154"/>
              <a:ext cx="104840" cy="40166"/>
            </a:xfrm>
            <a:custGeom>
              <a:avLst/>
              <a:gdLst/>
              <a:ahLst/>
              <a:cxnLst/>
              <a:rect l="l" t="t" r="r" b="b"/>
              <a:pathLst>
                <a:path w="5899" h="2260" extrusionOk="0">
                  <a:moveTo>
                    <a:pt x="3704" y="0"/>
                  </a:moveTo>
                  <a:cubicBezTo>
                    <a:pt x="3486" y="0"/>
                    <a:pt x="3259" y="25"/>
                    <a:pt x="3025" y="82"/>
                  </a:cubicBezTo>
                  <a:cubicBezTo>
                    <a:pt x="1453" y="506"/>
                    <a:pt x="1" y="2260"/>
                    <a:pt x="1" y="2260"/>
                  </a:cubicBezTo>
                  <a:lnTo>
                    <a:pt x="5899" y="838"/>
                  </a:lnTo>
                  <a:cubicBezTo>
                    <a:pt x="5899" y="838"/>
                    <a:pt x="4972" y="0"/>
                    <a:pt x="3704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5292769" y="2809233"/>
              <a:ext cx="55379" cy="20225"/>
            </a:xfrm>
            <a:custGeom>
              <a:avLst/>
              <a:gdLst/>
              <a:ahLst/>
              <a:cxnLst/>
              <a:rect l="l" t="t" r="r" b="b"/>
              <a:pathLst>
                <a:path w="3116" h="1138" extrusionOk="0">
                  <a:moveTo>
                    <a:pt x="3114" y="997"/>
                  </a:moveTo>
                  <a:cubicBezTo>
                    <a:pt x="3115" y="998"/>
                    <a:pt x="3115" y="998"/>
                    <a:pt x="3115" y="998"/>
                  </a:cubicBezTo>
                  <a:cubicBezTo>
                    <a:pt x="3115" y="998"/>
                    <a:pt x="3115" y="997"/>
                    <a:pt x="3114" y="997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124" y="929"/>
                    <a:pt x="1941" y="1138"/>
                    <a:pt x="2456" y="1138"/>
                  </a:cubicBezTo>
                  <a:cubicBezTo>
                    <a:pt x="2877" y="1138"/>
                    <a:pt x="3096" y="997"/>
                    <a:pt x="3114" y="997"/>
                  </a:cubicBezTo>
                  <a:cubicBezTo>
                    <a:pt x="3114" y="997"/>
                    <a:pt x="3114" y="997"/>
                    <a:pt x="3114" y="997"/>
                  </a:cubicBezTo>
                  <a:lnTo>
                    <a:pt x="3114" y="997"/>
                  </a:lnTo>
                  <a:cubicBezTo>
                    <a:pt x="2086" y="2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87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5292769" y="2809233"/>
              <a:ext cx="55841" cy="29804"/>
            </a:xfrm>
            <a:custGeom>
              <a:avLst/>
              <a:gdLst/>
              <a:ahLst/>
              <a:cxnLst/>
              <a:rect l="l" t="t" r="r" b="b"/>
              <a:pathLst>
                <a:path w="3142" h="1677" extrusionOk="0">
                  <a:moveTo>
                    <a:pt x="0" y="0"/>
                  </a:moveTo>
                  <a:cubicBezTo>
                    <a:pt x="0" y="0"/>
                    <a:pt x="303" y="1512"/>
                    <a:pt x="1906" y="1664"/>
                  </a:cubicBezTo>
                  <a:cubicBezTo>
                    <a:pt x="1994" y="1672"/>
                    <a:pt x="2076" y="1676"/>
                    <a:pt x="2152" y="1676"/>
                  </a:cubicBezTo>
                  <a:cubicBezTo>
                    <a:pt x="3141" y="1676"/>
                    <a:pt x="3115" y="998"/>
                    <a:pt x="3115" y="99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7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5104093" y="2491706"/>
              <a:ext cx="279544" cy="179929"/>
            </a:xfrm>
            <a:custGeom>
              <a:avLst/>
              <a:gdLst/>
              <a:ahLst/>
              <a:cxnLst/>
              <a:rect l="l" t="t" r="r" b="b"/>
              <a:pathLst>
                <a:path w="15729" h="10124" extrusionOk="0">
                  <a:moveTo>
                    <a:pt x="12213" y="1"/>
                  </a:moveTo>
                  <a:cubicBezTo>
                    <a:pt x="10352" y="1"/>
                    <a:pt x="7933" y="438"/>
                    <a:pt x="5415" y="2079"/>
                  </a:cubicBezTo>
                  <a:cubicBezTo>
                    <a:pt x="1" y="5557"/>
                    <a:pt x="2753" y="10124"/>
                    <a:pt x="2753" y="10124"/>
                  </a:cubicBezTo>
                  <a:cubicBezTo>
                    <a:pt x="2753" y="10124"/>
                    <a:pt x="2755" y="10124"/>
                    <a:pt x="2759" y="10124"/>
                  </a:cubicBezTo>
                  <a:cubicBezTo>
                    <a:pt x="3045" y="10124"/>
                    <a:pt x="14593" y="10065"/>
                    <a:pt x="15728" y="566"/>
                  </a:cubicBezTo>
                  <a:cubicBezTo>
                    <a:pt x="15728" y="566"/>
                    <a:pt x="14331" y="1"/>
                    <a:pt x="12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5128815" y="2631844"/>
              <a:ext cx="69899" cy="98389"/>
            </a:xfrm>
            <a:custGeom>
              <a:avLst/>
              <a:gdLst/>
              <a:ahLst/>
              <a:cxnLst/>
              <a:rect l="l" t="t" r="r" b="b"/>
              <a:pathLst>
                <a:path w="3933" h="5536" extrusionOk="0">
                  <a:moveTo>
                    <a:pt x="3932" y="0"/>
                  </a:moveTo>
                  <a:lnTo>
                    <a:pt x="1" y="2118"/>
                  </a:lnTo>
                  <a:lnTo>
                    <a:pt x="1846" y="5535"/>
                  </a:lnTo>
                  <a:lnTo>
                    <a:pt x="39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5073454" y="2684113"/>
              <a:ext cx="101072" cy="105195"/>
            </a:xfrm>
            <a:custGeom>
              <a:avLst/>
              <a:gdLst/>
              <a:ahLst/>
              <a:cxnLst/>
              <a:rect l="l" t="t" r="r" b="b"/>
              <a:pathLst>
                <a:path w="5687" h="5919" extrusionOk="0">
                  <a:moveTo>
                    <a:pt x="3169" y="1"/>
                  </a:moveTo>
                  <a:cubicBezTo>
                    <a:pt x="2993" y="1"/>
                    <a:pt x="2804" y="27"/>
                    <a:pt x="2601" y="84"/>
                  </a:cubicBezTo>
                  <a:cubicBezTo>
                    <a:pt x="0" y="810"/>
                    <a:pt x="1724" y="5135"/>
                    <a:pt x="4114" y="5861"/>
                  </a:cubicBezTo>
                  <a:cubicBezTo>
                    <a:pt x="4249" y="5900"/>
                    <a:pt x="4385" y="5918"/>
                    <a:pt x="4518" y="5918"/>
                  </a:cubicBezTo>
                  <a:cubicBezTo>
                    <a:pt x="5096" y="5918"/>
                    <a:pt x="5601" y="5566"/>
                    <a:pt x="5626" y="5074"/>
                  </a:cubicBezTo>
                  <a:cubicBezTo>
                    <a:pt x="5686" y="4106"/>
                    <a:pt x="5596" y="3169"/>
                    <a:pt x="5263" y="2231"/>
                  </a:cubicBezTo>
                  <a:cubicBezTo>
                    <a:pt x="4922" y="1105"/>
                    <a:pt x="4310" y="1"/>
                    <a:pt x="3169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5121831" y="2714416"/>
              <a:ext cx="32275" cy="39455"/>
            </a:xfrm>
            <a:custGeom>
              <a:avLst/>
              <a:gdLst/>
              <a:ahLst/>
              <a:cxnLst/>
              <a:rect l="l" t="t" r="r" b="b"/>
              <a:pathLst>
                <a:path w="1816" h="2220" extrusionOk="0">
                  <a:moveTo>
                    <a:pt x="62" y="0"/>
                  </a:moveTo>
                  <a:cubicBezTo>
                    <a:pt x="33" y="0"/>
                    <a:pt x="0" y="28"/>
                    <a:pt x="0" y="73"/>
                  </a:cubicBezTo>
                  <a:cubicBezTo>
                    <a:pt x="0" y="103"/>
                    <a:pt x="31" y="133"/>
                    <a:pt x="61" y="163"/>
                  </a:cubicBezTo>
                  <a:cubicBezTo>
                    <a:pt x="121" y="163"/>
                    <a:pt x="1452" y="436"/>
                    <a:pt x="1664" y="2159"/>
                  </a:cubicBezTo>
                  <a:cubicBezTo>
                    <a:pt x="1664" y="2190"/>
                    <a:pt x="1694" y="2220"/>
                    <a:pt x="1755" y="2220"/>
                  </a:cubicBezTo>
                  <a:cubicBezTo>
                    <a:pt x="1785" y="2220"/>
                    <a:pt x="1815" y="2159"/>
                    <a:pt x="1815" y="2129"/>
                  </a:cubicBezTo>
                  <a:cubicBezTo>
                    <a:pt x="1573" y="315"/>
                    <a:pt x="121" y="12"/>
                    <a:pt x="91" y="12"/>
                  </a:cubicBezTo>
                  <a:cubicBezTo>
                    <a:pt x="83" y="4"/>
                    <a:pt x="73" y="0"/>
                    <a:pt x="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7332684" y="4441168"/>
              <a:ext cx="513874" cy="597725"/>
            </a:xfrm>
            <a:custGeom>
              <a:avLst/>
              <a:gdLst/>
              <a:ahLst/>
              <a:cxnLst/>
              <a:rect l="l" t="t" r="r" b="b"/>
              <a:pathLst>
                <a:path w="28914" h="33632" extrusionOk="0">
                  <a:moveTo>
                    <a:pt x="14699" y="0"/>
                  </a:moveTo>
                  <a:lnTo>
                    <a:pt x="2571" y="2208"/>
                  </a:lnTo>
                  <a:cubicBezTo>
                    <a:pt x="2934" y="2783"/>
                    <a:pt x="3266" y="3750"/>
                    <a:pt x="3539" y="4658"/>
                  </a:cubicBezTo>
                  <a:cubicBezTo>
                    <a:pt x="3962" y="6110"/>
                    <a:pt x="4144" y="7652"/>
                    <a:pt x="4083" y="9164"/>
                  </a:cubicBezTo>
                  <a:lnTo>
                    <a:pt x="3176" y="30728"/>
                  </a:lnTo>
                  <a:cubicBezTo>
                    <a:pt x="0" y="30728"/>
                    <a:pt x="272" y="33632"/>
                    <a:pt x="272" y="33632"/>
                  </a:cubicBezTo>
                  <a:lnTo>
                    <a:pt x="27341" y="33632"/>
                  </a:lnTo>
                  <a:cubicBezTo>
                    <a:pt x="28914" y="18147"/>
                    <a:pt x="21383" y="12310"/>
                    <a:pt x="17512" y="8559"/>
                  </a:cubicBezTo>
                  <a:cubicBezTo>
                    <a:pt x="13640" y="4839"/>
                    <a:pt x="14699" y="0"/>
                    <a:pt x="14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40"/>
            <p:cNvSpPr/>
            <p:nvPr/>
          </p:nvSpPr>
          <p:spPr>
            <a:xfrm rot="-9430309">
              <a:off x="7823689" y="4846006"/>
              <a:ext cx="267167" cy="192791"/>
            </a:xfrm>
            <a:custGeom>
              <a:avLst/>
              <a:gdLst/>
              <a:ahLst/>
              <a:cxnLst/>
              <a:rect l="l" t="t" r="r" b="b"/>
              <a:pathLst>
                <a:path w="15033" h="10848" extrusionOk="0">
                  <a:moveTo>
                    <a:pt x="13248" y="1"/>
                  </a:moveTo>
                  <a:cubicBezTo>
                    <a:pt x="12316" y="6095"/>
                    <a:pt x="9466" y="7544"/>
                    <a:pt x="6801" y="7544"/>
                  </a:cubicBezTo>
                  <a:cubicBezTo>
                    <a:pt x="5313" y="7544"/>
                    <a:pt x="3882" y="7092"/>
                    <a:pt x="2874" y="6745"/>
                  </a:cubicBezTo>
                  <a:cubicBezTo>
                    <a:pt x="2646" y="6673"/>
                    <a:pt x="2377" y="6622"/>
                    <a:pt x="2098" y="6622"/>
                  </a:cubicBezTo>
                  <a:cubicBezTo>
                    <a:pt x="1452" y="6622"/>
                    <a:pt x="753" y="6895"/>
                    <a:pt x="394" y="7804"/>
                  </a:cubicBezTo>
                  <a:cubicBezTo>
                    <a:pt x="1" y="8832"/>
                    <a:pt x="817" y="9951"/>
                    <a:pt x="1997" y="10284"/>
                  </a:cubicBezTo>
                  <a:cubicBezTo>
                    <a:pt x="3446" y="10674"/>
                    <a:pt x="4734" y="10847"/>
                    <a:pt x="5878" y="10847"/>
                  </a:cubicBezTo>
                  <a:cubicBezTo>
                    <a:pt x="14937" y="10847"/>
                    <a:pt x="15032" y="1"/>
                    <a:pt x="150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7410617" y="4726527"/>
              <a:ext cx="347790" cy="313987"/>
            </a:xfrm>
            <a:custGeom>
              <a:avLst/>
              <a:gdLst/>
              <a:ahLst/>
              <a:cxnLst/>
              <a:rect l="l" t="t" r="r" b="b"/>
              <a:pathLst>
                <a:path w="19569" h="17667" extrusionOk="0">
                  <a:moveTo>
                    <a:pt x="10741" y="0"/>
                  </a:moveTo>
                  <a:cubicBezTo>
                    <a:pt x="9807" y="0"/>
                    <a:pt x="8807" y="192"/>
                    <a:pt x="7743" y="639"/>
                  </a:cubicBezTo>
                  <a:cubicBezTo>
                    <a:pt x="242" y="3784"/>
                    <a:pt x="3630" y="13493"/>
                    <a:pt x="4084" y="14703"/>
                  </a:cubicBezTo>
                  <a:cubicBezTo>
                    <a:pt x="3025" y="14733"/>
                    <a:pt x="2239" y="15035"/>
                    <a:pt x="1724" y="15610"/>
                  </a:cubicBezTo>
                  <a:cubicBezTo>
                    <a:pt x="999" y="16427"/>
                    <a:pt x="1089" y="17546"/>
                    <a:pt x="1089" y="17576"/>
                  </a:cubicBezTo>
                  <a:cubicBezTo>
                    <a:pt x="1120" y="17636"/>
                    <a:pt x="1150" y="17667"/>
                    <a:pt x="1180" y="17667"/>
                  </a:cubicBezTo>
                  <a:lnTo>
                    <a:pt x="1210" y="17667"/>
                  </a:lnTo>
                  <a:cubicBezTo>
                    <a:pt x="1241" y="17667"/>
                    <a:pt x="1271" y="17606"/>
                    <a:pt x="1271" y="17546"/>
                  </a:cubicBezTo>
                  <a:cubicBezTo>
                    <a:pt x="1271" y="17546"/>
                    <a:pt x="1180" y="16487"/>
                    <a:pt x="1876" y="15731"/>
                  </a:cubicBezTo>
                  <a:cubicBezTo>
                    <a:pt x="2360" y="15156"/>
                    <a:pt x="3146" y="14884"/>
                    <a:pt x="4204" y="14884"/>
                  </a:cubicBezTo>
                  <a:cubicBezTo>
                    <a:pt x="4235" y="14884"/>
                    <a:pt x="4265" y="14854"/>
                    <a:pt x="4295" y="14854"/>
                  </a:cubicBezTo>
                  <a:cubicBezTo>
                    <a:pt x="4295" y="14824"/>
                    <a:pt x="4295" y="14793"/>
                    <a:pt x="4295" y="14763"/>
                  </a:cubicBezTo>
                  <a:cubicBezTo>
                    <a:pt x="4235" y="14642"/>
                    <a:pt x="1" y="4087"/>
                    <a:pt x="7834" y="790"/>
                  </a:cubicBezTo>
                  <a:cubicBezTo>
                    <a:pt x="8860" y="361"/>
                    <a:pt x="9827" y="177"/>
                    <a:pt x="10731" y="177"/>
                  </a:cubicBezTo>
                  <a:cubicBezTo>
                    <a:pt x="16196" y="177"/>
                    <a:pt x="19361" y="6913"/>
                    <a:pt x="19387" y="6990"/>
                  </a:cubicBezTo>
                  <a:cubicBezTo>
                    <a:pt x="19417" y="7051"/>
                    <a:pt x="19478" y="7051"/>
                    <a:pt x="19508" y="7051"/>
                  </a:cubicBezTo>
                  <a:cubicBezTo>
                    <a:pt x="19569" y="7021"/>
                    <a:pt x="19569" y="6960"/>
                    <a:pt x="19569" y="6930"/>
                  </a:cubicBezTo>
                  <a:cubicBezTo>
                    <a:pt x="19517" y="6826"/>
                    <a:pt x="16315" y="0"/>
                    <a:pt x="107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7340735" y="4289887"/>
              <a:ext cx="273625" cy="242026"/>
            </a:xfrm>
            <a:custGeom>
              <a:avLst/>
              <a:gdLst/>
              <a:ahLst/>
              <a:cxnLst/>
              <a:rect l="l" t="t" r="r" b="b"/>
              <a:pathLst>
                <a:path w="15396" h="13618" extrusionOk="0">
                  <a:moveTo>
                    <a:pt x="7679" y="0"/>
                  </a:moveTo>
                  <a:cubicBezTo>
                    <a:pt x="6250" y="0"/>
                    <a:pt x="4806" y="447"/>
                    <a:pt x="3570" y="1375"/>
                  </a:cubicBezTo>
                  <a:cubicBezTo>
                    <a:pt x="575" y="3643"/>
                    <a:pt x="1" y="7907"/>
                    <a:pt x="2269" y="10932"/>
                  </a:cubicBezTo>
                  <a:cubicBezTo>
                    <a:pt x="3604" y="12694"/>
                    <a:pt x="5630" y="13618"/>
                    <a:pt x="7682" y="13618"/>
                  </a:cubicBezTo>
                  <a:cubicBezTo>
                    <a:pt x="9116" y="13618"/>
                    <a:pt x="10564" y="13166"/>
                    <a:pt x="11796" y="12232"/>
                  </a:cubicBezTo>
                  <a:cubicBezTo>
                    <a:pt x="14790" y="9964"/>
                    <a:pt x="15395" y="5699"/>
                    <a:pt x="13127" y="2705"/>
                  </a:cubicBezTo>
                  <a:cubicBezTo>
                    <a:pt x="11786" y="935"/>
                    <a:pt x="9747" y="0"/>
                    <a:pt x="76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7302044" y="4355166"/>
              <a:ext cx="76333" cy="125261"/>
            </a:xfrm>
            <a:custGeom>
              <a:avLst/>
              <a:gdLst/>
              <a:ahLst/>
              <a:cxnLst/>
              <a:rect l="l" t="t" r="r" b="b"/>
              <a:pathLst>
                <a:path w="4295" h="7048" extrusionOk="0">
                  <a:moveTo>
                    <a:pt x="2299" y="0"/>
                  </a:moveTo>
                  <a:cubicBezTo>
                    <a:pt x="2299" y="0"/>
                    <a:pt x="0" y="4265"/>
                    <a:pt x="4295" y="7047"/>
                  </a:cubicBezTo>
                  <a:lnTo>
                    <a:pt x="3720" y="21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7328525" y="4353407"/>
              <a:ext cx="27814" cy="24348"/>
            </a:xfrm>
            <a:custGeom>
              <a:avLst/>
              <a:gdLst/>
              <a:ahLst/>
              <a:cxnLst/>
              <a:rect l="l" t="t" r="r" b="b"/>
              <a:pathLst>
                <a:path w="1565" h="1370" extrusionOk="0">
                  <a:moveTo>
                    <a:pt x="459" y="1"/>
                  </a:moveTo>
                  <a:cubicBezTo>
                    <a:pt x="194" y="1"/>
                    <a:pt x="0" y="274"/>
                    <a:pt x="83" y="523"/>
                  </a:cubicBezTo>
                  <a:lnTo>
                    <a:pt x="355" y="1369"/>
                  </a:lnTo>
                  <a:lnTo>
                    <a:pt x="1565" y="220"/>
                  </a:lnTo>
                  <a:lnTo>
                    <a:pt x="537" y="8"/>
                  </a:lnTo>
                  <a:cubicBezTo>
                    <a:pt x="510" y="3"/>
                    <a:pt x="484" y="1"/>
                    <a:pt x="459" y="1"/>
                  </a:cubicBezTo>
                  <a:close/>
                </a:path>
              </a:pathLst>
            </a:custGeom>
            <a:solidFill>
              <a:srgbClr val="0E2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7398247" y="4342761"/>
              <a:ext cx="22056" cy="21558"/>
            </a:xfrm>
            <a:custGeom>
              <a:avLst/>
              <a:gdLst/>
              <a:ahLst/>
              <a:cxnLst/>
              <a:rect l="l" t="t" r="r" b="b"/>
              <a:pathLst>
                <a:path w="1241" h="1213" extrusionOk="0">
                  <a:moveTo>
                    <a:pt x="656" y="0"/>
                  </a:moveTo>
                  <a:cubicBezTo>
                    <a:pt x="639" y="0"/>
                    <a:pt x="623" y="1"/>
                    <a:pt x="606" y="2"/>
                  </a:cubicBezTo>
                  <a:cubicBezTo>
                    <a:pt x="273" y="2"/>
                    <a:pt x="1" y="275"/>
                    <a:pt x="1" y="607"/>
                  </a:cubicBezTo>
                  <a:cubicBezTo>
                    <a:pt x="1" y="940"/>
                    <a:pt x="273" y="1212"/>
                    <a:pt x="606" y="1212"/>
                  </a:cubicBezTo>
                  <a:cubicBezTo>
                    <a:pt x="969" y="1212"/>
                    <a:pt x="1241" y="940"/>
                    <a:pt x="1241" y="607"/>
                  </a:cubicBezTo>
                  <a:cubicBezTo>
                    <a:pt x="1241" y="290"/>
                    <a:pt x="993" y="0"/>
                    <a:pt x="656" y="0"/>
                  </a:cubicBezTo>
                  <a:close/>
                </a:path>
              </a:pathLst>
            </a:custGeom>
            <a:solidFill>
              <a:srgbClr val="0E2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7485333" y="4229247"/>
              <a:ext cx="75800" cy="105498"/>
            </a:xfrm>
            <a:custGeom>
              <a:avLst/>
              <a:gdLst/>
              <a:ahLst/>
              <a:cxnLst/>
              <a:rect l="l" t="t" r="r" b="b"/>
              <a:pathLst>
                <a:path w="4265" h="5936" extrusionOk="0">
                  <a:moveTo>
                    <a:pt x="3490" y="0"/>
                  </a:moveTo>
                  <a:cubicBezTo>
                    <a:pt x="3369" y="0"/>
                    <a:pt x="3244" y="51"/>
                    <a:pt x="3146" y="159"/>
                  </a:cubicBezTo>
                  <a:lnTo>
                    <a:pt x="0" y="3667"/>
                  </a:lnTo>
                  <a:lnTo>
                    <a:pt x="4265" y="5936"/>
                  </a:lnTo>
                  <a:lnTo>
                    <a:pt x="3932" y="431"/>
                  </a:lnTo>
                  <a:cubicBezTo>
                    <a:pt x="3913" y="160"/>
                    <a:pt x="3707" y="0"/>
                    <a:pt x="34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7485333" y="4236374"/>
              <a:ext cx="51611" cy="71499"/>
            </a:xfrm>
            <a:custGeom>
              <a:avLst/>
              <a:gdLst/>
              <a:ahLst/>
              <a:cxnLst/>
              <a:rect l="l" t="t" r="r" b="b"/>
              <a:pathLst>
                <a:path w="2904" h="4023" extrusionOk="0">
                  <a:moveTo>
                    <a:pt x="2904" y="0"/>
                  </a:moveTo>
                  <a:lnTo>
                    <a:pt x="0" y="3266"/>
                  </a:lnTo>
                  <a:lnTo>
                    <a:pt x="1422" y="4023"/>
                  </a:lnTo>
                  <a:lnTo>
                    <a:pt x="2904" y="0"/>
                  </a:lnTo>
                  <a:close/>
                </a:path>
              </a:pathLst>
            </a:custGeom>
            <a:solidFill>
              <a:srgbClr val="EFA0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7411701" y="4395262"/>
              <a:ext cx="82784" cy="17435"/>
            </a:xfrm>
            <a:custGeom>
              <a:avLst/>
              <a:gdLst/>
              <a:ahLst/>
              <a:cxnLst/>
              <a:rect l="l" t="t" r="r" b="b"/>
              <a:pathLst>
                <a:path w="4658" h="981" extrusionOk="0">
                  <a:moveTo>
                    <a:pt x="92" y="1"/>
                  </a:moveTo>
                  <a:cubicBezTo>
                    <a:pt x="63" y="1"/>
                    <a:pt x="30" y="29"/>
                    <a:pt x="30" y="73"/>
                  </a:cubicBezTo>
                  <a:cubicBezTo>
                    <a:pt x="0" y="133"/>
                    <a:pt x="60" y="164"/>
                    <a:pt x="91" y="164"/>
                  </a:cubicBezTo>
                  <a:lnTo>
                    <a:pt x="4537" y="980"/>
                  </a:lnTo>
                  <a:cubicBezTo>
                    <a:pt x="4597" y="980"/>
                    <a:pt x="4627" y="950"/>
                    <a:pt x="4627" y="890"/>
                  </a:cubicBezTo>
                  <a:cubicBezTo>
                    <a:pt x="4658" y="859"/>
                    <a:pt x="4627" y="799"/>
                    <a:pt x="4567" y="799"/>
                  </a:cubicBezTo>
                  <a:lnTo>
                    <a:pt x="121" y="12"/>
                  </a:lnTo>
                  <a:cubicBezTo>
                    <a:pt x="113" y="4"/>
                    <a:pt x="103" y="1"/>
                    <a:pt x="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7407933" y="4410315"/>
              <a:ext cx="76333" cy="33554"/>
            </a:xfrm>
            <a:custGeom>
              <a:avLst/>
              <a:gdLst/>
              <a:ahLst/>
              <a:cxnLst/>
              <a:rect l="l" t="t" r="r" b="b"/>
              <a:pathLst>
                <a:path w="4295" h="1888" extrusionOk="0">
                  <a:moveTo>
                    <a:pt x="92" y="0"/>
                  </a:moveTo>
                  <a:cubicBezTo>
                    <a:pt x="61" y="0"/>
                    <a:pt x="22" y="28"/>
                    <a:pt x="0" y="73"/>
                  </a:cubicBezTo>
                  <a:cubicBezTo>
                    <a:pt x="0" y="103"/>
                    <a:pt x="0" y="163"/>
                    <a:pt x="61" y="163"/>
                  </a:cubicBezTo>
                  <a:lnTo>
                    <a:pt x="4174" y="1887"/>
                  </a:lnTo>
                  <a:lnTo>
                    <a:pt x="4204" y="1887"/>
                  </a:lnTo>
                  <a:cubicBezTo>
                    <a:pt x="4235" y="1887"/>
                    <a:pt x="4265" y="1887"/>
                    <a:pt x="4295" y="1857"/>
                  </a:cubicBezTo>
                  <a:cubicBezTo>
                    <a:pt x="4295" y="1797"/>
                    <a:pt x="4295" y="1736"/>
                    <a:pt x="4235" y="1736"/>
                  </a:cubicBezTo>
                  <a:lnTo>
                    <a:pt x="121" y="12"/>
                  </a:lnTo>
                  <a:cubicBezTo>
                    <a:pt x="113" y="4"/>
                    <a:pt x="103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7400398" y="4426826"/>
              <a:ext cx="62915" cy="48750"/>
            </a:xfrm>
            <a:custGeom>
              <a:avLst/>
              <a:gdLst/>
              <a:ahLst/>
              <a:cxnLst/>
              <a:rect l="l" t="t" r="r" b="b"/>
              <a:pathLst>
                <a:path w="3540" h="2743" extrusionOk="0">
                  <a:moveTo>
                    <a:pt x="103" y="1"/>
                  </a:moveTo>
                  <a:cubicBezTo>
                    <a:pt x="77" y="1"/>
                    <a:pt x="49" y="16"/>
                    <a:pt x="31" y="51"/>
                  </a:cubicBezTo>
                  <a:cubicBezTo>
                    <a:pt x="1" y="81"/>
                    <a:pt x="1" y="142"/>
                    <a:pt x="31" y="172"/>
                  </a:cubicBezTo>
                  <a:lnTo>
                    <a:pt x="3388" y="2713"/>
                  </a:lnTo>
                  <a:cubicBezTo>
                    <a:pt x="3388" y="2743"/>
                    <a:pt x="3418" y="2743"/>
                    <a:pt x="3449" y="2743"/>
                  </a:cubicBezTo>
                  <a:cubicBezTo>
                    <a:pt x="3449" y="2743"/>
                    <a:pt x="3479" y="2743"/>
                    <a:pt x="3509" y="2713"/>
                  </a:cubicBezTo>
                  <a:cubicBezTo>
                    <a:pt x="3539" y="2652"/>
                    <a:pt x="3539" y="2592"/>
                    <a:pt x="3479" y="2592"/>
                  </a:cubicBezTo>
                  <a:lnTo>
                    <a:pt x="152" y="21"/>
                  </a:lnTo>
                  <a:cubicBezTo>
                    <a:pt x="140" y="8"/>
                    <a:pt x="122" y="1"/>
                    <a:pt x="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57" name="Google Shape;857;p40"/>
            <p:cNvGrpSpPr/>
            <p:nvPr/>
          </p:nvGrpSpPr>
          <p:grpSpPr>
            <a:xfrm rot="1967215">
              <a:off x="5246842" y="2682044"/>
              <a:ext cx="86200" cy="63019"/>
              <a:chOff x="2659716" y="2883799"/>
              <a:chExt cx="199141" cy="136442"/>
            </a:xfrm>
          </p:grpSpPr>
          <p:sp>
            <p:nvSpPr>
              <p:cNvPr id="858" name="Google Shape;858;p40"/>
              <p:cNvSpPr/>
              <p:nvPr/>
            </p:nvSpPr>
            <p:spPr>
              <a:xfrm>
                <a:off x="2659716" y="2893028"/>
                <a:ext cx="199141" cy="118604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9" name="Google Shape;859;p40"/>
              <p:cNvSpPr/>
              <p:nvPr/>
            </p:nvSpPr>
            <p:spPr>
              <a:xfrm>
                <a:off x="2686425" y="2883799"/>
                <a:ext cx="135777" cy="136442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60" name="Google Shape;860;p40"/>
            <p:cNvGrpSpPr/>
            <p:nvPr/>
          </p:nvGrpSpPr>
          <p:grpSpPr>
            <a:xfrm rot="2033874">
              <a:off x="5364361" y="2685651"/>
              <a:ext cx="84622" cy="76738"/>
              <a:chOff x="2670033" y="2838481"/>
              <a:chExt cx="245934" cy="192965"/>
            </a:xfrm>
          </p:grpSpPr>
          <p:sp>
            <p:nvSpPr>
              <p:cNvPr id="861" name="Google Shape;861;p40"/>
              <p:cNvSpPr/>
              <p:nvPr/>
            </p:nvSpPr>
            <p:spPr>
              <a:xfrm rot="-1808353">
                <a:off x="2695747" y="2873475"/>
                <a:ext cx="194506" cy="122978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2" name="Google Shape;862;p40"/>
              <p:cNvSpPr/>
              <p:nvPr/>
            </p:nvSpPr>
            <p:spPr>
              <a:xfrm rot="-1808353">
                <a:off x="2722285" y="2866414"/>
                <a:ext cx="132616" cy="141474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863" name="Google Shape;863;p40">
            <a:hlinkClick r:id="" action="ppaction://noaction"/>
          </p:cNvPr>
          <p:cNvSpPr/>
          <p:nvPr/>
        </p:nvSpPr>
        <p:spPr>
          <a:xfrm rot="5400000">
            <a:off x="7392625" y="2482400"/>
            <a:ext cx="24420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4" name="Google Shape;864;p40">
            <a:hlinkClick r:id="rId4" action="ppaction://hlinksldjump"/>
          </p:cNvPr>
          <p:cNvSpPr/>
          <p:nvPr/>
        </p:nvSpPr>
        <p:spPr>
          <a:xfrm rot="5400000">
            <a:off x="7971777" y="1899711"/>
            <a:ext cx="12837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5" name="Google Shape;865;p40">
            <a:hlinkClick r:id="" action="ppaction://noaction"/>
          </p:cNvPr>
          <p:cNvSpPr/>
          <p:nvPr/>
        </p:nvSpPr>
        <p:spPr>
          <a:xfrm rot="5400000">
            <a:off x="7956627" y="4353677"/>
            <a:ext cx="13140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6" name="Google Shape;866;p40">
            <a:hlinkClick r:id="rId4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 dirty="0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67" name="Google Shape;867;p40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 dirty="0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68" name="Google Shape;868;p40">
            <a:hlinkClick r:id="" action="ppaction://noaction"/>
          </p:cNvPr>
          <p:cNvSpPr txBox="1"/>
          <p:nvPr/>
        </p:nvSpPr>
        <p:spPr>
          <a:xfrm>
            <a:off x="8264833" y="4257591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 dirty="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69" name="Google Shape;869;p40">
            <a:hlinkClick r:id="rId5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0" name="Google Shape;870;p40">
            <a:hlinkClick r:id="rId6" action="ppaction://hlinksldjump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1" name="Google Shape;871;p40">
            <a:hlinkClick r:id="rId6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 dirty="0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872" name="Google Shape;872;p40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873" name="Google Shape;873;p40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875" name="Google Shape;875;p40">
            <a:hlinkClick r:id="rId7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6" name="Google Shape;876;p40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7" name="Google Shape;877;p40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2"/>
          <p:cNvSpPr txBox="1">
            <a:spLocks noGrp="1"/>
          </p:cNvSpPr>
          <p:nvPr>
            <p:ph type="title"/>
          </p:nvPr>
        </p:nvSpPr>
        <p:spPr>
          <a:xfrm>
            <a:off x="1541075" y="541333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Enlaces</a:t>
            </a:r>
            <a:endParaRPr dirty="0"/>
          </a:p>
        </p:txBody>
      </p:sp>
      <p:sp>
        <p:nvSpPr>
          <p:cNvPr id="914" name="Google Shape;914;p42"/>
          <p:cNvSpPr txBox="1">
            <a:spLocks noGrp="1"/>
          </p:cNvSpPr>
          <p:nvPr>
            <p:ph type="subTitle" idx="1"/>
          </p:nvPr>
        </p:nvSpPr>
        <p:spPr>
          <a:xfrm>
            <a:off x="765327" y="1682296"/>
            <a:ext cx="7131500" cy="24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Google evalúa el prestigio del sitio web al que apuntan los enlaces externos, así como la temática del mismo, por lo que es importante que sea acorde a nuestro contenido.</a:t>
            </a:r>
          </a:p>
          <a:p>
            <a:pPr marL="0" indent="0"/>
            <a:endParaRPr lang="es-ES" dirty="0"/>
          </a:p>
          <a:p>
            <a:pPr marL="0" indent="0"/>
            <a:endParaRPr lang="es-E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Es recomendable tener contenido “fresco” y actualizado para promocionar el cual genere reseñas positivas y una buena aceptación </a:t>
            </a:r>
            <a:r>
              <a:rPr lang="en-GB" dirty="0"/>
              <a:t>por </a:t>
            </a:r>
            <a:r>
              <a:rPr lang="es-ES" dirty="0"/>
              <a:t>parte</a:t>
            </a:r>
            <a:r>
              <a:rPr lang="en-GB" dirty="0"/>
              <a:t> de los </a:t>
            </a:r>
            <a:r>
              <a:rPr lang="es-ES" dirty="0"/>
              <a:t>clientes</a:t>
            </a:r>
            <a:r>
              <a:rPr lang="en-GB" dirty="0"/>
              <a:t>.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1033" name="Google Shape;1033;p42">
            <a:hlinkClick r:id="" action="ppaction://noaction"/>
          </p:cNvPr>
          <p:cNvSpPr/>
          <p:nvPr/>
        </p:nvSpPr>
        <p:spPr>
          <a:xfrm rot="5400000">
            <a:off x="7392625" y="2482400"/>
            <a:ext cx="24420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42">
            <a:hlinkClick r:id="" action="ppaction://noaction"/>
          </p:cNvPr>
          <p:cNvSpPr/>
          <p:nvPr/>
        </p:nvSpPr>
        <p:spPr>
          <a:xfrm rot="5400000">
            <a:off x="7971777" y="1899711"/>
            <a:ext cx="12837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42">
            <a:hlinkClick r:id="" action="ppaction://noaction"/>
          </p:cNvPr>
          <p:cNvSpPr/>
          <p:nvPr/>
        </p:nvSpPr>
        <p:spPr>
          <a:xfrm rot="5400000">
            <a:off x="7956627" y="4353677"/>
            <a:ext cx="13140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42">
            <a:hlinkClick r:id="rId3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7" name="Google Shape;1037;p42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8" name="Google Shape;1038;p42">
            <a:hlinkClick r:id="" action="ppaction://noaction"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9" name="Google Shape;1039;p42">
            <a:hlinkClick r:id="rId4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2">
            <a:hlinkClick r:id="rId5" action="ppaction://hlinksldjump"/>
          </p:cNvPr>
          <p:cNvSpPr/>
          <p:nvPr/>
        </p:nvSpPr>
        <p:spPr>
          <a:xfrm rot="5400000">
            <a:off x="8026975" y="670125"/>
            <a:ext cx="11733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42">
            <a:hlinkClick r:id="rId5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042" name="Google Shape;1042;p42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043" name="Google Shape;1043;p42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45" name="Google Shape;1045;p42">
            <a:hlinkClick r:id="rId6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42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42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Google Shape;1227;p48"/>
          <p:cNvGrpSpPr/>
          <p:nvPr/>
        </p:nvGrpSpPr>
        <p:grpSpPr>
          <a:xfrm>
            <a:off x="326011" y="326378"/>
            <a:ext cx="2449272" cy="4547269"/>
            <a:chOff x="326011" y="326378"/>
            <a:chExt cx="2449272" cy="4547269"/>
          </a:xfrm>
        </p:grpSpPr>
        <p:sp>
          <p:nvSpPr>
            <p:cNvPr id="1228" name="Google Shape;1228;p48"/>
            <p:cNvSpPr/>
            <p:nvPr/>
          </p:nvSpPr>
          <p:spPr>
            <a:xfrm>
              <a:off x="2558647" y="4821463"/>
              <a:ext cx="216636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611317" y="34812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750617" y="1246452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380067" y="77988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552867" y="4576414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444367" y="2791127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326011" y="1797625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1375100" y="326378"/>
              <a:ext cx="64293" cy="64293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1375092" y="4809339"/>
              <a:ext cx="64307" cy="64307"/>
            </a:xfrm>
            <a:custGeom>
              <a:avLst/>
              <a:gdLst/>
              <a:ahLst/>
              <a:cxnLst/>
              <a:rect l="l" t="t" r="r" b="b"/>
              <a:pathLst>
                <a:path w="5533" h="5533" fill="none" extrusionOk="0">
                  <a:moveTo>
                    <a:pt x="5533" y="2766"/>
                  </a:moveTo>
                  <a:cubicBezTo>
                    <a:pt x="5533" y="4297"/>
                    <a:pt x="4297" y="5532"/>
                    <a:pt x="2767" y="5532"/>
                  </a:cubicBezTo>
                  <a:cubicBezTo>
                    <a:pt x="1236" y="5532"/>
                    <a:pt x="1" y="4297"/>
                    <a:pt x="1" y="2766"/>
                  </a:cubicBezTo>
                  <a:cubicBezTo>
                    <a:pt x="1" y="1236"/>
                    <a:pt x="1236" y="0"/>
                    <a:pt x="2767" y="0"/>
                  </a:cubicBezTo>
                  <a:cubicBezTo>
                    <a:pt x="4297" y="0"/>
                    <a:pt x="5533" y="1236"/>
                    <a:pt x="5533" y="2766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4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370211" y="4106388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369936" y="1070700"/>
              <a:ext cx="301022" cy="40077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2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9" name="Google Shape;1239;p48"/>
          <p:cNvSpPr/>
          <p:nvPr/>
        </p:nvSpPr>
        <p:spPr>
          <a:xfrm>
            <a:off x="1112444" y="881950"/>
            <a:ext cx="6879600" cy="3726600"/>
          </a:xfrm>
          <a:prstGeom prst="roundRect">
            <a:avLst>
              <a:gd name="adj" fmla="val 5212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48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8"/>
          <p:cNvSpPr/>
          <p:nvPr/>
        </p:nvSpPr>
        <p:spPr>
          <a:xfrm>
            <a:off x="1091993" y="59556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48"/>
          <p:cNvSpPr/>
          <p:nvPr/>
        </p:nvSpPr>
        <p:spPr>
          <a:xfrm>
            <a:off x="3952800" y="1599050"/>
            <a:ext cx="1238400" cy="123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4" name="Google Shape;1244;p48"/>
          <p:cNvGrpSpPr/>
          <p:nvPr/>
        </p:nvGrpSpPr>
        <p:grpSpPr>
          <a:xfrm>
            <a:off x="4230294" y="1926969"/>
            <a:ext cx="562739" cy="582602"/>
            <a:chOff x="3470520" y="3292123"/>
            <a:chExt cx="322912" cy="334291"/>
          </a:xfrm>
        </p:grpSpPr>
        <p:sp>
          <p:nvSpPr>
            <p:cNvPr id="1245" name="Google Shape;1245;p48"/>
            <p:cNvSpPr/>
            <p:nvPr/>
          </p:nvSpPr>
          <p:spPr>
            <a:xfrm>
              <a:off x="3470520" y="3292123"/>
              <a:ext cx="322912" cy="334291"/>
            </a:xfrm>
            <a:custGeom>
              <a:avLst/>
              <a:gdLst/>
              <a:ahLst/>
              <a:cxnLst/>
              <a:rect l="l" t="t" r="r" b="b"/>
              <a:pathLst>
                <a:path w="21567" h="22327" extrusionOk="0">
                  <a:moveTo>
                    <a:pt x="20464" y="0"/>
                  </a:moveTo>
                  <a:cubicBezTo>
                    <a:pt x="20398" y="0"/>
                    <a:pt x="20331" y="6"/>
                    <a:pt x="20263" y="19"/>
                  </a:cubicBezTo>
                  <a:lnTo>
                    <a:pt x="6912" y="2395"/>
                  </a:lnTo>
                  <a:cubicBezTo>
                    <a:pt x="6387" y="2479"/>
                    <a:pt x="5987" y="2920"/>
                    <a:pt x="5987" y="3467"/>
                  </a:cubicBezTo>
                  <a:lnTo>
                    <a:pt x="5987" y="15030"/>
                  </a:lnTo>
                  <a:cubicBezTo>
                    <a:pt x="5434" y="14754"/>
                    <a:pt x="4853" y="14625"/>
                    <a:pt x="4284" y="14625"/>
                  </a:cubicBezTo>
                  <a:cubicBezTo>
                    <a:pt x="2563" y="14625"/>
                    <a:pt x="953" y="15805"/>
                    <a:pt x="542" y="17638"/>
                  </a:cubicBezTo>
                  <a:cubicBezTo>
                    <a:pt x="0" y="20034"/>
                    <a:pt x="1833" y="22327"/>
                    <a:pt x="4281" y="22327"/>
                  </a:cubicBezTo>
                  <a:cubicBezTo>
                    <a:pt x="4303" y="22327"/>
                    <a:pt x="4325" y="22326"/>
                    <a:pt x="4347" y="22326"/>
                  </a:cubicBezTo>
                  <a:cubicBezTo>
                    <a:pt x="6471" y="22284"/>
                    <a:pt x="8153" y="20539"/>
                    <a:pt x="8132" y="18415"/>
                  </a:cubicBezTo>
                  <a:lnTo>
                    <a:pt x="8132" y="5570"/>
                  </a:lnTo>
                  <a:lnTo>
                    <a:pt x="19401" y="3572"/>
                  </a:lnTo>
                  <a:lnTo>
                    <a:pt x="19401" y="12276"/>
                  </a:lnTo>
                  <a:cubicBezTo>
                    <a:pt x="18853" y="12007"/>
                    <a:pt x="18278" y="11882"/>
                    <a:pt x="17715" y="11882"/>
                  </a:cubicBezTo>
                  <a:cubicBezTo>
                    <a:pt x="15988" y="11882"/>
                    <a:pt x="14368" y="13060"/>
                    <a:pt x="13956" y="14883"/>
                  </a:cubicBezTo>
                  <a:cubicBezTo>
                    <a:pt x="13414" y="17300"/>
                    <a:pt x="15226" y="19572"/>
                    <a:pt x="17693" y="19572"/>
                  </a:cubicBezTo>
                  <a:cubicBezTo>
                    <a:pt x="17716" y="19572"/>
                    <a:pt x="17738" y="19572"/>
                    <a:pt x="17761" y="19572"/>
                  </a:cubicBezTo>
                  <a:cubicBezTo>
                    <a:pt x="19884" y="19530"/>
                    <a:pt x="21566" y="17806"/>
                    <a:pt x="21566" y="15682"/>
                  </a:cubicBezTo>
                  <a:lnTo>
                    <a:pt x="21566" y="1112"/>
                  </a:lnTo>
                  <a:cubicBezTo>
                    <a:pt x="21566" y="488"/>
                    <a:pt x="21056" y="0"/>
                    <a:pt x="20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3726056" y="3292198"/>
              <a:ext cx="67346" cy="293087"/>
            </a:xfrm>
            <a:custGeom>
              <a:avLst/>
              <a:gdLst/>
              <a:ahLst/>
              <a:cxnLst/>
              <a:rect l="l" t="t" r="r" b="b"/>
              <a:pathLst>
                <a:path w="4498" h="19575" extrusionOk="0">
                  <a:moveTo>
                    <a:pt x="3374" y="0"/>
                  </a:moveTo>
                  <a:cubicBezTo>
                    <a:pt x="3315" y="0"/>
                    <a:pt x="3256" y="5"/>
                    <a:pt x="3196" y="14"/>
                  </a:cubicBezTo>
                  <a:lnTo>
                    <a:pt x="2607" y="119"/>
                  </a:lnTo>
                  <a:cubicBezTo>
                    <a:pt x="2986" y="308"/>
                    <a:pt x="3217" y="687"/>
                    <a:pt x="3217" y="1107"/>
                  </a:cubicBezTo>
                  <a:lnTo>
                    <a:pt x="3217" y="15677"/>
                  </a:lnTo>
                  <a:cubicBezTo>
                    <a:pt x="3217" y="17569"/>
                    <a:pt x="1871" y="19188"/>
                    <a:pt x="0" y="19525"/>
                  </a:cubicBezTo>
                  <a:cubicBezTo>
                    <a:pt x="209" y="19558"/>
                    <a:pt x="416" y="19574"/>
                    <a:pt x="620" y="19574"/>
                  </a:cubicBezTo>
                  <a:cubicBezTo>
                    <a:pt x="2718" y="19574"/>
                    <a:pt x="4498" y="17862"/>
                    <a:pt x="4478" y="15677"/>
                  </a:cubicBezTo>
                  <a:lnTo>
                    <a:pt x="4478" y="1107"/>
                  </a:lnTo>
                  <a:cubicBezTo>
                    <a:pt x="4478" y="475"/>
                    <a:pt x="3972" y="0"/>
                    <a:pt x="3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7" name="Google Shape;1247;p48"/>
          <p:cNvSpPr txBox="1">
            <a:spLocks noGrp="1"/>
          </p:cNvSpPr>
          <p:nvPr>
            <p:ph type="subTitle" idx="1"/>
          </p:nvPr>
        </p:nvSpPr>
        <p:spPr>
          <a:xfrm>
            <a:off x="1619921" y="2864785"/>
            <a:ext cx="5904300" cy="14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dirty="0"/>
              <a:t>Redes sociales y multimedia</a:t>
            </a:r>
          </a:p>
        </p:txBody>
      </p:sp>
      <p:sp>
        <p:nvSpPr>
          <p:cNvPr id="1248" name="Google Shape;1248;p48">
            <a:hlinkClick r:id="rId3" action="ppaction://hlinksldjump"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8">
            <a:hlinkClick r:id="rId4" action="ppaction://hlinksldjump"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48">
            <a:hlinkClick r:id="" action="ppaction://noaction"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48">
            <a:hlinkClick r:id="" action="ppaction://noaction"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48">
            <a:hlinkClick r:id="" action="ppaction://noaction"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8">
            <a:hlinkClick r:id="rId4" action="ppaction://hlinksldjump"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54" name="Google Shape;1254;p48">
            <a:hlinkClick r:id="rId3" action="ppaction://hlinksldjump"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55" name="Google Shape;1255;p48">
            <a:hlinkClick r:id="" action="ppaction://noaction"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56" name="Google Shape;1256;p48">
            <a:hlinkClick r:id="" action="ppaction://noaction"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57" name="Google Shape;1257;p48">
            <a:hlinkClick r:id="" action="ppaction://noaction"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258" name="Google Shape;1258;p48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259" name="Google Shape;1259;p48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61" name="Google Shape;1261;p48">
            <a:hlinkClick r:id="rId5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8">
            <a:hlinkClick r:id="rId6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48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48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50">
            <a:hlinkClick r:id="" action="ppaction://noaction"/>
          </p:cNvPr>
          <p:cNvSpPr/>
          <p:nvPr/>
        </p:nvSpPr>
        <p:spPr>
          <a:xfrm>
            <a:off x="4447119" y="1466565"/>
            <a:ext cx="3822911" cy="3113059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50"/>
          <p:cNvSpPr txBox="1">
            <a:spLocks noGrp="1"/>
          </p:cNvSpPr>
          <p:nvPr>
            <p:ph type="title"/>
          </p:nvPr>
        </p:nvSpPr>
        <p:spPr>
          <a:xfrm>
            <a:off x="1541075" y="542045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Redes Sociales y RSS Feed</a:t>
            </a:r>
            <a:endParaRPr dirty="0"/>
          </a:p>
        </p:txBody>
      </p:sp>
      <p:sp>
        <p:nvSpPr>
          <p:cNvPr id="1277" name="Google Shape;1277;p50">
            <a:hlinkClick r:id="rId3" action="ppaction://hlinksldjump"/>
          </p:cNvPr>
          <p:cNvSpPr/>
          <p:nvPr/>
        </p:nvSpPr>
        <p:spPr>
          <a:xfrm>
            <a:off x="632730" y="1470236"/>
            <a:ext cx="3562961" cy="3146906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50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963339" y="1786325"/>
            <a:ext cx="27528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Redes Sociales</a:t>
            </a:r>
            <a:endParaRPr dirty="0"/>
          </a:p>
        </p:txBody>
      </p:sp>
      <p:sp>
        <p:nvSpPr>
          <p:cNvPr id="1279" name="Google Shape;1279;p50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632730" y="2141866"/>
            <a:ext cx="3562961" cy="22730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 dirty="0"/>
              <a:t>Hacer un uso adecuado para llegar a gente interesada con tu contenido. Tratando temas de actualidad con el objetivo de llegar a un mayor público, ya que este contenido siempre se posiciona mejor.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s" sz="1400" dirty="0"/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400" b="1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</a:t>
            </a:r>
            <a:r>
              <a:rPr lang="es-ES" sz="1400" b="1" dirty="0" err="1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Trends</a:t>
            </a:r>
            <a:endParaRPr lang="es" sz="1400" b="1" dirty="0">
              <a:solidFill>
                <a:schemeClr val="accent1"/>
              </a:solidFill>
            </a:endParaRPr>
          </a:p>
        </p:txBody>
      </p:sp>
      <p:sp>
        <p:nvSpPr>
          <p:cNvPr id="1280" name="Google Shape;1280;p50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5055049" y="1784727"/>
            <a:ext cx="27522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RSS Feed</a:t>
            </a:r>
            <a:endParaRPr dirty="0"/>
          </a:p>
        </p:txBody>
      </p:sp>
      <p:sp>
        <p:nvSpPr>
          <p:cNvPr id="1281" name="Google Shape;1281;p50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4447111" y="2247629"/>
            <a:ext cx="3759007" cy="24256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 dirty="0"/>
              <a:t>El Feed RSS ( es un recurso donde se puede mantener actualizado a tus suscriptores de manera frecuente. Por ejemplo: se podría equiparar a las “Patch Notes” de un juego.</a:t>
            </a:r>
          </a:p>
          <a:p>
            <a:pPr marL="0" indent="0" algn="just">
              <a:spcAft>
                <a:spcPts val="1200"/>
              </a:spcAft>
            </a:pPr>
            <a:r>
              <a:rPr lang="es" sz="1400" dirty="0"/>
              <a:t>Estas actualizaciones han de ser periódicas o de manera puntual cuando se actualice el sitio web de manera significativa, para evitar hacer spam a los suscriptores.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s" sz="1400" dirty="0"/>
          </a:p>
        </p:txBody>
      </p:sp>
      <p:sp>
        <p:nvSpPr>
          <p:cNvPr id="1282" name="Google Shape;1282;p50">
            <a:hlinkClick r:id="rId3" action="ppaction://hlinksldjump"/>
          </p:cNvPr>
          <p:cNvSpPr/>
          <p:nvPr/>
        </p:nvSpPr>
        <p:spPr>
          <a:xfrm>
            <a:off x="2172299" y="1166528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50">
            <a:hlinkClick r:id="" action="ppaction://noaction"/>
          </p:cNvPr>
          <p:cNvSpPr/>
          <p:nvPr/>
        </p:nvSpPr>
        <p:spPr>
          <a:xfrm>
            <a:off x="6057600" y="1130425"/>
            <a:ext cx="579900" cy="57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4" name="Google Shape;1284;p50"/>
          <p:cNvGrpSpPr/>
          <p:nvPr/>
        </p:nvGrpSpPr>
        <p:grpSpPr>
          <a:xfrm>
            <a:off x="2282137" y="1274748"/>
            <a:ext cx="322912" cy="334291"/>
            <a:chOff x="3470520" y="3292123"/>
            <a:chExt cx="322912" cy="334291"/>
          </a:xfrm>
        </p:grpSpPr>
        <p:sp>
          <p:nvSpPr>
            <p:cNvPr id="1285" name="Google Shape;1285;p50"/>
            <p:cNvSpPr/>
            <p:nvPr/>
          </p:nvSpPr>
          <p:spPr>
            <a:xfrm>
              <a:off x="3470520" y="3292123"/>
              <a:ext cx="322912" cy="334291"/>
            </a:xfrm>
            <a:custGeom>
              <a:avLst/>
              <a:gdLst/>
              <a:ahLst/>
              <a:cxnLst/>
              <a:rect l="l" t="t" r="r" b="b"/>
              <a:pathLst>
                <a:path w="21567" h="22327" extrusionOk="0">
                  <a:moveTo>
                    <a:pt x="20464" y="0"/>
                  </a:moveTo>
                  <a:cubicBezTo>
                    <a:pt x="20398" y="0"/>
                    <a:pt x="20331" y="6"/>
                    <a:pt x="20263" y="19"/>
                  </a:cubicBezTo>
                  <a:lnTo>
                    <a:pt x="6912" y="2395"/>
                  </a:lnTo>
                  <a:cubicBezTo>
                    <a:pt x="6387" y="2479"/>
                    <a:pt x="5987" y="2920"/>
                    <a:pt x="5987" y="3467"/>
                  </a:cubicBezTo>
                  <a:lnTo>
                    <a:pt x="5987" y="15030"/>
                  </a:lnTo>
                  <a:cubicBezTo>
                    <a:pt x="5434" y="14754"/>
                    <a:pt x="4853" y="14625"/>
                    <a:pt x="4284" y="14625"/>
                  </a:cubicBezTo>
                  <a:cubicBezTo>
                    <a:pt x="2563" y="14625"/>
                    <a:pt x="953" y="15805"/>
                    <a:pt x="542" y="17638"/>
                  </a:cubicBezTo>
                  <a:cubicBezTo>
                    <a:pt x="0" y="20034"/>
                    <a:pt x="1833" y="22327"/>
                    <a:pt x="4281" y="22327"/>
                  </a:cubicBezTo>
                  <a:cubicBezTo>
                    <a:pt x="4303" y="22327"/>
                    <a:pt x="4325" y="22326"/>
                    <a:pt x="4347" y="22326"/>
                  </a:cubicBezTo>
                  <a:cubicBezTo>
                    <a:pt x="6471" y="22284"/>
                    <a:pt x="8153" y="20539"/>
                    <a:pt x="8132" y="18415"/>
                  </a:cubicBezTo>
                  <a:lnTo>
                    <a:pt x="8132" y="5570"/>
                  </a:lnTo>
                  <a:lnTo>
                    <a:pt x="19401" y="3572"/>
                  </a:lnTo>
                  <a:lnTo>
                    <a:pt x="19401" y="12276"/>
                  </a:lnTo>
                  <a:cubicBezTo>
                    <a:pt x="18853" y="12007"/>
                    <a:pt x="18278" y="11882"/>
                    <a:pt x="17715" y="11882"/>
                  </a:cubicBezTo>
                  <a:cubicBezTo>
                    <a:pt x="15988" y="11882"/>
                    <a:pt x="14368" y="13060"/>
                    <a:pt x="13956" y="14883"/>
                  </a:cubicBezTo>
                  <a:cubicBezTo>
                    <a:pt x="13414" y="17300"/>
                    <a:pt x="15226" y="19572"/>
                    <a:pt x="17693" y="19572"/>
                  </a:cubicBezTo>
                  <a:cubicBezTo>
                    <a:pt x="17716" y="19572"/>
                    <a:pt x="17738" y="19572"/>
                    <a:pt x="17761" y="19572"/>
                  </a:cubicBezTo>
                  <a:cubicBezTo>
                    <a:pt x="19884" y="19530"/>
                    <a:pt x="21566" y="17806"/>
                    <a:pt x="21566" y="15682"/>
                  </a:cubicBezTo>
                  <a:lnTo>
                    <a:pt x="21566" y="1112"/>
                  </a:lnTo>
                  <a:cubicBezTo>
                    <a:pt x="21566" y="488"/>
                    <a:pt x="21056" y="0"/>
                    <a:pt x="20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3726056" y="3292198"/>
              <a:ext cx="67346" cy="293087"/>
            </a:xfrm>
            <a:custGeom>
              <a:avLst/>
              <a:gdLst/>
              <a:ahLst/>
              <a:cxnLst/>
              <a:rect l="l" t="t" r="r" b="b"/>
              <a:pathLst>
                <a:path w="4498" h="19575" extrusionOk="0">
                  <a:moveTo>
                    <a:pt x="3374" y="0"/>
                  </a:moveTo>
                  <a:cubicBezTo>
                    <a:pt x="3315" y="0"/>
                    <a:pt x="3256" y="5"/>
                    <a:pt x="3196" y="14"/>
                  </a:cubicBezTo>
                  <a:lnTo>
                    <a:pt x="2607" y="119"/>
                  </a:lnTo>
                  <a:cubicBezTo>
                    <a:pt x="2986" y="308"/>
                    <a:pt x="3217" y="687"/>
                    <a:pt x="3217" y="1107"/>
                  </a:cubicBezTo>
                  <a:lnTo>
                    <a:pt x="3217" y="15677"/>
                  </a:lnTo>
                  <a:cubicBezTo>
                    <a:pt x="3217" y="17569"/>
                    <a:pt x="1871" y="19188"/>
                    <a:pt x="0" y="19525"/>
                  </a:cubicBezTo>
                  <a:cubicBezTo>
                    <a:pt x="209" y="19558"/>
                    <a:pt x="416" y="19574"/>
                    <a:pt x="620" y="19574"/>
                  </a:cubicBezTo>
                  <a:cubicBezTo>
                    <a:pt x="2718" y="19574"/>
                    <a:pt x="4498" y="17862"/>
                    <a:pt x="4478" y="15677"/>
                  </a:cubicBezTo>
                  <a:lnTo>
                    <a:pt x="4478" y="1107"/>
                  </a:lnTo>
                  <a:cubicBezTo>
                    <a:pt x="4478" y="475"/>
                    <a:pt x="3972" y="0"/>
                    <a:pt x="3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7" name="Google Shape;1307;p50">
            <a:hlinkClick r:id="rId5" action="ppaction://hlinksldjump"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50">
            <a:hlinkClick r:id="rId6" action="ppaction://hlinksldjump"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50">
            <a:hlinkClick r:id="" action="ppaction://noaction"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50">
            <a:hlinkClick r:id="" action="ppaction://noaction"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50">
            <a:hlinkClick r:id="" action="ppaction://noaction"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50">
            <a:hlinkClick r:id="rId6" action="ppaction://hlinksldjump"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3" name="Google Shape;1313;p50">
            <a:hlinkClick r:id="rId5" action="ppaction://hlinksldjump"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4" name="Google Shape;1314;p50">
            <a:hlinkClick r:id="" action="ppaction://noaction"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5" name="Google Shape;1315;p50">
            <a:hlinkClick r:id="" action="ppaction://noaction"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6" name="Google Shape;1316;p50">
            <a:hlinkClick r:id="" action="ppaction://noaction"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317" name="Google Shape;1317;p50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318" name="Google Shape;1318;p50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20" name="Google Shape;1320;p50">
            <a:hlinkClick r:id="rId7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0">
            <a:hlinkClick r:id="rId8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0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50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E3D758-D390-4610-AEF7-9A1EBFBB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294" y="1212888"/>
            <a:ext cx="422548" cy="42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4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4" name="Google Shape;4514;p105"/>
          <p:cNvSpPr txBox="1">
            <a:spLocks noGrp="1"/>
          </p:cNvSpPr>
          <p:nvPr>
            <p:ph type="title"/>
          </p:nvPr>
        </p:nvSpPr>
        <p:spPr>
          <a:xfrm>
            <a:off x="1540300" y="54171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</a:rPr>
              <a:t>SEO y Marketing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4515" name="Google Shape;4515;p105"/>
          <p:cNvSpPr/>
          <p:nvPr/>
        </p:nvSpPr>
        <p:spPr>
          <a:xfrm>
            <a:off x="1326151" y="2710425"/>
            <a:ext cx="2154900" cy="2523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6" name="Google Shape;4516;p105"/>
          <p:cNvSpPr/>
          <p:nvPr/>
        </p:nvSpPr>
        <p:spPr>
          <a:xfrm>
            <a:off x="2813214" y="2710430"/>
            <a:ext cx="1821900" cy="252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7" name="Google Shape;4517;p105"/>
          <p:cNvSpPr/>
          <p:nvPr/>
        </p:nvSpPr>
        <p:spPr>
          <a:xfrm>
            <a:off x="4573942" y="1150028"/>
            <a:ext cx="310800" cy="31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4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18" name="Google Shape;4518;p105"/>
          <p:cNvSpPr/>
          <p:nvPr/>
        </p:nvSpPr>
        <p:spPr>
          <a:xfrm>
            <a:off x="810469" y="1133350"/>
            <a:ext cx="308400" cy="30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4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19" name="Google Shape;4519;p105"/>
          <p:cNvSpPr/>
          <p:nvPr/>
        </p:nvSpPr>
        <p:spPr>
          <a:xfrm>
            <a:off x="808040" y="3246149"/>
            <a:ext cx="310800" cy="310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4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20" name="Google Shape;4520;p105"/>
          <p:cNvSpPr/>
          <p:nvPr/>
        </p:nvSpPr>
        <p:spPr>
          <a:xfrm>
            <a:off x="4671437" y="3529649"/>
            <a:ext cx="310800" cy="31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4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21" name="Google Shape;4521;p105"/>
          <p:cNvSpPr txBox="1">
            <a:spLocks noGrp="1"/>
          </p:cNvSpPr>
          <p:nvPr>
            <p:ph type="subTitle" idx="1"/>
          </p:nvPr>
        </p:nvSpPr>
        <p:spPr>
          <a:xfrm>
            <a:off x="1265535" y="3342372"/>
            <a:ext cx="3103808" cy="1095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400" dirty="0"/>
              <a:t>El objetivo de las estrategias de SEO es mantener de manera constante el tráfico a la web un vez termina una campaña de marketing como pueda ser Google </a:t>
            </a:r>
            <a:r>
              <a:rPr lang="es-ES" sz="1400" dirty="0" err="1"/>
              <a:t>Ads</a:t>
            </a:r>
            <a:endParaRPr lang="es-ES" sz="1400" dirty="0"/>
          </a:p>
        </p:txBody>
      </p:sp>
      <p:sp>
        <p:nvSpPr>
          <p:cNvPr id="4522" name="Google Shape;4522;p105"/>
          <p:cNvSpPr txBox="1">
            <a:spLocks noGrp="1"/>
          </p:cNvSpPr>
          <p:nvPr>
            <p:ph type="subTitle" idx="2"/>
          </p:nvPr>
        </p:nvSpPr>
        <p:spPr>
          <a:xfrm>
            <a:off x="4970410" y="3596270"/>
            <a:ext cx="27363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Cada pequeña acción cuenta para lograr nuestro objetivo!</a:t>
            </a:r>
          </a:p>
        </p:txBody>
      </p:sp>
      <p:sp>
        <p:nvSpPr>
          <p:cNvPr id="4523" name="Google Shape;4523;p105"/>
          <p:cNvSpPr txBox="1">
            <a:spLocks noGrp="1"/>
          </p:cNvSpPr>
          <p:nvPr>
            <p:ph type="subTitle" idx="3"/>
          </p:nvPr>
        </p:nvSpPr>
        <p:spPr>
          <a:xfrm>
            <a:off x="1309355" y="1738749"/>
            <a:ext cx="3163209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 dirty="0"/>
              <a:t>Al principio una página web no tendrá muchas visitas ni será enlazadas por otros páginas por lo que puede ser de gran ayuda y en muchos casos necesario reforzar el SEO con Marketing para promocionar de forma más eficiente el sitio web.</a:t>
            </a:r>
          </a:p>
        </p:txBody>
      </p:sp>
      <p:sp>
        <p:nvSpPr>
          <p:cNvPr id="4524" name="Google Shape;4524;p105"/>
          <p:cNvSpPr txBox="1">
            <a:spLocks noGrp="1"/>
          </p:cNvSpPr>
          <p:nvPr>
            <p:ph type="subTitle" idx="4"/>
          </p:nvPr>
        </p:nvSpPr>
        <p:spPr>
          <a:xfrm>
            <a:off x="4970410" y="1711506"/>
            <a:ext cx="3201337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 dirty="0"/>
              <a:t>Tampoco debemos olvidar el mundo fuera de Internet y las RRSS. Poner la URL del sitio web en lugares donde las gente los vea, por ejemplo: tarjetas de presentación, e-mails, etc…</a:t>
            </a:r>
          </a:p>
        </p:txBody>
      </p:sp>
      <p:cxnSp>
        <p:nvCxnSpPr>
          <p:cNvPr id="4525" name="Google Shape;4525;p105"/>
          <p:cNvCxnSpPr>
            <a:cxnSpLocks/>
            <a:stCxn id="4518" idx="4"/>
            <a:endCxn id="4515" idx="0"/>
          </p:cNvCxnSpPr>
          <p:nvPr/>
        </p:nvCxnSpPr>
        <p:spPr>
          <a:xfrm rot="16200000" flipH="1">
            <a:off x="1049798" y="1356621"/>
            <a:ext cx="1268675" cy="1438932"/>
          </a:xfrm>
          <a:prstGeom prst="bentConnector3">
            <a:avLst>
              <a:gd name="adj1" fmla="val 92902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6" name="Google Shape;4526;p105"/>
          <p:cNvCxnSpPr>
            <a:stCxn id="4520" idx="0"/>
            <a:endCxn id="4527" idx="2"/>
          </p:cNvCxnSpPr>
          <p:nvPr/>
        </p:nvCxnSpPr>
        <p:spPr>
          <a:xfrm rot="-5400000">
            <a:off x="5474687" y="2314799"/>
            <a:ext cx="567000" cy="18627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28" name="Google Shape;4528;p105"/>
          <p:cNvSpPr/>
          <p:nvPr/>
        </p:nvSpPr>
        <p:spPr>
          <a:xfrm>
            <a:off x="4109226" y="2710425"/>
            <a:ext cx="2028000" cy="252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7" name="Google Shape;4527;p105"/>
          <p:cNvSpPr/>
          <p:nvPr/>
        </p:nvSpPr>
        <p:spPr>
          <a:xfrm>
            <a:off x="5848225" y="2710425"/>
            <a:ext cx="1682700" cy="2523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29" name="Google Shape;4529;p105"/>
          <p:cNvCxnSpPr>
            <a:stCxn id="4516" idx="2"/>
            <a:endCxn id="4519" idx="0"/>
          </p:cNvCxnSpPr>
          <p:nvPr/>
        </p:nvCxnSpPr>
        <p:spPr>
          <a:xfrm rot="5400000">
            <a:off x="2202093" y="1724077"/>
            <a:ext cx="283419" cy="276072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0" name="Google Shape;4530;p105"/>
          <p:cNvCxnSpPr>
            <a:stCxn id="4528" idx="0"/>
            <a:endCxn id="4517" idx="4"/>
          </p:cNvCxnSpPr>
          <p:nvPr/>
        </p:nvCxnSpPr>
        <p:spPr>
          <a:xfrm rot="16200000" flipV="1">
            <a:off x="4301486" y="1888685"/>
            <a:ext cx="1249597" cy="393884"/>
          </a:xfrm>
          <a:prstGeom prst="bentConnector3">
            <a:avLst>
              <a:gd name="adj1" fmla="val 12831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31" name="Google Shape;4531;p105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4532" name="Google Shape;4532;p105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33" name="Google Shape;4533;p105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534" name="Google Shape;4534;p105">
            <a:hlinkClick r:id="rId3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5" name="Google Shape;4535;p105">
            <a:hlinkClick r:id="rId4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6" name="Google Shape;4536;p105">
            <a:hlinkClick r:id="" action="ppaction://noaction"/>
          </p:cNvPr>
          <p:cNvSpPr/>
          <p:nvPr/>
        </p:nvSpPr>
        <p:spPr>
          <a:xfrm rot="5400000">
            <a:off x="8034175" y="3124075"/>
            <a:ext cx="11589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7" name="Google Shape;4537;p105">
            <a:hlinkClick r:id="rId5" action="ppaction://hlinksldjump"/>
          </p:cNvPr>
          <p:cNvSpPr/>
          <p:nvPr/>
        </p:nvSpPr>
        <p:spPr>
          <a:xfrm rot="5400000">
            <a:off x="7968625" y="1902850"/>
            <a:ext cx="12900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8" name="Google Shape;4538;p105">
            <a:hlinkClick r:id="" action="ppaction://noaction"/>
          </p:cNvPr>
          <p:cNvSpPr/>
          <p:nvPr/>
        </p:nvSpPr>
        <p:spPr>
          <a:xfrm rot="5400000">
            <a:off x="7955425" y="4354875"/>
            <a:ext cx="13164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9" name="Google Shape;4539;p105">
            <a:hlinkClick r:id="rId5" action="ppaction://hlinksldjump"/>
          </p:cNvPr>
          <p:cNvSpPr txBox="1"/>
          <p:nvPr/>
        </p:nvSpPr>
        <p:spPr>
          <a:xfrm>
            <a:off x="8264833" y="18590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40" name="Google Shape;4540;p105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41" name="Google Shape;4541;p105">
            <a:hlinkClick r:id="" action="ppaction://noaction"/>
          </p:cNvPr>
          <p:cNvSpPr txBox="1"/>
          <p:nvPr/>
        </p:nvSpPr>
        <p:spPr>
          <a:xfrm>
            <a:off x="8264833" y="42668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42" name="Google Shape;4542;p105">
            <a:hlinkClick r:id="rId6" action="ppaction://hlinksldjump"/>
          </p:cNvPr>
          <p:cNvSpPr/>
          <p:nvPr/>
        </p:nvSpPr>
        <p:spPr>
          <a:xfrm rot="5400000">
            <a:off x="8024275" y="672825"/>
            <a:ext cx="11787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3" name="Google Shape;4543;p105">
            <a:hlinkClick r:id="rId6" action="ppaction://hlinksldjump"/>
          </p:cNvPr>
          <p:cNvSpPr txBox="1"/>
          <p:nvPr/>
        </p:nvSpPr>
        <p:spPr>
          <a:xfrm>
            <a:off x="8264833" y="6551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44" name="Google Shape;4544;p105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5" name="Google Shape;4545;p105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2"/>
          <p:cNvSpPr/>
          <p:nvPr/>
        </p:nvSpPr>
        <p:spPr>
          <a:xfrm>
            <a:off x="1013722" y="2549370"/>
            <a:ext cx="365700" cy="3657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  <a:endParaRPr sz="1800" b="1" dirty="0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35" name="Google Shape;1335;p52"/>
          <p:cNvSpPr/>
          <p:nvPr/>
        </p:nvSpPr>
        <p:spPr>
          <a:xfrm>
            <a:off x="1048647" y="1508263"/>
            <a:ext cx="365700" cy="3657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50" tIns="6400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</a:rPr>
              <a:t>a</a:t>
            </a:r>
            <a:endParaRPr sz="1800" b="1">
              <a:solidFill>
                <a:schemeClr val="accent1"/>
              </a:solidFill>
            </a:endParaRPr>
          </a:p>
        </p:txBody>
      </p:sp>
      <p:sp>
        <p:nvSpPr>
          <p:cNvPr id="1336" name="Google Shape;1336;p52"/>
          <p:cNvSpPr txBox="1">
            <a:spLocks noGrp="1"/>
          </p:cNvSpPr>
          <p:nvPr>
            <p:ph type="title"/>
          </p:nvPr>
        </p:nvSpPr>
        <p:spPr>
          <a:xfrm>
            <a:off x="1541075" y="542045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Multimedia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1337" name="Google Shape;1337;p52"/>
          <p:cNvSpPr txBox="1">
            <a:spLocks noGrp="1"/>
          </p:cNvSpPr>
          <p:nvPr>
            <p:ph type="subTitle" idx="1"/>
          </p:nvPr>
        </p:nvSpPr>
        <p:spPr>
          <a:xfrm>
            <a:off x="1013722" y="1240876"/>
            <a:ext cx="4172315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sz="1400" dirty="0"/>
              <a:t>	</a:t>
            </a:r>
            <a:r>
              <a:rPr lang="es-ES" sz="1400" dirty="0"/>
              <a:t>A día de hoy, cada vez más usuarios realizan búsquedas en base a contenido multimedia, por lo que es importante promocionar de manera adecuada este contenido.</a:t>
            </a:r>
          </a:p>
        </p:txBody>
      </p:sp>
      <p:sp>
        <p:nvSpPr>
          <p:cNvPr id="1338" name="Google Shape;1338;p52"/>
          <p:cNvSpPr/>
          <p:nvPr/>
        </p:nvSpPr>
        <p:spPr>
          <a:xfrm>
            <a:off x="6234134" y="1399089"/>
            <a:ext cx="661898" cy="66189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52"/>
          <p:cNvSpPr txBox="1">
            <a:spLocks noGrp="1"/>
          </p:cNvSpPr>
          <p:nvPr>
            <p:ph type="subTitle" idx="2"/>
          </p:nvPr>
        </p:nvSpPr>
        <p:spPr>
          <a:xfrm>
            <a:off x="994186" y="2374782"/>
            <a:ext cx="3996533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1400" dirty="0"/>
              <a:t>	</a:t>
            </a:r>
            <a:r>
              <a:rPr lang="es-ES" sz="1400" dirty="0"/>
              <a:t>La promoción del contenido multimedia ayuda en gran medida al posicionamiento de un sitio web ya que los usuarios usualmente permanecen de promedio más tiempo en el sitio </a:t>
            </a:r>
            <a:r>
              <a:rPr lang="es-ES" sz="1400" dirty="0" err="1"/>
              <a:t>we</a:t>
            </a:r>
            <a:r>
              <a:rPr lang="en-GB" sz="1400" dirty="0"/>
              <a:t>b.</a:t>
            </a:r>
          </a:p>
        </p:txBody>
      </p:sp>
      <p:grpSp>
        <p:nvGrpSpPr>
          <p:cNvPr id="1340" name="Google Shape;1340;p52"/>
          <p:cNvGrpSpPr/>
          <p:nvPr/>
        </p:nvGrpSpPr>
        <p:grpSpPr>
          <a:xfrm>
            <a:off x="4876801" y="1994933"/>
            <a:ext cx="2887956" cy="2613627"/>
            <a:chOff x="4876801" y="1994933"/>
            <a:chExt cx="2887956" cy="2613627"/>
          </a:xfrm>
        </p:grpSpPr>
        <p:sp>
          <p:nvSpPr>
            <p:cNvPr id="1341" name="Google Shape;1341;p52"/>
            <p:cNvSpPr/>
            <p:nvPr/>
          </p:nvSpPr>
          <p:spPr>
            <a:xfrm>
              <a:off x="6681505" y="2978584"/>
              <a:ext cx="804401" cy="572458"/>
            </a:xfrm>
            <a:custGeom>
              <a:avLst/>
              <a:gdLst/>
              <a:ahLst/>
              <a:cxnLst/>
              <a:rect l="l" t="t" r="r" b="b"/>
              <a:pathLst>
                <a:path w="14134" h="10059" extrusionOk="0">
                  <a:moveTo>
                    <a:pt x="4573" y="1"/>
                  </a:moveTo>
                  <a:cubicBezTo>
                    <a:pt x="4502" y="1"/>
                    <a:pt x="4432" y="4"/>
                    <a:pt x="4362" y="12"/>
                  </a:cubicBezTo>
                  <a:lnTo>
                    <a:pt x="232" y="480"/>
                  </a:lnTo>
                  <a:lnTo>
                    <a:pt x="232" y="480"/>
                  </a:lnTo>
                  <a:cubicBezTo>
                    <a:pt x="155" y="403"/>
                    <a:pt x="102" y="364"/>
                    <a:pt x="67" y="364"/>
                  </a:cubicBezTo>
                  <a:cubicBezTo>
                    <a:pt x="27" y="364"/>
                    <a:pt x="8" y="411"/>
                    <a:pt x="1" y="506"/>
                  </a:cubicBezTo>
                  <a:lnTo>
                    <a:pt x="232" y="480"/>
                  </a:lnTo>
                  <a:lnTo>
                    <a:pt x="232" y="480"/>
                  </a:lnTo>
                  <a:cubicBezTo>
                    <a:pt x="873" y="1123"/>
                    <a:pt x="3182" y="4435"/>
                    <a:pt x="11211" y="10059"/>
                  </a:cubicBezTo>
                  <a:lnTo>
                    <a:pt x="14133" y="7049"/>
                  </a:lnTo>
                  <a:lnTo>
                    <a:pt x="5904" y="491"/>
                  </a:lnTo>
                  <a:cubicBezTo>
                    <a:pt x="5535" y="174"/>
                    <a:pt x="5056" y="1"/>
                    <a:pt x="45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2"/>
            <p:cNvSpPr/>
            <p:nvPr/>
          </p:nvSpPr>
          <p:spPr>
            <a:xfrm>
              <a:off x="7384014" y="2775639"/>
              <a:ext cx="180470" cy="535409"/>
            </a:xfrm>
            <a:custGeom>
              <a:avLst/>
              <a:gdLst/>
              <a:ahLst/>
              <a:cxnLst/>
              <a:rect l="l" t="t" r="r" b="b"/>
              <a:pathLst>
                <a:path w="3171" h="9408" extrusionOk="0">
                  <a:moveTo>
                    <a:pt x="1469" y="1"/>
                  </a:moveTo>
                  <a:lnTo>
                    <a:pt x="1" y="7358"/>
                  </a:lnTo>
                  <a:cubicBezTo>
                    <a:pt x="699" y="8070"/>
                    <a:pt x="1426" y="8754"/>
                    <a:pt x="2167" y="9408"/>
                  </a:cubicBezTo>
                  <a:lnTo>
                    <a:pt x="3170" y="219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2"/>
            <p:cNvSpPr/>
            <p:nvPr/>
          </p:nvSpPr>
          <p:spPr>
            <a:xfrm>
              <a:off x="7427039" y="2495010"/>
              <a:ext cx="337719" cy="406451"/>
            </a:xfrm>
            <a:custGeom>
              <a:avLst/>
              <a:gdLst/>
              <a:ahLst/>
              <a:cxnLst/>
              <a:rect l="l" t="t" r="r" b="b"/>
              <a:pathLst>
                <a:path w="5934" h="7142" extrusionOk="0">
                  <a:moveTo>
                    <a:pt x="4000" y="0"/>
                  </a:moveTo>
                  <a:cubicBezTo>
                    <a:pt x="3907" y="0"/>
                    <a:pt x="3815" y="41"/>
                    <a:pt x="3752" y="119"/>
                  </a:cubicBezTo>
                  <a:lnTo>
                    <a:pt x="1339" y="3143"/>
                  </a:lnTo>
                  <a:lnTo>
                    <a:pt x="1339" y="3143"/>
                  </a:lnTo>
                  <a:lnTo>
                    <a:pt x="1513" y="2038"/>
                  </a:lnTo>
                  <a:cubicBezTo>
                    <a:pt x="1542" y="1835"/>
                    <a:pt x="1440" y="1617"/>
                    <a:pt x="1266" y="1515"/>
                  </a:cubicBezTo>
                  <a:cubicBezTo>
                    <a:pt x="1200" y="1476"/>
                    <a:pt x="1129" y="1457"/>
                    <a:pt x="1060" y="1457"/>
                  </a:cubicBezTo>
                  <a:cubicBezTo>
                    <a:pt x="899" y="1457"/>
                    <a:pt x="745" y="1556"/>
                    <a:pt x="684" y="1719"/>
                  </a:cubicBezTo>
                  <a:lnTo>
                    <a:pt x="306" y="2693"/>
                  </a:lnTo>
                  <a:cubicBezTo>
                    <a:pt x="88" y="3260"/>
                    <a:pt x="1" y="3856"/>
                    <a:pt x="59" y="4452"/>
                  </a:cubicBezTo>
                  <a:lnTo>
                    <a:pt x="103" y="4903"/>
                  </a:lnTo>
                  <a:cubicBezTo>
                    <a:pt x="146" y="5353"/>
                    <a:pt x="321" y="5790"/>
                    <a:pt x="612" y="6168"/>
                  </a:cubicBezTo>
                  <a:lnTo>
                    <a:pt x="1368" y="7142"/>
                  </a:lnTo>
                  <a:lnTo>
                    <a:pt x="5555" y="3652"/>
                  </a:lnTo>
                  <a:cubicBezTo>
                    <a:pt x="5642" y="3580"/>
                    <a:pt x="5671" y="3478"/>
                    <a:pt x="5657" y="3362"/>
                  </a:cubicBezTo>
                  <a:cubicBezTo>
                    <a:pt x="5626" y="3199"/>
                    <a:pt x="5489" y="3100"/>
                    <a:pt x="5345" y="3100"/>
                  </a:cubicBezTo>
                  <a:cubicBezTo>
                    <a:pt x="5283" y="3100"/>
                    <a:pt x="5219" y="3119"/>
                    <a:pt x="5162" y="3158"/>
                  </a:cubicBezTo>
                  <a:lnTo>
                    <a:pt x="4159" y="3681"/>
                  </a:lnTo>
                  <a:lnTo>
                    <a:pt x="5802" y="2286"/>
                  </a:lnTo>
                  <a:cubicBezTo>
                    <a:pt x="5904" y="2184"/>
                    <a:pt x="5933" y="2038"/>
                    <a:pt x="5860" y="1922"/>
                  </a:cubicBezTo>
                  <a:lnTo>
                    <a:pt x="5846" y="1878"/>
                  </a:lnTo>
                  <a:cubicBezTo>
                    <a:pt x="5790" y="1766"/>
                    <a:pt x="5673" y="1702"/>
                    <a:pt x="5554" y="1702"/>
                  </a:cubicBezTo>
                  <a:cubicBezTo>
                    <a:pt x="5488" y="1702"/>
                    <a:pt x="5423" y="1721"/>
                    <a:pt x="5366" y="1762"/>
                  </a:cubicBezTo>
                  <a:lnTo>
                    <a:pt x="3694" y="2998"/>
                  </a:lnTo>
                  <a:lnTo>
                    <a:pt x="5453" y="992"/>
                  </a:lnTo>
                  <a:cubicBezTo>
                    <a:pt x="5570" y="875"/>
                    <a:pt x="5555" y="686"/>
                    <a:pt x="5453" y="570"/>
                  </a:cubicBezTo>
                  <a:lnTo>
                    <a:pt x="5395" y="512"/>
                  </a:lnTo>
                  <a:cubicBezTo>
                    <a:pt x="5330" y="439"/>
                    <a:pt x="5242" y="403"/>
                    <a:pt x="5157" y="403"/>
                  </a:cubicBezTo>
                  <a:cubicBezTo>
                    <a:pt x="5072" y="403"/>
                    <a:pt x="4988" y="439"/>
                    <a:pt x="4930" y="512"/>
                  </a:cubicBezTo>
                  <a:lnTo>
                    <a:pt x="2807" y="2664"/>
                  </a:lnTo>
                  <a:lnTo>
                    <a:pt x="4363" y="570"/>
                  </a:lnTo>
                  <a:cubicBezTo>
                    <a:pt x="4435" y="454"/>
                    <a:pt x="4421" y="279"/>
                    <a:pt x="4319" y="177"/>
                  </a:cubicBezTo>
                  <a:lnTo>
                    <a:pt x="4217" y="90"/>
                  </a:lnTo>
                  <a:cubicBezTo>
                    <a:pt x="4157" y="30"/>
                    <a:pt x="4078" y="0"/>
                    <a:pt x="4000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2"/>
            <p:cNvSpPr/>
            <p:nvPr/>
          </p:nvSpPr>
          <p:spPr>
            <a:xfrm>
              <a:off x="7501535" y="2671606"/>
              <a:ext cx="36481" cy="102438"/>
            </a:xfrm>
            <a:custGeom>
              <a:avLst/>
              <a:gdLst/>
              <a:ahLst/>
              <a:cxnLst/>
              <a:rect l="l" t="t" r="r" b="b"/>
              <a:pathLst>
                <a:path w="641" h="1800" extrusionOk="0">
                  <a:moveTo>
                    <a:pt x="37" y="0"/>
                  </a:moveTo>
                  <a:cubicBezTo>
                    <a:pt x="30" y="0"/>
                    <a:pt x="22" y="4"/>
                    <a:pt x="15" y="11"/>
                  </a:cubicBezTo>
                  <a:cubicBezTo>
                    <a:pt x="0" y="26"/>
                    <a:pt x="0" y="55"/>
                    <a:pt x="15" y="70"/>
                  </a:cubicBezTo>
                  <a:cubicBezTo>
                    <a:pt x="15" y="70"/>
                    <a:pt x="553" y="724"/>
                    <a:pt x="335" y="1756"/>
                  </a:cubicBezTo>
                  <a:cubicBezTo>
                    <a:pt x="320" y="1771"/>
                    <a:pt x="335" y="1800"/>
                    <a:pt x="349" y="1800"/>
                  </a:cubicBezTo>
                  <a:lnTo>
                    <a:pt x="364" y="1800"/>
                  </a:lnTo>
                  <a:cubicBezTo>
                    <a:pt x="378" y="1800"/>
                    <a:pt x="393" y="1785"/>
                    <a:pt x="393" y="1771"/>
                  </a:cubicBezTo>
                  <a:cubicBezTo>
                    <a:pt x="640" y="709"/>
                    <a:pt x="59" y="26"/>
                    <a:pt x="59" y="11"/>
                  </a:cubicBezTo>
                  <a:cubicBezTo>
                    <a:pt x="51" y="4"/>
                    <a:pt x="44" y="0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2"/>
            <p:cNvSpPr/>
            <p:nvPr/>
          </p:nvSpPr>
          <p:spPr>
            <a:xfrm>
              <a:off x="7272298" y="2897315"/>
              <a:ext cx="297994" cy="678196"/>
            </a:xfrm>
            <a:custGeom>
              <a:avLst/>
              <a:gdLst/>
              <a:ahLst/>
              <a:cxnLst/>
              <a:rect l="l" t="t" r="r" b="b"/>
              <a:pathLst>
                <a:path w="5236" h="11917" extrusionOk="0">
                  <a:moveTo>
                    <a:pt x="2080" y="0"/>
                  </a:moveTo>
                  <a:lnTo>
                    <a:pt x="641" y="8855"/>
                  </a:lnTo>
                  <a:cubicBezTo>
                    <a:pt x="103" y="10062"/>
                    <a:pt x="1" y="11152"/>
                    <a:pt x="1193" y="11705"/>
                  </a:cubicBezTo>
                  <a:cubicBezTo>
                    <a:pt x="1513" y="11849"/>
                    <a:pt x="1847" y="11916"/>
                    <a:pt x="2176" y="11916"/>
                  </a:cubicBezTo>
                  <a:cubicBezTo>
                    <a:pt x="3208" y="11916"/>
                    <a:pt x="4185" y="11251"/>
                    <a:pt x="4494" y="10192"/>
                  </a:cubicBezTo>
                  <a:lnTo>
                    <a:pt x="5235" y="1032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2"/>
            <p:cNvSpPr/>
            <p:nvPr/>
          </p:nvSpPr>
          <p:spPr>
            <a:xfrm>
              <a:off x="6081606" y="2998218"/>
              <a:ext cx="519725" cy="930991"/>
            </a:xfrm>
            <a:custGeom>
              <a:avLst/>
              <a:gdLst/>
              <a:ahLst/>
              <a:cxnLst/>
              <a:rect l="l" t="t" r="r" b="b"/>
              <a:pathLst>
                <a:path w="9132" h="16359" extrusionOk="0">
                  <a:moveTo>
                    <a:pt x="6354" y="1"/>
                  </a:moveTo>
                  <a:cubicBezTo>
                    <a:pt x="6354" y="1"/>
                    <a:pt x="3853" y="3011"/>
                    <a:pt x="0" y="15151"/>
                  </a:cubicBezTo>
                  <a:lnTo>
                    <a:pt x="2937" y="16358"/>
                  </a:lnTo>
                  <a:lnTo>
                    <a:pt x="9131" y="4639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rgbClr val="698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2"/>
            <p:cNvSpPr/>
            <p:nvPr/>
          </p:nvSpPr>
          <p:spPr>
            <a:xfrm>
              <a:off x="6421706" y="2921274"/>
              <a:ext cx="728252" cy="935942"/>
            </a:xfrm>
            <a:custGeom>
              <a:avLst/>
              <a:gdLst/>
              <a:ahLst/>
              <a:cxnLst/>
              <a:rect l="l" t="t" r="r" b="b"/>
              <a:pathLst>
                <a:path w="12796" h="16446" extrusionOk="0">
                  <a:moveTo>
                    <a:pt x="7793" y="1"/>
                  </a:moveTo>
                  <a:lnTo>
                    <a:pt x="4900" y="30"/>
                  </a:lnTo>
                  <a:lnTo>
                    <a:pt x="422" y="1309"/>
                  </a:lnTo>
                  <a:cubicBezTo>
                    <a:pt x="131" y="1484"/>
                    <a:pt x="0" y="1833"/>
                    <a:pt x="116" y="2138"/>
                  </a:cubicBezTo>
                  <a:lnTo>
                    <a:pt x="204" y="6238"/>
                  </a:lnTo>
                  <a:lnTo>
                    <a:pt x="2574" y="16445"/>
                  </a:lnTo>
                  <a:lnTo>
                    <a:pt x="10701" y="16285"/>
                  </a:lnTo>
                  <a:lnTo>
                    <a:pt x="10745" y="10571"/>
                  </a:lnTo>
                  <a:cubicBezTo>
                    <a:pt x="12795" y="5395"/>
                    <a:pt x="11414" y="1978"/>
                    <a:pt x="10105" y="1251"/>
                  </a:cubicBezTo>
                  <a:lnTo>
                    <a:pt x="77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2"/>
            <p:cNvSpPr/>
            <p:nvPr/>
          </p:nvSpPr>
          <p:spPr>
            <a:xfrm>
              <a:off x="6597106" y="2921274"/>
              <a:ext cx="408006" cy="193039"/>
            </a:xfrm>
            <a:custGeom>
              <a:avLst/>
              <a:gdLst/>
              <a:ahLst/>
              <a:cxnLst/>
              <a:rect l="l" t="t" r="r" b="b"/>
              <a:pathLst>
                <a:path w="7169" h="3392" extrusionOk="0">
                  <a:moveTo>
                    <a:pt x="4711" y="1"/>
                  </a:moveTo>
                  <a:lnTo>
                    <a:pt x="1832" y="30"/>
                  </a:lnTo>
                  <a:lnTo>
                    <a:pt x="0" y="553"/>
                  </a:lnTo>
                  <a:cubicBezTo>
                    <a:pt x="0" y="553"/>
                    <a:pt x="1776" y="3392"/>
                    <a:pt x="4354" y="3392"/>
                  </a:cubicBezTo>
                  <a:cubicBezTo>
                    <a:pt x="4405" y="3392"/>
                    <a:pt x="4456" y="3391"/>
                    <a:pt x="4508" y="3389"/>
                  </a:cubicBezTo>
                  <a:cubicBezTo>
                    <a:pt x="7169" y="3287"/>
                    <a:pt x="6151" y="771"/>
                    <a:pt x="6151" y="771"/>
                  </a:cubicBezTo>
                  <a:lnTo>
                    <a:pt x="4711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2"/>
            <p:cNvSpPr/>
            <p:nvPr/>
          </p:nvSpPr>
          <p:spPr>
            <a:xfrm>
              <a:off x="6399340" y="3848071"/>
              <a:ext cx="791994" cy="760488"/>
            </a:xfrm>
            <a:custGeom>
              <a:avLst/>
              <a:gdLst/>
              <a:ahLst/>
              <a:cxnLst/>
              <a:rect l="l" t="t" r="r" b="b"/>
              <a:pathLst>
                <a:path w="13916" h="13363" extrusionOk="0">
                  <a:moveTo>
                    <a:pt x="11094" y="0"/>
                  </a:moveTo>
                  <a:lnTo>
                    <a:pt x="2967" y="160"/>
                  </a:lnTo>
                  <a:cubicBezTo>
                    <a:pt x="0" y="3868"/>
                    <a:pt x="102" y="13362"/>
                    <a:pt x="102" y="13362"/>
                  </a:cubicBezTo>
                  <a:lnTo>
                    <a:pt x="13915" y="13362"/>
                  </a:lnTo>
                  <a:lnTo>
                    <a:pt x="110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2"/>
            <p:cNvSpPr/>
            <p:nvPr/>
          </p:nvSpPr>
          <p:spPr>
            <a:xfrm>
              <a:off x="6358820" y="2304814"/>
              <a:ext cx="888859" cy="606888"/>
            </a:xfrm>
            <a:custGeom>
              <a:avLst/>
              <a:gdLst/>
              <a:ahLst/>
              <a:cxnLst/>
              <a:rect l="l" t="t" r="r" b="b"/>
              <a:pathLst>
                <a:path w="15618" h="10664" extrusionOk="0">
                  <a:moveTo>
                    <a:pt x="2355" y="1"/>
                  </a:moveTo>
                  <a:lnTo>
                    <a:pt x="2355" y="1"/>
                  </a:lnTo>
                  <a:cubicBezTo>
                    <a:pt x="291" y="2894"/>
                    <a:pt x="0" y="9582"/>
                    <a:pt x="7924" y="10571"/>
                  </a:cubicBezTo>
                  <a:cubicBezTo>
                    <a:pt x="8431" y="10634"/>
                    <a:pt x="8902" y="10664"/>
                    <a:pt x="9339" y="10664"/>
                  </a:cubicBezTo>
                  <a:cubicBezTo>
                    <a:pt x="15618" y="10664"/>
                    <a:pt x="14791" y="4546"/>
                    <a:pt x="11968" y="4546"/>
                  </a:cubicBezTo>
                  <a:cubicBezTo>
                    <a:pt x="11920" y="4546"/>
                    <a:pt x="11871" y="4548"/>
                    <a:pt x="11821" y="4552"/>
                  </a:cubicBezTo>
                  <a:cubicBezTo>
                    <a:pt x="11745" y="4557"/>
                    <a:pt x="11674" y="4560"/>
                    <a:pt x="11607" y="4560"/>
                  </a:cubicBezTo>
                  <a:cubicBezTo>
                    <a:pt x="10468" y="4560"/>
                    <a:pt x="10701" y="3781"/>
                    <a:pt x="10701" y="3781"/>
                  </a:cubicBezTo>
                  <a:lnTo>
                    <a:pt x="23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2"/>
            <p:cNvSpPr/>
            <p:nvPr/>
          </p:nvSpPr>
          <p:spPr>
            <a:xfrm>
              <a:off x="6456422" y="2171186"/>
              <a:ext cx="556946" cy="502117"/>
            </a:xfrm>
            <a:custGeom>
              <a:avLst/>
              <a:gdLst/>
              <a:ahLst/>
              <a:cxnLst/>
              <a:rect l="l" t="t" r="r" b="b"/>
              <a:pathLst>
                <a:path w="9786" h="8823" extrusionOk="0">
                  <a:moveTo>
                    <a:pt x="5099" y="1"/>
                  </a:moveTo>
                  <a:cubicBezTo>
                    <a:pt x="2809" y="1"/>
                    <a:pt x="436" y="1419"/>
                    <a:pt x="219" y="3686"/>
                  </a:cubicBezTo>
                  <a:cubicBezTo>
                    <a:pt x="1" y="6115"/>
                    <a:pt x="2342" y="8572"/>
                    <a:pt x="4770" y="8804"/>
                  </a:cubicBezTo>
                  <a:cubicBezTo>
                    <a:pt x="4904" y="8817"/>
                    <a:pt x="5038" y="8822"/>
                    <a:pt x="5171" y="8822"/>
                  </a:cubicBezTo>
                  <a:cubicBezTo>
                    <a:pt x="7417" y="8822"/>
                    <a:pt x="9347" y="7113"/>
                    <a:pt x="9553" y="4820"/>
                  </a:cubicBezTo>
                  <a:cubicBezTo>
                    <a:pt x="9786" y="2392"/>
                    <a:pt x="7998" y="255"/>
                    <a:pt x="5584" y="22"/>
                  </a:cubicBezTo>
                  <a:cubicBezTo>
                    <a:pt x="5423" y="8"/>
                    <a:pt x="5262" y="1"/>
                    <a:pt x="5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2"/>
            <p:cNvSpPr/>
            <p:nvPr/>
          </p:nvSpPr>
          <p:spPr>
            <a:xfrm>
              <a:off x="6890880" y="2485848"/>
              <a:ext cx="148997" cy="135560"/>
            </a:xfrm>
            <a:custGeom>
              <a:avLst/>
              <a:gdLst/>
              <a:ahLst/>
              <a:cxnLst/>
              <a:rect l="l" t="t" r="r" b="b"/>
              <a:pathLst>
                <a:path w="2618" h="2382" extrusionOk="0">
                  <a:moveTo>
                    <a:pt x="1472" y="1"/>
                  </a:moveTo>
                  <a:cubicBezTo>
                    <a:pt x="1359" y="1"/>
                    <a:pt x="1240" y="12"/>
                    <a:pt x="1120" y="33"/>
                  </a:cubicBezTo>
                  <a:cubicBezTo>
                    <a:pt x="451" y="149"/>
                    <a:pt x="0" y="789"/>
                    <a:pt x="116" y="1458"/>
                  </a:cubicBezTo>
                  <a:cubicBezTo>
                    <a:pt x="218" y="2041"/>
                    <a:pt x="696" y="2381"/>
                    <a:pt x="1270" y="2381"/>
                  </a:cubicBezTo>
                  <a:cubicBezTo>
                    <a:pt x="1354" y="2381"/>
                    <a:pt x="1440" y="2374"/>
                    <a:pt x="1527" y="2359"/>
                  </a:cubicBezTo>
                  <a:cubicBezTo>
                    <a:pt x="2196" y="2243"/>
                    <a:pt x="2617" y="1458"/>
                    <a:pt x="2501" y="789"/>
                  </a:cubicBezTo>
                  <a:cubicBezTo>
                    <a:pt x="2406" y="229"/>
                    <a:pt x="1988" y="1"/>
                    <a:pt x="1472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2"/>
            <p:cNvSpPr/>
            <p:nvPr/>
          </p:nvSpPr>
          <p:spPr>
            <a:xfrm>
              <a:off x="6703871" y="2608491"/>
              <a:ext cx="159753" cy="350907"/>
            </a:xfrm>
            <a:custGeom>
              <a:avLst/>
              <a:gdLst/>
              <a:ahLst/>
              <a:cxnLst/>
              <a:rect l="l" t="t" r="r" b="b"/>
              <a:pathLst>
                <a:path w="2807" h="6166" extrusionOk="0">
                  <a:moveTo>
                    <a:pt x="829" y="1"/>
                  </a:moveTo>
                  <a:lnTo>
                    <a:pt x="0" y="6166"/>
                  </a:lnTo>
                  <a:lnTo>
                    <a:pt x="2806" y="6137"/>
                  </a:lnTo>
                  <a:lnTo>
                    <a:pt x="2748" y="670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2"/>
            <p:cNvSpPr/>
            <p:nvPr/>
          </p:nvSpPr>
          <p:spPr>
            <a:xfrm>
              <a:off x="6731131" y="2620898"/>
              <a:ext cx="130842" cy="191218"/>
            </a:xfrm>
            <a:custGeom>
              <a:avLst/>
              <a:gdLst/>
              <a:ahLst/>
              <a:cxnLst/>
              <a:rect l="l" t="t" r="r" b="b"/>
              <a:pathLst>
                <a:path w="2299" h="3360" extrusionOk="0">
                  <a:moveTo>
                    <a:pt x="1" y="1"/>
                  </a:moveTo>
                  <a:cubicBezTo>
                    <a:pt x="1" y="1"/>
                    <a:pt x="16" y="2749"/>
                    <a:pt x="2298" y="3360"/>
                  </a:cubicBezTo>
                  <a:lnTo>
                    <a:pt x="2298" y="1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6459723" y="2239423"/>
              <a:ext cx="564401" cy="503938"/>
            </a:xfrm>
            <a:custGeom>
              <a:avLst/>
              <a:gdLst/>
              <a:ahLst/>
              <a:cxnLst/>
              <a:rect l="l" t="t" r="r" b="b"/>
              <a:pathLst>
                <a:path w="9917" h="8855" extrusionOk="0">
                  <a:moveTo>
                    <a:pt x="6942" y="0"/>
                  </a:moveTo>
                  <a:cubicBezTo>
                    <a:pt x="6717" y="0"/>
                    <a:pt x="6573" y="45"/>
                    <a:pt x="6573" y="45"/>
                  </a:cubicBezTo>
                  <a:cubicBezTo>
                    <a:pt x="1" y="117"/>
                    <a:pt x="2851" y="4828"/>
                    <a:pt x="2851" y="4828"/>
                  </a:cubicBezTo>
                  <a:lnTo>
                    <a:pt x="3185" y="5701"/>
                  </a:lnTo>
                  <a:cubicBezTo>
                    <a:pt x="3316" y="6369"/>
                    <a:pt x="3636" y="7126"/>
                    <a:pt x="4057" y="7678"/>
                  </a:cubicBezTo>
                  <a:cubicBezTo>
                    <a:pt x="4742" y="8533"/>
                    <a:pt x="5379" y="8854"/>
                    <a:pt x="6281" y="8854"/>
                  </a:cubicBezTo>
                  <a:cubicBezTo>
                    <a:pt x="6606" y="8854"/>
                    <a:pt x="6965" y="8813"/>
                    <a:pt x="7373" y="8739"/>
                  </a:cubicBezTo>
                  <a:cubicBezTo>
                    <a:pt x="8957" y="8478"/>
                    <a:pt x="9917" y="6660"/>
                    <a:pt x="9335" y="3113"/>
                  </a:cubicBezTo>
                  <a:cubicBezTo>
                    <a:pt x="8873" y="359"/>
                    <a:pt x="7582" y="0"/>
                    <a:pt x="6942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6908238" y="2517718"/>
              <a:ext cx="24871" cy="37048"/>
            </a:xfrm>
            <a:custGeom>
              <a:avLst/>
              <a:gdLst/>
              <a:ahLst/>
              <a:cxnLst/>
              <a:rect l="l" t="t" r="r" b="b"/>
              <a:pathLst>
                <a:path w="437" h="651" extrusionOk="0">
                  <a:moveTo>
                    <a:pt x="37" y="0"/>
                  </a:moveTo>
                  <a:cubicBezTo>
                    <a:pt x="30" y="0"/>
                    <a:pt x="22" y="4"/>
                    <a:pt x="15" y="11"/>
                  </a:cubicBezTo>
                  <a:cubicBezTo>
                    <a:pt x="0" y="26"/>
                    <a:pt x="15" y="40"/>
                    <a:pt x="15" y="55"/>
                  </a:cubicBezTo>
                  <a:lnTo>
                    <a:pt x="364" y="389"/>
                  </a:lnTo>
                  <a:lnTo>
                    <a:pt x="88" y="593"/>
                  </a:lnTo>
                  <a:cubicBezTo>
                    <a:pt x="73" y="607"/>
                    <a:pt x="73" y="622"/>
                    <a:pt x="73" y="636"/>
                  </a:cubicBezTo>
                  <a:cubicBezTo>
                    <a:pt x="88" y="636"/>
                    <a:pt x="88" y="651"/>
                    <a:pt x="102" y="651"/>
                  </a:cubicBezTo>
                  <a:cubicBezTo>
                    <a:pt x="102" y="651"/>
                    <a:pt x="117" y="651"/>
                    <a:pt x="117" y="636"/>
                  </a:cubicBezTo>
                  <a:lnTo>
                    <a:pt x="422" y="418"/>
                  </a:lnTo>
                  <a:cubicBezTo>
                    <a:pt x="437" y="418"/>
                    <a:pt x="437" y="404"/>
                    <a:pt x="437" y="404"/>
                  </a:cubicBezTo>
                  <a:cubicBezTo>
                    <a:pt x="437" y="389"/>
                    <a:pt x="437" y="374"/>
                    <a:pt x="437" y="374"/>
                  </a:cubicBezTo>
                  <a:lnTo>
                    <a:pt x="59" y="11"/>
                  </a:lnTo>
                  <a:cubicBezTo>
                    <a:pt x="51" y="4"/>
                    <a:pt x="44" y="0"/>
                    <a:pt x="37" y="0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2"/>
            <p:cNvSpPr/>
            <p:nvPr/>
          </p:nvSpPr>
          <p:spPr>
            <a:xfrm>
              <a:off x="6710473" y="2395473"/>
              <a:ext cx="125834" cy="50991"/>
            </a:xfrm>
            <a:custGeom>
              <a:avLst/>
              <a:gdLst/>
              <a:ahLst/>
              <a:cxnLst/>
              <a:rect l="l" t="t" r="r" b="b"/>
              <a:pathLst>
                <a:path w="2211" h="896" extrusionOk="0">
                  <a:moveTo>
                    <a:pt x="1751" y="1"/>
                  </a:moveTo>
                  <a:cubicBezTo>
                    <a:pt x="1511" y="1"/>
                    <a:pt x="1209" y="69"/>
                    <a:pt x="1004" y="138"/>
                  </a:cubicBezTo>
                  <a:cubicBezTo>
                    <a:pt x="1004" y="138"/>
                    <a:pt x="495" y="283"/>
                    <a:pt x="219" y="487"/>
                  </a:cubicBezTo>
                  <a:cubicBezTo>
                    <a:pt x="0" y="661"/>
                    <a:pt x="102" y="850"/>
                    <a:pt x="378" y="894"/>
                  </a:cubicBezTo>
                  <a:cubicBezTo>
                    <a:pt x="394" y="895"/>
                    <a:pt x="411" y="896"/>
                    <a:pt x="430" y="896"/>
                  </a:cubicBezTo>
                  <a:cubicBezTo>
                    <a:pt x="628" y="896"/>
                    <a:pt x="1013" y="830"/>
                    <a:pt x="1265" y="763"/>
                  </a:cubicBezTo>
                  <a:cubicBezTo>
                    <a:pt x="2138" y="516"/>
                    <a:pt x="2210" y="269"/>
                    <a:pt x="2109" y="123"/>
                  </a:cubicBezTo>
                  <a:cubicBezTo>
                    <a:pt x="2055" y="34"/>
                    <a:pt x="1918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2"/>
            <p:cNvSpPr/>
            <p:nvPr/>
          </p:nvSpPr>
          <p:spPr>
            <a:xfrm>
              <a:off x="6893669" y="2383749"/>
              <a:ext cx="103979" cy="36309"/>
            </a:xfrm>
            <a:custGeom>
              <a:avLst/>
              <a:gdLst/>
              <a:ahLst/>
              <a:cxnLst/>
              <a:rect l="l" t="t" r="r" b="b"/>
              <a:pathLst>
                <a:path w="1827" h="638" extrusionOk="0">
                  <a:moveTo>
                    <a:pt x="594" y="0"/>
                  </a:moveTo>
                  <a:cubicBezTo>
                    <a:pt x="312" y="0"/>
                    <a:pt x="1" y="56"/>
                    <a:pt x="24" y="242"/>
                  </a:cubicBezTo>
                  <a:cubicBezTo>
                    <a:pt x="53" y="402"/>
                    <a:pt x="213" y="562"/>
                    <a:pt x="969" y="635"/>
                  </a:cubicBezTo>
                  <a:cubicBezTo>
                    <a:pt x="999" y="637"/>
                    <a:pt x="1032" y="638"/>
                    <a:pt x="1066" y="638"/>
                  </a:cubicBezTo>
                  <a:cubicBezTo>
                    <a:pt x="1289" y="638"/>
                    <a:pt x="1564" y="598"/>
                    <a:pt x="1652" y="548"/>
                  </a:cubicBezTo>
                  <a:cubicBezTo>
                    <a:pt x="1827" y="460"/>
                    <a:pt x="1783" y="257"/>
                    <a:pt x="1536" y="155"/>
                  </a:cubicBezTo>
                  <a:cubicBezTo>
                    <a:pt x="1231" y="24"/>
                    <a:pt x="794" y="10"/>
                    <a:pt x="794" y="10"/>
                  </a:cubicBezTo>
                  <a:cubicBezTo>
                    <a:pt x="733" y="4"/>
                    <a:pt x="665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2"/>
            <p:cNvSpPr/>
            <p:nvPr/>
          </p:nvSpPr>
          <p:spPr>
            <a:xfrm>
              <a:off x="6765904" y="2490401"/>
              <a:ext cx="71254" cy="15536"/>
            </a:xfrm>
            <a:custGeom>
              <a:avLst/>
              <a:gdLst/>
              <a:ahLst/>
              <a:cxnLst/>
              <a:rect l="l" t="t" r="r" b="b"/>
              <a:pathLst>
                <a:path w="1252" h="273" extrusionOk="0">
                  <a:moveTo>
                    <a:pt x="1193" y="0"/>
                  </a:moveTo>
                  <a:cubicBezTo>
                    <a:pt x="1182" y="0"/>
                    <a:pt x="1171" y="4"/>
                    <a:pt x="1164" y="11"/>
                  </a:cubicBezTo>
                  <a:cubicBezTo>
                    <a:pt x="1164" y="11"/>
                    <a:pt x="966" y="183"/>
                    <a:pt x="524" y="183"/>
                  </a:cubicBezTo>
                  <a:cubicBezTo>
                    <a:pt x="391" y="183"/>
                    <a:pt x="237" y="168"/>
                    <a:pt x="59" y="127"/>
                  </a:cubicBezTo>
                  <a:cubicBezTo>
                    <a:pt x="30" y="127"/>
                    <a:pt x="1" y="142"/>
                    <a:pt x="1" y="157"/>
                  </a:cubicBezTo>
                  <a:cubicBezTo>
                    <a:pt x="1" y="186"/>
                    <a:pt x="15" y="200"/>
                    <a:pt x="30" y="215"/>
                  </a:cubicBezTo>
                  <a:cubicBezTo>
                    <a:pt x="219" y="258"/>
                    <a:pt x="379" y="273"/>
                    <a:pt x="524" y="273"/>
                  </a:cubicBezTo>
                  <a:cubicBezTo>
                    <a:pt x="1004" y="273"/>
                    <a:pt x="1222" y="84"/>
                    <a:pt x="1222" y="69"/>
                  </a:cubicBezTo>
                  <a:cubicBezTo>
                    <a:pt x="1251" y="55"/>
                    <a:pt x="1251" y="26"/>
                    <a:pt x="1222" y="11"/>
                  </a:cubicBezTo>
                  <a:cubicBezTo>
                    <a:pt x="1215" y="4"/>
                    <a:pt x="1204" y="0"/>
                    <a:pt x="1193" y="0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6923149" y="2467010"/>
              <a:ext cx="49685" cy="19065"/>
            </a:xfrm>
            <a:custGeom>
              <a:avLst/>
              <a:gdLst/>
              <a:ahLst/>
              <a:cxnLst/>
              <a:rect l="l" t="t" r="r" b="b"/>
              <a:pathLst>
                <a:path w="873" h="335" extrusionOk="0">
                  <a:moveTo>
                    <a:pt x="829" y="1"/>
                  </a:moveTo>
                  <a:cubicBezTo>
                    <a:pt x="814" y="1"/>
                    <a:pt x="785" y="15"/>
                    <a:pt x="785" y="30"/>
                  </a:cubicBezTo>
                  <a:cubicBezTo>
                    <a:pt x="774" y="41"/>
                    <a:pt x="701" y="247"/>
                    <a:pt x="385" y="247"/>
                  </a:cubicBezTo>
                  <a:cubicBezTo>
                    <a:pt x="297" y="247"/>
                    <a:pt x="189" y="231"/>
                    <a:pt x="58" y="190"/>
                  </a:cubicBezTo>
                  <a:cubicBezTo>
                    <a:pt x="29" y="190"/>
                    <a:pt x="15" y="204"/>
                    <a:pt x="0" y="219"/>
                  </a:cubicBezTo>
                  <a:cubicBezTo>
                    <a:pt x="0" y="248"/>
                    <a:pt x="15" y="277"/>
                    <a:pt x="29" y="277"/>
                  </a:cubicBezTo>
                  <a:cubicBezTo>
                    <a:pt x="160" y="320"/>
                    <a:pt x="276" y="335"/>
                    <a:pt x="378" y="335"/>
                  </a:cubicBezTo>
                  <a:cubicBezTo>
                    <a:pt x="771" y="335"/>
                    <a:pt x="858" y="59"/>
                    <a:pt x="858" y="59"/>
                  </a:cubicBezTo>
                  <a:cubicBezTo>
                    <a:pt x="873" y="30"/>
                    <a:pt x="858" y="15"/>
                    <a:pt x="829" y="1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2"/>
            <p:cNvSpPr/>
            <p:nvPr/>
          </p:nvSpPr>
          <p:spPr>
            <a:xfrm>
              <a:off x="6880921" y="2596711"/>
              <a:ext cx="41432" cy="39211"/>
            </a:xfrm>
            <a:custGeom>
              <a:avLst/>
              <a:gdLst/>
              <a:ahLst/>
              <a:cxnLst/>
              <a:rect l="l" t="t" r="r" b="b"/>
              <a:pathLst>
                <a:path w="728" h="689" extrusionOk="0">
                  <a:moveTo>
                    <a:pt x="345" y="1"/>
                  </a:moveTo>
                  <a:cubicBezTo>
                    <a:pt x="175" y="1"/>
                    <a:pt x="28" y="137"/>
                    <a:pt x="15" y="310"/>
                  </a:cubicBezTo>
                  <a:cubicBezTo>
                    <a:pt x="1" y="499"/>
                    <a:pt x="131" y="673"/>
                    <a:pt x="335" y="688"/>
                  </a:cubicBezTo>
                  <a:cubicBezTo>
                    <a:pt x="345" y="688"/>
                    <a:pt x="354" y="689"/>
                    <a:pt x="364" y="689"/>
                  </a:cubicBezTo>
                  <a:cubicBezTo>
                    <a:pt x="540" y="689"/>
                    <a:pt x="685" y="562"/>
                    <a:pt x="713" y="382"/>
                  </a:cubicBezTo>
                  <a:cubicBezTo>
                    <a:pt x="728" y="179"/>
                    <a:pt x="582" y="19"/>
                    <a:pt x="393" y="4"/>
                  </a:cubicBezTo>
                  <a:cubicBezTo>
                    <a:pt x="377" y="2"/>
                    <a:pt x="361" y="1"/>
                    <a:pt x="345" y="1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2"/>
            <p:cNvSpPr/>
            <p:nvPr/>
          </p:nvSpPr>
          <p:spPr>
            <a:xfrm>
              <a:off x="6530065" y="2208008"/>
              <a:ext cx="277278" cy="250802"/>
            </a:xfrm>
            <a:custGeom>
              <a:avLst/>
              <a:gdLst/>
              <a:ahLst/>
              <a:cxnLst/>
              <a:rect l="l" t="t" r="r" b="b"/>
              <a:pathLst>
                <a:path w="4872" h="4407" extrusionOk="0">
                  <a:moveTo>
                    <a:pt x="3127" y="1"/>
                  </a:moveTo>
                  <a:lnTo>
                    <a:pt x="1644" y="1324"/>
                  </a:lnTo>
                  <a:cubicBezTo>
                    <a:pt x="1" y="2981"/>
                    <a:pt x="1309" y="4406"/>
                    <a:pt x="1309" y="4406"/>
                  </a:cubicBezTo>
                  <a:cubicBezTo>
                    <a:pt x="4872" y="2051"/>
                    <a:pt x="3127" y="1"/>
                    <a:pt x="3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2"/>
            <p:cNvSpPr/>
            <p:nvPr/>
          </p:nvSpPr>
          <p:spPr>
            <a:xfrm>
              <a:off x="6559886" y="2383408"/>
              <a:ext cx="116728" cy="192071"/>
            </a:xfrm>
            <a:custGeom>
              <a:avLst/>
              <a:gdLst/>
              <a:ahLst/>
              <a:cxnLst/>
              <a:rect l="l" t="t" r="r" b="b"/>
              <a:pathLst>
                <a:path w="2051" h="3375" extrusionOk="0">
                  <a:moveTo>
                    <a:pt x="1745" y="1"/>
                  </a:moveTo>
                  <a:lnTo>
                    <a:pt x="0" y="626"/>
                  </a:lnTo>
                  <a:lnTo>
                    <a:pt x="73" y="1818"/>
                  </a:lnTo>
                  <a:lnTo>
                    <a:pt x="2050" y="3374"/>
                  </a:lnTo>
                  <a:lnTo>
                    <a:pt x="17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6552431" y="2536499"/>
              <a:ext cx="140745" cy="132031"/>
            </a:xfrm>
            <a:custGeom>
              <a:avLst/>
              <a:gdLst/>
              <a:ahLst/>
              <a:cxnLst/>
              <a:rect l="l" t="t" r="r" b="b"/>
              <a:pathLst>
                <a:path w="2473" h="2320" extrusionOk="0">
                  <a:moveTo>
                    <a:pt x="1010" y="0"/>
                  </a:moveTo>
                  <a:cubicBezTo>
                    <a:pt x="477" y="0"/>
                    <a:pt x="107" y="247"/>
                    <a:pt x="58" y="815"/>
                  </a:cubicBezTo>
                  <a:cubicBezTo>
                    <a:pt x="0" y="1498"/>
                    <a:pt x="480" y="2254"/>
                    <a:pt x="1164" y="2313"/>
                  </a:cubicBezTo>
                  <a:cubicBezTo>
                    <a:pt x="1238" y="2317"/>
                    <a:pt x="1309" y="2320"/>
                    <a:pt x="1375" y="2320"/>
                  </a:cubicBezTo>
                  <a:cubicBezTo>
                    <a:pt x="2109" y="2320"/>
                    <a:pt x="2347" y="2023"/>
                    <a:pt x="2414" y="1397"/>
                  </a:cubicBezTo>
                  <a:cubicBezTo>
                    <a:pt x="2472" y="713"/>
                    <a:pt x="1861" y="117"/>
                    <a:pt x="1353" y="30"/>
                  </a:cubicBezTo>
                  <a:cubicBezTo>
                    <a:pt x="1233" y="10"/>
                    <a:pt x="1118" y="0"/>
                    <a:pt x="1010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2"/>
            <p:cNvSpPr/>
            <p:nvPr/>
          </p:nvSpPr>
          <p:spPr>
            <a:xfrm>
              <a:off x="6593805" y="2581288"/>
              <a:ext cx="57994" cy="41317"/>
            </a:xfrm>
            <a:custGeom>
              <a:avLst/>
              <a:gdLst/>
              <a:ahLst/>
              <a:cxnLst/>
              <a:rect l="l" t="t" r="r" b="b"/>
              <a:pathLst>
                <a:path w="1019" h="726" extrusionOk="0">
                  <a:moveTo>
                    <a:pt x="218" y="1"/>
                  </a:moveTo>
                  <a:cubicBezTo>
                    <a:pt x="105" y="1"/>
                    <a:pt x="29" y="28"/>
                    <a:pt x="29" y="28"/>
                  </a:cubicBezTo>
                  <a:cubicBezTo>
                    <a:pt x="0" y="28"/>
                    <a:pt x="0" y="43"/>
                    <a:pt x="0" y="57"/>
                  </a:cubicBezTo>
                  <a:cubicBezTo>
                    <a:pt x="15" y="72"/>
                    <a:pt x="29" y="86"/>
                    <a:pt x="44" y="86"/>
                  </a:cubicBezTo>
                  <a:cubicBezTo>
                    <a:pt x="44" y="81"/>
                    <a:pt x="107" y="58"/>
                    <a:pt x="203" y="58"/>
                  </a:cubicBezTo>
                  <a:cubicBezTo>
                    <a:pt x="399" y="58"/>
                    <a:pt x="731" y="156"/>
                    <a:pt x="945" y="711"/>
                  </a:cubicBezTo>
                  <a:cubicBezTo>
                    <a:pt x="960" y="711"/>
                    <a:pt x="974" y="726"/>
                    <a:pt x="974" y="726"/>
                  </a:cubicBezTo>
                  <a:lnTo>
                    <a:pt x="989" y="726"/>
                  </a:lnTo>
                  <a:cubicBezTo>
                    <a:pt x="1004" y="711"/>
                    <a:pt x="1018" y="697"/>
                    <a:pt x="1004" y="682"/>
                  </a:cubicBezTo>
                  <a:cubicBezTo>
                    <a:pt x="784" y="101"/>
                    <a:pt x="434" y="1"/>
                    <a:pt x="218" y="1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2"/>
            <p:cNvSpPr/>
            <p:nvPr/>
          </p:nvSpPr>
          <p:spPr>
            <a:xfrm>
              <a:off x="6688106" y="2196796"/>
              <a:ext cx="297140" cy="137665"/>
            </a:xfrm>
            <a:custGeom>
              <a:avLst/>
              <a:gdLst/>
              <a:ahLst/>
              <a:cxnLst/>
              <a:rect l="l" t="t" r="r" b="b"/>
              <a:pathLst>
                <a:path w="5221" h="2419" extrusionOk="0">
                  <a:moveTo>
                    <a:pt x="1350" y="0"/>
                  </a:moveTo>
                  <a:cubicBezTo>
                    <a:pt x="570" y="0"/>
                    <a:pt x="1" y="154"/>
                    <a:pt x="1" y="154"/>
                  </a:cubicBezTo>
                  <a:cubicBezTo>
                    <a:pt x="553" y="2220"/>
                    <a:pt x="3616" y="2419"/>
                    <a:pt x="4775" y="2419"/>
                  </a:cubicBezTo>
                  <a:cubicBezTo>
                    <a:pt x="5052" y="2419"/>
                    <a:pt x="5221" y="2408"/>
                    <a:pt x="5221" y="2408"/>
                  </a:cubicBezTo>
                  <a:cubicBezTo>
                    <a:pt x="4363" y="390"/>
                    <a:pt x="2590" y="0"/>
                    <a:pt x="1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2"/>
            <p:cNvSpPr/>
            <p:nvPr/>
          </p:nvSpPr>
          <p:spPr>
            <a:xfrm>
              <a:off x="5282235" y="3953129"/>
              <a:ext cx="1167674" cy="654579"/>
            </a:xfrm>
            <a:custGeom>
              <a:avLst/>
              <a:gdLst/>
              <a:ahLst/>
              <a:cxnLst/>
              <a:rect l="l" t="t" r="r" b="b"/>
              <a:pathLst>
                <a:path w="20517" h="11502" extrusionOk="0">
                  <a:moveTo>
                    <a:pt x="6340" y="1"/>
                  </a:moveTo>
                  <a:lnTo>
                    <a:pt x="1" y="11502"/>
                  </a:lnTo>
                  <a:lnTo>
                    <a:pt x="8158" y="11502"/>
                  </a:lnTo>
                  <a:lnTo>
                    <a:pt x="10513" y="7663"/>
                  </a:lnTo>
                  <a:lnTo>
                    <a:pt x="11531" y="7692"/>
                  </a:lnTo>
                  <a:lnTo>
                    <a:pt x="12927" y="11502"/>
                  </a:lnTo>
                  <a:lnTo>
                    <a:pt x="20516" y="11502"/>
                  </a:lnTo>
                  <a:lnTo>
                    <a:pt x="18452" y="728"/>
                  </a:lnTo>
                  <a:lnTo>
                    <a:pt x="6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2"/>
            <p:cNvSpPr/>
            <p:nvPr/>
          </p:nvSpPr>
          <p:spPr>
            <a:xfrm>
              <a:off x="5182128" y="2970104"/>
              <a:ext cx="562751" cy="573425"/>
            </a:xfrm>
            <a:custGeom>
              <a:avLst/>
              <a:gdLst/>
              <a:ahLst/>
              <a:cxnLst/>
              <a:rect l="l" t="t" r="r" b="b"/>
              <a:pathLst>
                <a:path w="9888" h="10076" extrusionOk="0">
                  <a:moveTo>
                    <a:pt x="7110" y="1"/>
                  </a:moveTo>
                  <a:lnTo>
                    <a:pt x="1135" y="6209"/>
                  </a:lnTo>
                  <a:cubicBezTo>
                    <a:pt x="248" y="7009"/>
                    <a:pt x="0" y="8114"/>
                    <a:pt x="698" y="9088"/>
                  </a:cubicBezTo>
                  <a:cubicBezTo>
                    <a:pt x="1159" y="9738"/>
                    <a:pt x="1880" y="10076"/>
                    <a:pt x="2609" y="10076"/>
                  </a:cubicBezTo>
                  <a:cubicBezTo>
                    <a:pt x="3169" y="10076"/>
                    <a:pt x="3733" y="9876"/>
                    <a:pt x="4188" y="9466"/>
                  </a:cubicBezTo>
                  <a:lnTo>
                    <a:pt x="9888" y="3737"/>
                  </a:lnTo>
                  <a:lnTo>
                    <a:pt x="7110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2"/>
            <p:cNvSpPr/>
            <p:nvPr/>
          </p:nvSpPr>
          <p:spPr>
            <a:xfrm>
              <a:off x="5427870" y="2821908"/>
              <a:ext cx="509822" cy="520613"/>
            </a:xfrm>
            <a:custGeom>
              <a:avLst/>
              <a:gdLst/>
              <a:ahLst/>
              <a:cxnLst/>
              <a:rect l="l" t="t" r="r" b="b"/>
              <a:pathLst>
                <a:path w="8958" h="9148" extrusionOk="0">
                  <a:moveTo>
                    <a:pt x="4735" y="0"/>
                  </a:moveTo>
                  <a:cubicBezTo>
                    <a:pt x="4099" y="0"/>
                    <a:pt x="3504" y="164"/>
                    <a:pt x="3069" y="540"/>
                  </a:cubicBezTo>
                  <a:lnTo>
                    <a:pt x="1" y="4349"/>
                  </a:lnTo>
                  <a:lnTo>
                    <a:pt x="4086" y="9148"/>
                  </a:lnTo>
                  <a:lnTo>
                    <a:pt x="7809" y="5396"/>
                  </a:lnTo>
                  <a:cubicBezTo>
                    <a:pt x="8870" y="4335"/>
                    <a:pt x="8957" y="2677"/>
                    <a:pt x="8041" y="1500"/>
                  </a:cubicBezTo>
                  <a:cubicBezTo>
                    <a:pt x="7360" y="617"/>
                    <a:pt x="5970" y="0"/>
                    <a:pt x="4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2"/>
            <p:cNvSpPr/>
            <p:nvPr/>
          </p:nvSpPr>
          <p:spPr>
            <a:xfrm>
              <a:off x="5154014" y="2963503"/>
              <a:ext cx="242504" cy="470020"/>
            </a:xfrm>
            <a:custGeom>
              <a:avLst/>
              <a:gdLst/>
              <a:ahLst/>
              <a:cxnLst/>
              <a:rect l="l" t="t" r="r" b="b"/>
              <a:pathLst>
                <a:path w="4261" h="8259" extrusionOk="0">
                  <a:moveTo>
                    <a:pt x="1759" y="0"/>
                  </a:moveTo>
                  <a:lnTo>
                    <a:pt x="0" y="218"/>
                  </a:lnTo>
                  <a:lnTo>
                    <a:pt x="814" y="8259"/>
                  </a:lnTo>
                  <a:lnTo>
                    <a:pt x="4260" y="7852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2"/>
            <p:cNvSpPr/>
            <p:nvPr/>
          </p:nvSpPr>
          <p:spPr>
            <a:xfrm>
              <a:off x="5617383" y="2821623"/>
              <a:ext cx="825061" cy="1174565"/>
            </a:xfrm>
            <a:custGeom>
              <a:avLst/>
              <a:gdLst/>
              <a:ahLst/>
              <a:cxnLst/>
              <a:rect l="l" t="t" r="r" b="b"/>
              <a:pathLst>
                <a:path w="14497" h="20639" extrusionOk="0">
                  <a:moveTo>
                    <a:pt x="1365" y="0"/>
                  </a:moveTo>
                  <a:cubicBezTo>
                    <a:pt x="895" y="0"/>
                    <a:pt x="14" y="484"/>
                    <a:pt x="0" y="879"/>
                  </a:cubicBezTo>
                  <a:lnTo>
                    <a:pt x="451" y="19883"/>
                  </a:lnTo>
                  <a:lnTo>
                    <a:pt x="13013" y="20639"/>
                  </a:lnTo>
                  <a:lnTo>
                    <a:pt x="14322" y="2086"/>
                  </a:lnTo>
                  <a:cubicBezTo>
                    <a:pt x="14380" y="1694"/>
                    <a:pt x="14497" y="1228"/>
                    <a:pt x="14104" y="1170"/>
                  </a:cubicBezTo>
                  <a:lnTo>
                    <a:pt x="1454" y="7"/>
                  </a:lnTo>
                  <a:cubicBezTo>
                    <a:pt x="1427" y="2"/>
                    <a:pt x="1397" y="0"/>
                    <a:pt x="1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2"/>
            <p:cNvSpPr/>
            <p:nvPr/>
          </p:nvSpPr>
          <p:spPr>
            <a:xfrm>
              <a:off x="5791986" y="2836079"/>
              <a:ext cx="385639" cy="146543"/>
            </a:xfrm>
            <a:custGeom>
              <a:avLst/>
              <a:gdLst/>
              <a:ahLst/>
              <a:cxnLst/>
              <a:rect l="l" t="t" r="r" b="b"/>
              <a:pathLst>
                <a:path w="6776" h="2575" extrusionOk="0">
                  <a:moveTo>
                    <a:pt x="1120" y="0"/>
                  </a:moveTo>
                  <a:cubicBezTo>
                    <a:pt x="1120" y="0"/>
                    <a:pt x="0" y="2239"/>
                    <a:pt x="2545" y="2545"/>
                  </a:cubicBezTo>
                  <a:cubicBezTo>
                    <a:pt x="2710" y="2565"/>
                    <a:pt x="2872" y="2575"/>
                    <a:pt x="3030" y="2575"/>
                  </a:cubicBezTo>
                  <a:cubicBezTo>
                    <a:pt x="5336" y="2575"/>
                    <a:pt x="6776" y="524"/>
                    <a:pt x="6776" y="524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2"/>
            <p:cNvSpPr/>
            <p:nvPr/>
          </p:nvSpPr>
          <p:spPr>
            <a:xfrm>
              <a:off x="5074567" y="2614296"/>
              <a:ext cx="607427" cy="693448"/>
            </a:xfrm>
            <a:custGeom>
              <a:avLst/>
              <a:gdLst/>
              <a:ahLst/>
              <a:cxnLst/>
              <a:rect l="l" t="t" r="r" b="b"/>
              <a:pathLst>
                <a:path w="10673" h="12185" extrusionOk="0">
                  <a:moveTo>
                    <a:pt x="175" y="1"/>
                  </a:moveTo>
                  <a:lnTo>
                    <a:pt x="0" y="2080"/>
                  </a:lnTo>
                  <a:lnTo>
                    <a:pt x="10178" y="12185"/>
                  </a:lnTo>
                  <a:lnTo>
                    <a:pt x="10672" y="9524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2"/>
            <p:cNvSpPr/>
            <p:nvPr/>
          </p:nvSpPr>
          <p:spPr>
            <a:xfrm>
              <a:off x="5635595" y="3033332"/>
              <a:ext cx="930975" cy="1130859"/>
            </a:xfrm>
            <a:custGeom>
              <a:avLst/>
              <a:gdLst/>
              <a:ahLst/>
              <a:cxnLst/>
              <a:rect l="l" t="t" r="r" b="b"/>
              <a:pathLst>
                <a:path w="16358" h="19871" extrusionOk="0">
                  <a:moveTo>
                    <a:pt x="3783" y="1"/>
                  </a:moveTo>
                  <a:cubicBezTo>
                    <a:pt x="3645" y="1"/>
                    <a:pt x="3503" y="13"/>
                    <a:pt x="3359" y="38"/>
                  </a:cubicBezTo>
                  <a:cubicBezTo>
                    <a:pt x="3243" y="67"/>
                    <a:pt x="3141" y="96"/>
                    <a:pt x="3039" y="140"/>
                  </a:cubicBezTo>
                  <a:lnTo>
                    <a:pt x="1047" y="707"/>
                  </a:lnTo>
                  <a:lnTo>
                    <a:pt x="1643" y="2132"/>
                  </a:lnTo>
                  <a:cubicBezTo>
                    <a:pt x="0" y="6988"/>
                    <a:pt x="1832" y="9271"/>
                    <a:pt x="3083" y="9896"/>
                  </a:cubicBezTo>
                  <a:cubicBezTo>
                    <a:pt x="4377" y="10536"/>
                    <a:pt x="4784" y="12150"/>
                    <a:pt x="4784" y="12150"/>
                  </a:cubicBezTo>
                  <a:cubicBezTo>
                    <a:pt x="6441" y="17210"/>
                    <a:pt x="8012" y="18082"/>
                    <a:pt x="8012" y="18082"/>
                  </a:cubicBezTo>
                  <a:cubicBezTo>
                    <a:pt x="8346" y="18344"/>
                    <a:pt x="8651" y="18547"/>
                    <a:pt x="8957" y="18722"/>
                  </a:cubicBezTo>
                  <a:lnTo>
                    <a:pt x="9509" y="19870"/>
                  </a:lnTo>
                  <a:lnTo>
                    <a:pt x="11370" y="19318"/>
                  </a:lnTo>
                  <a:cubicBezTo>
                    <a:pt x="11545" y="19289"/>
                    <a:pt x="11996" y="19085"/>
                    <a:pt x="12156" y="19013"/>
                  </a:cubicBezTo>
                  <a:cubicBezTo>
                    <a:pt x="13755" y="18344"/>
                    <a:pt x="14773" y="15945"/>
                    <a:pt x="15369" y="12004"/>
                  </a:cubicBezTo>
                  <a:cubicBezTo>
                    <a:pt x="16358" y="5549"/>
                    <a:pt x="11050" y="4138"/>
                    <a:pt x="10091" y="3775"/>
                  </a:cubicBezTo>
                  <a:cubicBezTo>
                    <a:pt x="9131" y="3411"/>
                    <a:pt x="7459" y="3862"/>
                    <a:pt x="6543" y="2205"/>
                  </a:cubicBezTo>
                  <a:cubicBezTo>
                    <a:pt x="5733" y="739"/>
                    <a:pt x="4843" y="1"/>
                    <a:pt x="3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2"/>
            <p:cNvSpPr/>
            <p:nvPr/>
          </p:nvSpPr>
          <p:spPr>
            <a:xfrm>
              <a:off x="5495765" y="3071406"/>
              <a:ext cx="922665" cy="1101891"/>
            </a:xfrm>
            <a:custGeom>
              <a:avLst/>
              <a:gdLst/>
              <a:ahLst/>
              <a:cxnLst/>
              <a:rect l="l" t="t" r="r" b="b"/>
              <a:pathLst>
                <a:path w="16212" h="19362" extrusionOk="0">
                  <a:moveTo>
                    <a:pt x="3924" y="0"/>
                  </a:moveTo>
                  <a:cubicBezTo>
                    <a:pt x="3787" y="0"/>
                    <a:pt x="3647" y="13"/>
                    <a:pt x="3504" y="38"/>
                  </a:cubicBezTo>
                  <a:cubicBezTo>
                    <a:pt x="2254" y="271"/>
                    <a:pt x="1977" y="1565"/>
                    <a:pt x="1977" y="1565"/>
                  </a:cubicBezTo>
                  <a:cubicBezTo>
                    <a:pt x="0" y="6814"/>
                    <a:pt x="1934" y="9256"/>
                    <a:pt x="3228" y="9896"/>
                  </a:cubicBezTo>
                  <a:cubicBezTo>
                    <a:pt x="4507" y="10536"/>
                    <a:pt x="4929" y="12150"/>
                    <a:pt x="4929" y="12150"/>
                  </a:cubicBezTo>
                  <a:cubicBezTo>
                    <a:pt x="6587" y="17209"/>
                    <a:pt x="8142" y="18082"/>
                    <a:pt x="8142" y="18082"/>
                  </a:cubicBezTo>
                  <a:cubicBezTo>
                    <a:pt x="9280" y="18950"/>
                    <a:pt x="10257" y="19361"/>
                    <a:pt x="11097" y="19361"/>
                  </a:cubicBezTo>
                  <a:cubicBezTo>
                    <a:pt x="13251" y="19361"/>
                    <a:pt x="14497" y="16654"/>
                    <a:pt x="15209" y="12019"/>
                  </a:cubicBezTo>
                  <a:cubicBezTo>
                    <a:pt x="16212" y="5563"/>
                    <a:pt x="11181" y="4138"/>
                    <a:pt x="10222" y="3775"/>
                  </a:cubicBezTo>
                  <a:cubicBezTo>
                    <a:pt x="9262" y="3411"/>
                    <a:pt x="7590" y="3862"/>
                    <a:pt x="6674" y="2205"/>
                  </a:cubicBezTo>
                  <a:cubicBezTo>
                    <a:pt x="5864" y="738"/>
                    <a:pt x="4974" y="0"/>
                    <a:pt x="3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2"/>
            <p:cNvSpPr/>
            <p:nvPr/>
          </p:nvSpPr>
          <p:spPr>
            <a:xfrm>
              <a:off x="5044745" y="2644914"/>
              <a:ext cx="607484" cy="662831"/>
            </a:xfrm>
            <a:custGeom>
              <a:avLst/>
              <a:gdLst/>
              <a:ahLst/>
              <a:cxnLst/>
              <a:rect l="l" t="t" r="r" b="b"/>
              <a:pathLst>
                <a:path w="10674" h="11647" extrusionOk="0">
                  <a:moveTo>
                    <a:pt x="757" y="1"/>
                  </a:moveTo>
                  <a:lnTo>
                    <a:pt x="1" y="1542"/>
                  </a:lnTo>
                  <a:lnTo>
                    <a:pt x="10179" y="11647"/>
                  </a:lnTo>
                  <a:lnTo>
                    <a:pt x="10673" y="8986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2"/>
            <p:cNvSpPr/>
            <p:nvPr/>
          </p:nvSpPr>
          <p:spPr>
            <a:xfrm>
              <a:off x="4879248" y="2468262"/>
              <a:ext cx="173014" cy="204933"/>
            </a:xfrm>
            <a:custGeom>
              <a:avLst/>
              <a:gdLst/>
              <a:ahLst/>
              <a:cxnLst/>
              <a:rect l="l" t="t" r="r" b="b"/>
              <a:pathLst>
                <a:path w="3040" h="3601" extrusionOk="0">
                  <a:moveTo>
                    <a:pt x="2758" y="0"/>
                  </a:moveTo>
                  <a:cubicBezTo>
                    <a:pt x="2678" y="0"/>
                    <a:pt x="2598" y="39"/>
                    <a:pt x="2545" y="109"/>
                  </a:cubicBezTo>
                  <a:lnTo>
                    <a:pt x="88" y="3177"/>
                  </a:lnTo>
                  <a:cubicBezTo>
                    <a:pt x="1" y="3294"/>
                    <a:pt x="30" y="3453"/>
                    <a:pt x="132" y="3541"/>
                  </a:cubicBezTo>
                  <a:cubicBezTo>
                    <a:pt x="180" y="3582"/>
                    <a:pt x="239" y="3601"/>
                    <a:pt x="296" y="3601"/>
                  </a:cubicBezTo>
                  <a:cubicBezTo>
                    <a:pt x="359" y="3601"/>
                    <a:pt x="421" y="3579"/>
                    <a:pt x="466" y="3541"/>
                  </a:cubicBezTo>
                  <a:cubicBezTo>
                    <a:pt x="481" y="3526"/>
                    <a:pt x="495" y="3512"/>
                    <a:pt x="510" y="3497"/>
                  </a:cubicBezTo>
                  <a:lnTo>
                    <a:pt x="2952" y="429"/>
                  </a:lnTo>
                  <a:cubicBezTo>
                    <a:pt x="3040" y="313"/>
                    <a:pt x="3025" y="138"/>
                    <a:pt x="2909" y="51"/>
                  </a:cubicBezTo>
                  <a:cubicBezTo>
                    <a:pt x="2863" y="17"/>
                    <a:pt x="2810" y="0"/>
                    <a:pt x="2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4921476" y="2516751"/>
              <a:ext cx="173014" cy="204876"/>
            </a:xfrm>
            <a:custGeom>
              <a:avLst/>
              <a:gdLst/>
              <a:ahLst/>
              <a:cxnLst/>
              <a:rect l="l" t="t" r="r" b="b"/>
              <a:pathLst>
                <a:path w="3040" h="3600" extrusionOk="0">
                  <a:moveTo>
                    <a:pt x="2736" y="1"/>
                  </a:moveTo>
                  <a:cubicBezTo>
                    <a:pt x="2659" y="1"/>
                    <a:pt x="2580" y="34"/>
                    <a:pt x="2530" y="101"/>
                  </a:cubicBezTo>
                  <a:lnTo>
                    <a:pt x="88" y="3169"/>
                  </a:lnTo>
                  <a:cubicBezTo>
                    <a:pt x="0" y="3285"/>
                    <a:pt x="15" y="3459"/>
                    <a:pt x="131" y="3547"/>
                  </a:cubicBezTo>
                  <a:cubicBezTo>
                    <a:pt x="180" y="3581"/>
                    <a:pt x="235" y="3599"/>
                    <a:pt x="291" y="3599"/>
                  </a:cubicBezTo>
                  <a:cubicBezTo>
                    <a:pt x="351" y="3599"/>
                    <a:pt x="413" y="3578"/>
                    <a:pt x="466" y="3532"/>
                  </a:cubicBezTo>
                  <a:cubicBezTo>
                    <a:pt x="480" y="3517"/>
                    <a:pt x="480" y="3503"/>
                    <a:pt x="495" y="3503"/>
                  </a:cubicBezTo>
                  <a:lnTo>
                    <a:pt x="2952" y="421"/>
                  </a:lnTo>
                  <a:cubicBezTo>
                    <a:pt x="3039" y="304"/>
                    <a:pt x="3010" y="144"/>
                    <a:pt x="2894" y="57"/>
                  </a:cubicBezTo>
                  <a:cubicBezTo>
                    <a:pt x="2850" y="20"/>
                    <a:pt x="2793" y="1"/>
                    <a:pt x="2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4932232" y="2482718"/>
              <a:ext cx="191226" cy="171356"/>
            </a:xfrm>
            <a:custGeom>
              <a:avLst/>
              <a:gdLst/>
              <a:ahLst/>
              <a:cxnLst/>
              <a:rect l="l" t="t" r="r" b="b"/>
              <a:pathLst>
                <a:path w="3360" h="3011" extrusionOk="0">
                  <a:moveTo>
                    <a:pt x="0" y="1"/>
                  </a:moveTo>
                  <a:lnTo>
                    <a:pt x="1542" y="2240"/>
                  </a:lnTo>
                  <a:lnTo>
                    <a:pt x="3156" y="3010"/>
                  </a:lnTo>
                  <a:lnTo>
                    <a:pt x="3359" y="1949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4876801" y="2482718"/>
              <a:ext cx="220138" cy="249949"/>
            </a:xfrm>
            <a:custGeom>
              <a:avLst/>
              <a:gdLst/>
              <a:ahLst/>
              <a:cxnLst/>
              <a:rect l="l" t="t" r="r" b="b"/>
              <a:pathLst>
                <a:path w="3868" h="4392" extrusionOk="0">
                  <a:moveTo>
                    <a:pt x="974" y="1"/>
                  </a:moveTo>
                  <a:lnTo>
                    <a:pt x="0" y="1615"/>
                  </a:lnTo>
                  <a:lnTo>
                    <a:pt x="2181" y="4392"/>
                  </a:lnTo>
                  <a:lnTo>
                    <a:pt x="2952" y="4392"/>
                  </a:lnTo>
                  <a:lnTo>
                    <a:pt x="3708" y="2851"/>
                  </a:lnTo>
                  <a:lnTo>
                    <a:pt x="3868" y="213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5964939" y="3485605"/>
              <a:ext cx="152298" cy="270664"/>
            </a:xfrm>
            <a:custGeom>
              <a:avLst/>
              <a:gdLst/>
              <a:ahLst/>
              <a:cxnLst/>
              <a:rect l="l" t="t" r="r" b="b"/>
              <a:pathLst>
                <a:path w="2676" h="4756" extrusionOk="0">
                  <a:moveTo>
                    <a:pt x="1745" y="1"/>
                  </a:moveTo>
                  <a:lnTo>
                    <a:pt x="0" y="4014"/>
                  </a:lnTo>
                  <a:lnTo>
                    <a:pt x="902" y="4755"/>
                  </a:lnTo>
                  <a:lnTo>
                    <a:pt x="2675" y="655"/>
                  </a:lnTo>
                  <a:lnTo>
                    <a:pt x="17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5751409" y="3342473"/>
              <a:ext cx="156452" cy="192014"/>
            </a:xfrm>
            <a:custGeom>
              <a:avLst/>
              <a:gdLst/>
              <a:ahLst/>
              <a:cxnLst/>
              <a:rect l="l" t="t" r="r" b="b"/>
              <a:pathLst>
                <a:path w="2749" h="3374" extrusionOk="0">
                  <a:moveTo>
                    <a:pt x="1382" y="1"/>
                  </a:moveTo>
                  <a:cubicBezTo>
                    <a:pt x="612" y="1"/>
                    <a:pt x="1" y="757"/>
                    <a:pt x="1" y="1687"/>
                  </a:cubicBezTo>
                  <a:cubicBezTo>
                    <a:pt x="1" y="2618"/>
                    <a:pt x="612" y="3374"/>
                    <a:pt x="1382" y="3374"/>
                  </a:cubicBezTo>
                  <a:cubicBezTo>
                    <a:pt x="2138" y="3374"/>
                    <a:pt x="2749" y="2618"/>
                    <a:pt x="2749" y="1687"/>
                  </a:cubicBezTo>
                  <a:cubicBezTo>
                    <a:pt x="2749" y="757"/>
                    <a:pt x="2138" y="1"/>
                    <a:pt x="1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5075363" y="2665004"/>
              <a:ext cx="962447" cy="889333"/>
            </a:xfrm>
            <a:custGeom>
              <a:avLst/>
              <a:gdLst/>
              <a:ahLst/>
              <a:cxnLst/>
              <a:rect l="l" t="t" r="r" b="b"/>
              <a:pathLst>
                <a:path w="16911" h="15627" extrusionOk="0">
                  <a:moveTo>
                    <a:pt x="44" y="0"/>
                  </a:moveTo>
                  <a:cubicBezTo>
                    <a:pt x="34" y="0"/>
                    <a:pt x="23" y="4"/>
                    <a:pt x="15" y="11"/>
                  </a:cubicBezTo>
                  <a:cubicBezTo>
                    <a:pt x="1" y="26"/>
                    <a:pt x="1" y="55"/>
                    <a:pt x="15" y="69"/>
                  </a:cubicBezTo>
                  <a:lnTo>
                    <a:pt x="16838" y="15612"/>
                  </a:lnTo>
                  <a:cubicBezTo>
                    <a:pt x="16838" y="15627"/>
                    <a:pt x="16852" y="15627"/>
                    <a:pt x="16867" y="15627"/>
                  </a:cubicBezTo>
                  <a:cubicBezTo>
                    <a:pt x="16867" y="15627"/>
                    <a:pt x="16882" y="15627"/>
                    <a:pt x="16896" y="15612"/>
                  </a:cubicBezTo>
                  <a:cubicBezTo>
                    <a:pt x="16911" y="15598"/>
                    <a:pt x="16911" y="15569"/>
                    <a:pt x="16896" y="15554"/>
                  </a:cubicBezTo>
                  <a:lnTo>
                    <a:pt x="74" y="11"/>
                  </a:lnTo>
                  <a:cubicBezTo>
                    <a:pt x="66" y="4"/>
                    <a:pt x="55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5063810" y="2686516"/>
              <a:ext cx="956642" cy="907544"/>
            </a:xfrm>
            <a:custGeom>
              <a:avLst/>
              <a:gdLst/>
              <a:ahLst/>
              <a:cxnLst/>
              <a:rect l="l" t="t" r="r" b="b"/>
              <a:pathLst>
                <a:path w="16809" h="15947" extrusionOk="0">
                  <a:moveTo>
                    <a:pt x="44" y="0"/>
                  </a:moveTo>
                  <a:cubicBezTo>
                    <a:pt x="33" y="0"/>
                    <a:pt x="22" y="4"/>
                    <a:pt x="15" y="11"/>
                  </a:cubicBezTo>
                  <a:cubicBezTo>
                    <a:pt x="0" y="26"/>
                    <a:pt x="0" y="55"/>
                    <a:pt x="15" y="69"/>
                  </a:cubicBezTo>
                  <a:lnTo>
                    <a:pt x="16736" y="15932"/>
                  </a:lnTo>
                  <a:cubicBezTo>
                    <a:pt x="16750" y="15947"/>
                    <a:pt x="16750" y="15947"/>
                    <a:pt x="16765" y="15947"/>
                  </a:cubicBezTo>
                  <a:cubicBezTo>
                    <a:pt x="16779" y="15947"/>
                    <a:pt x="16779" y="15947"/>
                    <a:pt x="16794" y="15932"/>
                  </a:cubicBezTo>
                  <a:cubicBezTo>
                    <a:pt x="16808" y="15917"/>
                    <a:pt x="16808" y="15903"/>
                    <a:pt x="16794" y="15888"/>
                  </a:cubicBezTo>
                  <a:lnTo>
                    <a:pt x="73" y="11"/>
                  </a:lnTo>
                  <a:cubicBezTo>
                    <a:pt x="66" y="4"/>
                    <a:pt x="55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5054705" y="2711330"/>
              <a:ext cx="944235" cy="931560"/>
            </a:xfrm>
            <a:custGeom>
              <a:avLst/>
              <a:gdLst/>
              <a:ahLst/>
              <a:cxnLst/>
              <a:rect l="l" t="t" r="r" b="b"/>
              <a:pathLst>
                <a:path w="16591" h="16369" extrusionOk="0">
                  <a:moveTo>
                    <a:pt x="44" y="0"/>
                  </a:moveTo>
                  <a:cubicBezTo>
                    <a:pt x="33" y="0"/>
                    <a:pt x="22" y="4"/>
                    <a:pt x="15" y="11"/>
                  </a:cubicBezTo>
                  <a:cubicBezTo>
                    <a:pt x="0" y="40"/>
                    <a:pt x="0" y="55"/>
                    <a:pt x="15" y="69"/>
                  </a:cubicBezTo>
                  <a:lnTo>
                    <a:pt x="16518" y="16368"/>
                  </a:lnTo>
                  <a:lnTo>
                    <a:pt x="16576" y="16368"/>
                  </a:lnTo>
                  <a:cubicBezTo>
                    <a:pt x="16590" y="16354"/>
                    <a:pt x="16590" y="16325"/>
                    <a:pt x="16576" y="16310"/>
                  </a:cubicBezTo>
                  <a:lnTo>
                    <a:pt x="73" y="11"/>
                  </a:lnTo>
                  <a:cubicBezTo>
                    <a:pt x="66" y="4"/>
                    <a:pt x="55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2"/>
            <p:cNvSpPr/>
            <p:nvPr/>
          </p:nvSpPr>
          <p:spPr>
            <a:xfrm>
              <a:off x="5086973" y="2671776"/>
              <a:ext cx="229244" cy="328200"/>
            </a:xfrm>
            <a:custGeom>
              <a:avLst/>
              <a:gdLst/>
              <a:ahLst/>
              <a:cxnLst/>
              <a:rect l="l" t="t" r="r" b="b"/>
              <a:pathLst>
                <a:path w="4028" h="5767" extrusionOk="0">
                  <a:moveTo>
                    <a:pt x="1372" y="1"/>
                  </a:moveTo>
                  <a:cubicBezTo>
                    <a:pt x="1312" y="1"/>
                    <a:pt x="1250" y="13"/>
                    <a:pt x="1193" y="37"/>
                  </a:cubicBezTo>
                  <a:cubicBezTo>
                    <a:pt x="829" y="212"/>
                    <a:pt x="437" y="604"/>
                    <a:pt x="204" y="866"/>
                  </a:cubicBezTo>
                  <a:cubicBezTo>
                    <a:pt x="73" y="1012"/>
                    <a:pt x="0" y="1215"/>
                    <a:pt x="0" y="1419"/>
                  </a:cubicBezTo>
                  <a:cubicBezTo>
                    <a:pt x="15" y="1869"/>
                    <a:pt x="88" y="2742"/>
                    <a:pt x="378" y="3934"/>
                  </a:cubicBezTo>
                  <a:cubicBezTo>
                    <a:pt x="800" y="5693"/>
                    <a:pt x="1905" y="5766"/>
                    <a:pt x="1905" y="5766"/>
                  </a:cubicBezTo>
                  <a:lnTo>
                    <a:pt x="2705" y="5592"/>
                  </a:lnTo>
                  <a:cubicBezTo>
                    <a:pt x="2967" y="5533"/>
                    <a:pt x="3141" y="5286"/>
                    <a:pt x="3112" y="5010"/>
                  </a:cubicBezTo>
                  <a:lnTo>
                    <a:pt x="2937" y="3745"/>
                  </a:lnTo>
                  <a:cubicBezTo>
                    <a:pt x="2908" y="3556"/>
                    <a:pt x="2981" y="3352"/>
                    <a:pt x="3112" y="3236"/>
                  </a:cubicBezTo>
                  <a:lnTo>
                    <a:pt x="3810" y="2611"/>
                  </a:lnTo>
                  <a:cubicBezTo>
                    <a:pt x="3999" y="2451"/>
                    <a:pt x="4028" y="2175"/>
                    <a:pt x="3883" y="1957"/>
                  </a:cubicBezTo>
                  <a:lnTo>
                    <a:pt x="3359" y="1172"/>
                  </a:lnTo>
                  <a:cubicBezTo>
                    <a:pt x="3176" y="911"/>
                    <a:pt x="2888" y="743"/>
                    <a:pt x="2579" y="743"/>
                  </a:cubicBezTo>
                  <a:cubicBezTo>
                    <a:pt x="2544" y="743"/>
                    <a:pt x="2508" y="745"/>
                    <a:pt x="2472" y="750"/>
                  </a:cubicBezTo>
                  <a:cubicBezTo>
                    <a:pt x="1600" y="852"/>
                    <a:pt x="829" y="1928"/>
                    <a:pt x="829" y="1928"/>
                  </a:cubicBezTo>
                  <a:lnTo>
                    <a:pt x="873" y="1404"/>
                  </a:lnTo>
                  <a:cubicBezTo>
                    <a:pt x="873" y="1361"/>
                    <a:pt x="887" y="1317"/>
                    <a:pt x="931" y="1288"/>
                  </a:cubicBezTo>
                  <a:lnTo>
                    <a:pt x="1672" y="663"/>
                  </a:lnTo>
                  <a:cubicBezTo>
                    <a:pt x="1861" y="488"/>
                    <a:pt x="1847" y="328"/>
                    <a:pt x="1760" y="212"/>
                  </a:cubicBezTo>
                  <a:cubicBezTo>
                    <a:pt x="1676" y="77"/>
                    <a:pt x="1526" y="1"/>
                    <a:pt x="1372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2"/>
            <p:cNvSpPr/>
            <p:nvPr/>
          </p:nvSpPr>
          <p:spPr>
            <a:xfrm>
              <a:off x="6299234" y="3103333"/>
              <a:ext cx="526327" cy="588108"/>
            </a:xfrm>
            <a:custGeom>
              <a:avLst/>
              <a:gdLst/>
              <a:ahLst/>
              <a:cxnLst/>
              <a:rect l="l" t="t" r="r" b="b"/>
              <a:pathLst>
                <a:path w="9248" h="10334" extrusionOk="0">
                  <a:moveTo>
                    <a:pt x="4260" y="1"/>
                  </a:moveTo>
                  <a:lnTo>
                    <a:pt x="0" y="1862"/>
                  </a:lnTo>
                  <a:lnTo>
                    <a:pt x="4697" y="9088"/>
                  </a:lnTo>
                  <a:cubicBezTo>
                    <a:pt x="5119" y="9868"/>
                    <a:pt x="5800" y="10333"/>
                    <a:pt x="6577" y="10333"/>
                  </a:cubicBezTo>
                  <a:cubicBezTo>
                    <a:pt x="6842" y="10333"/>
                    <a:pt x="7119" y="10279"/>
                    <a:pt x="7401" y="10164"/>
                  </a:cubicBezTo>
                  <a:cubicBezTo>
                    <a:pt x="8695" y="9626"/>
                    <a:pt x="9247" y="8085"/>
                    <a:pt x="8550" y="6849"/>
                  </a:cubicBezTo>
                  <a:lnTo>
                    <a:pt x="4260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2"/>
            <p:cNvSpPr/>
            <p:nvPr/>
          </p:nvSpPr>
          <p:spPr>
            <a:xfrm>
              <a:off x="6161054" y="2888209"/>
              <a:ext cx="535433" cy="507296"/>
            </a:xfrm>
            <a:custGeom>
              <a:avLst/>
              <a:gdLst/>
              <a:ahLst/>
              <a:cxnLst/>
              <a:rect l="l" t="t" r="r" b="b"/>
              <a:pathLst>
                <a:path w="9408" h="8914" extrusionOk="0">
                  <a:moveTo>
                    <a:pt x="4092" y="0"/>
                  </a:moveTo>
                  <a:cubicBezTo>
                    <a:pt x="3673" y="0"/>
                    <a:pt x="3249" y="90"/>
                    <a:pt x="2850" y="276"/>
                  </a:cubicBezTo>
                  <a:cubicBezTo>
                    <a:pt x="1309" y="989"/>
                    <a:pt x="0" y="3402"/>
                    <a:pt x="785" y="4900"/>
                  </a:cubicBezTo>
                  <a:lnTo>
                    <a:pt x="3998" y="8913"/>
                  </a:lnTo>
                  <a:lnTo>
                    <a:pt x="9407" y="5860"/>
                  </a:lnTo>
                  <a:lnTo>
                    <a:pt x="6587" y="1381"/>
                  </a:lnTo>
                  <a:cubicBezTo>
                    <a:pt x="6036" y="494"/>
                    <a:pt x="5077" y="0"/>
                    <a:pt x="4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2"/>
            <p:cNvSpPr/>
            <p:nvPr/>
          </p:nvSpPr>
          <p:spPr>
            <a:xfrm>
              <a:off x="5865629" y="3531077"/>
              <a:ext cx="369931" cy="266510"/>
            </a:xfrm>
            <a:custGeom>
              <a:avLst/>
              <a:gdLst/>
              <a:ahLst/>
              <a:cxnLst/>
              <a:rect l="l" t="t" r="r" b="b"/>
              <a:pathLst>
                <a:path w="6500" h="4683" extrusionOk="0">
                  <a:moveTo>
                    <a:pt x="2514" y="1"/>
                  </a:moveTo>
                  <a:cubicBezTo>
                    <a:pt x="2158" y="1"/>
                    <a:pt x="1828" y="68"/>
                    <a:pt x="1556" y="220"/>
                  </a:cubicBezTo>
                  <a:cubicBezTo>
                    <a:pt x="407" y="874"/>
                    <a:pt x="0" y="2313"/>
                    <a:pt x="655" y="3462"/>
                  </a:cubicBezTo>
                  <a:cubicBezTo>
                    <a:pt x="1087" y="4238"/>
                    <a:pt x="1898" y="4683"/>
                    <a:pt x="2728" y="4683"/>
                  </a:cubicBezTo>
                  <a:cubicBezTo>
                    <a:pt x="3127" y="4683"/>
                    <a:pt x="3529" y="4580"/>
                    <a:pt x="3897" y="4363"/>
                  </a:cubicBezTo>
                  <a:cubicBezTo>
                    <a:pt x="6500" y="2837"/>
                    <a:pt x="6209" y="2720"/>
                    <a:pt x="5569" y="1572"/>
                  </a:cubicBezTo>
                  <a:cubicBezTo>
                    <a:pt x="5069" y="706"/>
                    <a:pt x="3663" y="1"/>
                    <a:pt x="2514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2"/>
            <p:cNvSpPr/>
            <p:nvPr/>
          </p:nvSpPr>
          <p:spPr>
            <a:xfrm>
              <a:off x="5846564" y="3509621"/>
              <a:ext cx="292189" cy="112568"/>
            </a:xfrm>
            <a:custGeom>
              <a:avLst/>
              <a:gdLst/>
              <a:ahLst/>
              <a:cxnLst/>
              <a:rect l="l" t="t" r="r" b="b"/>
              <a:pathLst>
                <a:path w="5134" h="1978" extrusionOk="0">
                  <a:moveTo>
                    <a:pt x="2697" y="0"/>
                  </a:moveTo>
                  <a:cubicBezTo>
                    <a:pt x="2070" y="0"/>
                    <a:pt x="1485" y="233"/>
                    <a:pt x="1033" y="538"/>
                  </a:cubicBezTo>
                  <a:cubicBezTo>
                    <a:pt x="1" y="1236"/>
                    <a:pt x="786" y="1978"/>
                    <a:pt x="786" y="1978"/>
                  </a:cubicBezTo>
                  <a:lnTo>
                    <a:pt x="5133" y="1498"/>
                  </a:lnTo>
                  <a:cubicBezTo>
                    <a:pt x="4381" y="386"/>
                    <a:pt x="3504" y="0"/>
                    <a:pt x="2697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2"/>
            <p:cNvSpPr/>
            <p:nvPr/>
          </p:nvSpPr>
          <p:spPr>
            <a:xfrm>
              <a:off x="6096460" y="3474849"/>
              <a:ext cx="594223" cy="272314"/>
            </a:xfrm>
            <a:custGeom>
              <a:avLst/>
              <a:gdLst/>
              <a:ahLst/>
              <a:cxnLst/>
              <a:rect l="l" t="t" r="r" b="b"/>
              <a:pathLst>
                <a:path w="10441" h="4785" extrusionOk="0">
                  <a:moveTo>
                    <a:pt x="10004" y="1"/>
                  </a:moveTo>
                  <a:lnTo>
                    <a:pt x="1" y="2342"/>
                  </a:lnTo>
                  <a:lnTo>
                    <a:pt x="1" y="4784"/>
                  </a:lnTo>
                  <a:lnTo>
                    <a:pt x="10440" y="3781"/>
                  </a:lnTo>
                  <a:lnTo>
                    <a:pt x="10004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2"/>
            <p:cNvSpPr/>
            <p:nvPr/>
          </p:nvSpPr>
          <p:spPr>
            <a:xfrm>
              <a:off x="6206526" y="2195601"/>
              <a:ext cx="196177" cy="358362"/>
            </a:xfrm>
            <a:custGeom>
              <a:avLst/>
              <a:gdLst/>
              <a:ahLst/>
              <a:cxnLst/>
              <a:rect l="l" t="t" r="r" b="b"/>
              <a:pathLst>
                <a:path w="3447" h="6297" extrusionOk="0">
                  <a:moveTo>
                    <a:pt x="597" y="0"/>
                  </a:moveTo>
                  <a:lnTo>
                    <a:pt x="1" y="6296"/>
                  </a:lnTo>
                  <a:cubicBezTo>
                    <a:pt x="1" y="6296"/>
                    <a:pt x="3098" y="3984"/>
                    <a:pt x="3272" y="2094"/>
                  </a:cubicBezTo>
                  <a:cubicBezTo>
                    <a:pt x="3447" y="189"/>
                    <a:pt x="597" y="0"/>
                    <a:pt x="5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2"/>
            <p:cNvSpPr/>
            <p:nvPr/>
          </p:nvSpPr>
          <p:spPr>
            <a:xfrm>
              <a:off x="5792783" y="2151723"/>
              <a:ext cx="208584" cy="191218"/>
            </a:xfrm>
            <a:custGeom>
              <a:avLst/>
              <a:gdLst/>
              <a:ahLst/>
              <a:cxnLst/>
              <a:rect l="l" t="t" r="r" b="b"/>
              <a:pathLst>
                <a:path w="3665" h="3360" extrusionOk="0">
                  <a:moveTo>
                    <a:pt x="1731" y="1"/>
                  </a:moveTo>
                  <a:cubicBezTo>
                    <a:pt x="1731" y="1"/>
                    <a:pt x="1" y="873"/>
                    <a:pt x="1077" y="3360"/>
                  </a:cubicBezTo>
                  <a:lnTo>
                    <a:pt x="3665" y="568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2"/>
            <p:cNvSpPr/>
            <p:nvPr/>
          </p:nvSpPr>
          <p:spPr>
            <a:xfrm>
              <a:off x="5800238" y="2363546"/>
              <a:ext cx="157306" cy="142218"/>
            </a:xfrm>
            <a:custGeom>
              <a:avLst/>
              <a:gdLst/>
              <a:ahLst/>
              <a:cxnLst/>
              <a:rect l="l" t="t" r="r" b="b"/>
              <a:pathLst>
                <a:path w="2764" h="2499" extrusionOk="0">
                  <a:moveTo>
                    <a:pt x="1168" y="0"/>
                  </a:moveTo>
                  <a:cubicBezTo>
                    <a:pt x="699" y="0"/>
                    <a:pt x="316" y="219"/>
                    <a:pt x="175" y="728"/>
                  </a:cubicBezTo>
                  <a:cubicBezTo>
                    <a:pt x="1" y="1411"/>
                    <a:pt x="350" y="2255"/>
                    <a:pt x="1033" y="2444"/>
                  </a:cubicBezTo>
                  <a:cubicBezTo>
                    <a:pt x="1167" y="2481"/>
                    <a:pt x="1300" y="2499"/>
                    <a:pt x="1430" y="2499"/>
                  </a:cubicBezTo>
                  <a:cubicBezTo>
                    <a:pt x="1964" y="2499"/>
                    <a:pt x="2434" y="2194"/>
                    <a:pt x="2574" y="1644"/>
                  </a:cubicBezTo>
                  <a:cubicBezTo>
                    <a:pt x="2763" y="961"/>
                    <a:pt x="2356" y="263"/>
                    <a:pt x="1673" y="74"/>
                  </a:cubicBezTo>
                  <a:cubicBezTo>
                    <a:pt x="1499" y="26"/>
                    <a:pt x="1329" y="0"/>
                    <a:pt x="1168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2"/>
            <p:cNvSpPr/>
            <p:nvPr/>
          </p:nvSpPr>
          <p:spPr>
            <a:xfrm>
              <a:off x="5913605" y="2514190"/>
              <a:ext cx="186275" cy="363313"/>
            </a:xfrm>
            <a:custGeom>
              <a:avLst/>
              <a:gdLst/>
              <a:ahLst/>
              <a:cxnLst/>
              <a:rect l="l" t="t" r="r" b="b"/>
              <a:pathLst>
                <a:path w="3273" h="6384" extrusionOk="0">
                  <a:moveTo>
                    <a:pt x="3272" y="0"/>
                  </a:moveTo>
                  <a:lnTo>
                    <a:pt x="640" y="466"/>
                  </a:lnTo>
                  <a:lnTo>
                    <a:pt x="1" y="6092"/>
                  </a:lnTo>
                  <a:lnTo>
                    <a:pt x="3214" y="6383"/>
                  </a:lnTo>
                  <a:lnTo>
                    <a:pt x="3272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2"/>
            <p:cNvSpPr/>
            <p:nvPr/>
          </p:nvSpPr>
          <p:spPr>
            <a:xfrm>
              <a:off x="5930963" y="2576223"/>
              <a:ext cx="191226" cy="134934"/>
            </a:xfrm>
            <a:custGeom>
              <a:avLst/>
              <a:gdLst/>
              <a:ahLst/>
              <a:cxnLst/>
              <a:rect l="l" t="t" r="r" b="b"/>
              <a:pathLst>
                <a:path w="3360" h="2371" extrusionOk="0">
                  <a:moveTo>
                    <a:pt x="3360" y="1"/>
                  </a:moveTo>
                  <a:lnTo>
                    <a:pt x="248" y="103"/>
                  </a:lnTo>
                  <a:lnTo>
                    <a:pt x="1" y="2371"/>
                  </a:lnTo>
                  <a:cubicBezTo>
                    <a:pt x="2705" y="1964"/>
                    <a:pt x="3360" y="1"/>
                    <a:pt x="3360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2"/>
            <p:cNvSpPr/>
            <p:nvPr/>
          </p:nvSpPr>
          <p:spPr>
            <a:xfrm>
              <a:off x="5809344" y="2122072"/>
              <a:ext cx="619037" cy="532905"/>
            </a:xfrm>
            <a:custGeom>
              <a:avLst/>
              <a:gdLst/>
              <a:ahLst/>
              <a:cxnLst/>
              <a:rect l="l" t="t" r="r" b="b"/>
              <a:pathLst>
                <a:path w="10877" h="9364" extrusionOk="0">
                  <a:moveTo>
                    <a:pt x="3591" y="1"/>
                  </a:moveTo>
                  <a:cubicBezTo>
                    <a:pt x="2892" y="1"/>
                    <a:pt x="1661" y="414"/>
                    <a:pt x="960" y="3066"/>
                  </a:cubicBezTo>
                  <a:cubicBezTo>
                    <a:pt x="1" y="6759"/>
                    <a:pt x="553" y="8679"/>
                    <a:pt x="2167" y="9115"/>
                  </a:cubicBezTo>
                  <a:cubicBezTo>
                    <a:pt x="2739" y="9270"/>
                    <a:pt x="3254" y="9364"/>
                    <a:pt x="3730" y="9364"/>
                  </a:cubicBezTo>
                  <a:cubicBezTo>
                    <a:pt x="4549" y="9364"/>
                    <a:pt x="5252" y="9085"/>
                    <a:pt x="5933" y="8359"/>
                  </a:cubicBezTo>
                  <a:cubicBezTo>
                    <a:pt x="6413" y="7821"/>
                    <a:pt x="6820" y="7050"/>
                    <a:pt x="7038" y="6367"/>
                  </a:cubicBezTo>
                  <a:lnTo>
                    <a:pt x="7460" y="5465"/>
                  </a:lnTo>
                  <a:cubicBezTo>
                    <a:pt x="7460" y="5465"/>
                    <a:pt x="10876" y="784"/>
                    <a:pt x="4115" y="86"/>
                  </a:cubicBezTo>
                  <a:cubicBezTo>
                    <a:pt x="4115" y="86"/>
                    <a:pt x="3908" y="1"/>
                    <a:pt x="3591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2"/>
            <p:cNvSpPr/>
            <p:nvPr/>
          </p:nvSpPr>
          <p:spPr>
            <a:xfrm>
              <a:off x="5912808" y="2394392"/>
              <a:ext cx="38928" cy="52812"/>
            </a:xfrm>
            <a:custGeom>
              <a:avLst/>
              <a:gdLst/>
              <a:ahLst/>
              <a:cxnLst/>
              <a:rect l="l" t="t" r="r" b="b"/>
              <a:pathLst>
                <a:path w="684" h="928" extrusionOk="0">
                  <a:moveTo>
                    <a:pt x="647" y="1"/>
                  </a:moveTo>
                  <a:cubicBezTo>
                    <a:pt x="640" y="1"/>
                    <a:pt x="633" y="4"/>
                    <a:pt x="625" y="12"/>
                  </a:cubicBezTo>
                  <a:lnTo>
                    <a:pt x="15" y="506"/>
                  </a:lnTo>
                  <a:cubicBezTo>
                    <a:pt x="0" y="506"/>
                    <a:pt x="0" y="520"/>
                    <a:pt x="0" y="520"/>
                  </a:cubicBezTo>
                  <a:cubicBezTo>
                    <a:pt x="0" y="535"/>
                    <a:pt x="0" y="550"/>
                    <a:pt x="15" y="550"/>
                  </a:cubicBezTo>
                  <a:lnTo>
                    <a:pt x="422" y="913"/>
                  </a:lnTo>
                  <a:cubicBezTo>
                    <a:pt x="422" y="913"/>
                    <a:pt x="436" y="928"/>
                    <a:pt x="436" y="928"/>
                  </a:cubicBezTo>
                  <a:cubicBezTo>
                    <a:pt x="451" y="928"/>
                    <a:pt x="451" y="913"/>
                    <a:pt x="465" y="913"/>
                  </a:cubicBezTo>
                  <a:cubicBezTo>
                    <a:pt x="480" y="898"/>
                    <a:pt x="465" y="884"/>
                    <a:pt x="451" y="869"/>
                  </a:cubicBezTo>
                  <a:lnTo>
                    <a:pt x="73" y="535"/>
                  </a:lnTo>
                  <a:lnTo>
                    <a:pt x="669" y="55"/>
                  </a:lnTo>
                  <a:cubicBezTo>
                    <a:pt x="683" y="41"/>
                    <a:pt x="683" y="26"/>
                    <a:pt x="669" y="12"/>
                  </a:cubicBezTo>
                  <a:cubicBezTo>
                    <a:pt x="662" y="4"/>
                    <a:pt x="654" y="1"/>
                    <a:pt x="647" y="1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2"/>
            <p:cNvSpPr/>
            <p:nvPr/>
          </p:nvSpPr>
          <p:spPr>
            <a:xfrm>
              <a:off x="6032777" y="2260252"/>
              <a:ext cx="129988" cy="71422"/>
            </a:xfrm>
            <a:custGeom>
              <a:avLst/>
              <a:gdLst/>
              <a:ahLst/>
              <a:cxnLst/>
              <a:rect l="l" t="t" r="r" b="b"/>
              <a:pathLst>
                <a:path w="2284" h="1255" extrusionOk="0">
                  <a:moveTo>
                    <a:pt x="457" y="0"/>
                  </a:moveTo>
                  <a:cubicBezTo>
                    <a:pt x="283" y="0"/>
                    <a:pt x="142" y="47"/>
                    <a:pt x="88" y="173"/>
                  </a:cubicBezTo>
                  <a:cubicBezTo>
                    <a:pt x="0" y="377"/>
                    <a:pt x="59" y="726"/>
                    <a:pt x="975" y="1075"/>
                  </a:cubicBezTo>
                  <a:cubicBezTo>
                    <a:pt x="1231" y="1164"/>
                    <a:pt x="1612" y="1254"/>
                    <a:pt x="1818" y="1254"/>
                  </a:cubicBezTo>
                  <a:cubicBezTo>
                    <a:pt x="1845" y="1254"/>
                    <a:pt x="1870" y="1252"/>
                    <a:pt x="1891" y="1249"/>
                  </a:cubicBezTo>
                  <a:cubicBezTo>
                    <a:pt x="2181" y="1191"/>
                    <a:pt x="2283" y="929"/>
                    <a:pt x="2050" y="682"/>
                  </a:cubicBezTo>
                  <a:cubicBezTo>
                    <a:pt x="1760" y="377"/>
                    <a:pt x="1236" y="188"/>
                    <a:pt x="1236" y="188"/>
                  </a:cubicBezTo>
                  <a:cubicBezTo>
                    <a:pt x="1015" y="94"/>
                    <a:pt x="703" y="0"/>
                    <a:pt x="4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2"/>
            <p:cNvSpPr/>
            <p:nvPr/>
          </p:nvSpPr>
          <p:spPr>
            <a:xfrm>
              <a:off x="5866426" y="2231114"/>
              <a:ext cx="107565" cy="49853"/>
            </a:xfrm>
            <a:custGeom>
              <a:avLst/>
              <a:gdLst/>
              <a:ahLst/>
              <a:cxnLst/>
              <a:rect l="l" t="t" r="r" b="b"/>
              <a:pathLst>
                <a:path w="1890" h="876" extrusionOk="0">
                  <a:moveTo>
                    <a:pt x="1145" y="0"/>
                  </a:moveTo>
                  <a:cubicBezTo>
                    <a:pt x="1121" y="0"/>
                    <a:pt x="1099" y="1"/>
                    <a:pt x="1077" y="2"/>
                  </a:cubicBezTo>
                  <a:cubicBezTo>
                    <a:pt x="1077" y="2"/>
                    <a:pt x="626" y="2"/>
                    <a:pt x="306" y="162"/>
                  </a:cubicBezTo>
                  <a:cubicBezTo>
                    <a:pt x="44" y="292"/>
                    <a:pt x="1" y="569"/>
                    <a:pt x="175" y="714"/>
                  </a:cubicBezTo>
                  <a:cubicBezTo>
                    <a:pt x="270" y="795"/>
                    <a:pt x="576" y="876"/>
                    <a:pt x="817" y="876"/>
                  </a:cubicBezTo>
                  <a:cubicBezTo>
                    <a:pt x="836" y="876"/>
                    <a:pt x="855" y="875"/>
                    <a:pt x="873" y="874"/>
                  </a:cubicBezTo>
                  <a:cubicBezTo>
                    <a:pt x="1658" y="830"/>
                    <a:pt x="1833" y="612"/>
                    <a:pt x="1862" y="394"/>
                  </a:cubicBezTo>
                  <a:cubicBezTo>
                    <a:pt x="1889" y="96"/>
                    <a:pt x="1462" y="0"/>
                    <a:pt x="1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2"/>
            <p:cNvSpPr/>
            <p:nvPr/>
          </p:nvSpPr>
          <p:spPr>
            <a:xfrm>
              <a:off x="6016216" y="2382042"/>
              <a:ext cx="72905" cy="20488"/>
            </a:xfrm>
            <a:custGeom>
              <a:avLst/>
              <a:gdLst/>
              <a:ahLst/>
              <a:cxnLst/>
              <a:rect l="l" t="t" r="r" b="b"/>
              <a:pathLst>
                <a:path w="1281" h="360" extrusionOk="0">
                  <a:moveTo>
                    <a:pt x="53" y="1"/>
                  </a:moveTo>
                  <a:cubicBezTo>
                    <a:pt x="44" y="1"/>
                    <a:pt x="36" y="4"/>
                    <a:pt x="30" y="10"/>
                  </a:cubicBezTo>
                  <a:cubicBezTo>
                    <a:pt x="1" y="40"/>
                    <a:pt x="1" y="69"/>
                    <a:pt x="15" y="83"/>
                  </a:cubicBezTo>
                  <a:cubicBezTo>
                    <a:pt x="30" y="98"/>
                    <a:pt x="277" y="359"/>
                    <a:pt x="902" y="359"/>
                  </a:cubicBezTo>
                  <a:cubicBezTo>
                    <a:pt x="1004" y="359"/>
                    <a:pt x="1120" y="359"/>
                    <a:pt x="1236" y="345"/>
                  </a:cubicBezTo>
                  <a:cubicBezTo>
                    <a:pt x="1266" y="345"/>
                    <a:pt x="1280" y="316"/>
                    <a:pt x="1280" y="287"/>
                  </a:cubicBezTo>
                  <a:cubicBezTo>
                    <a:pt x="1280" y="258"/>
                    <a:pt x="1251" y="243"/>
                    <a:pt x="1222" y="243"/>
                  </a:cubicBezTo>
                  <a:cubicBezTo>
                    <a:pt x="1101" y="260"/>
                    <a:pt x="992" y="268"/>
                    <a:pt x="892" y="268"/>
                  </a:cubicBezTo>
                  <a:cubicBezTo>
                    <a:pt x="320" y="268"/>
                    <a:pt x="88" y="25"/>
                    <a:pt x="88" y="25"/>
                  </a:cubicBezTo>
                  <a:cubicBezTo>
                    <a:pt x="79" y="8"/>
                    <a:pt x="66" y="1"/>
                    <a:pt x="53" y="1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2"/>
            <p:cNvSpPr/>
            <p:nvPr/>
          </p:nvSpPr>
          <p:spPr>
            <a:xfrm>
              <a:off x="5878832" y="2345391"/>
              <a:ext cx="50538" cy="22366"/>
            </a:xfrm>
            <a:custGeom>
              <a:avLst/>
              <a:gdLst/>
              <a:ahLst/>
              <a:cxnLst/>
              <a:rect l="l" t="t" r="r" b="b"/>
              <a:pathLst>
                <a:path w="888" h="393" extrusionOk="0">
                  <a:moveTo>
                    <a:pt x="45" y="0"/>
                  </a:moveTo>
                  <a:cubicBezTo>
                    <a:pt x="16" y="15"/>
                    <a:pt x="1" y="29"/>
                    <a:pt x="1" y="58"/>
                  </a:cubicBezTo>
                  <a:cubicBezTo>
                    <a:pt x="1" y="58"/>
                    <a:pt x="88" y="393"/>
                    <a:pt x="568" y="393"/>
                  </a:cubicBezTo>
                  <a:cubicBezTo>
                    <a:pt x="655" y="393"/>
                    <a:pt x="742" y="393"/>
                    <a:pt x="844" y="364"/>
                  </a:cubicBezTo>
                  <a:cubicBezTo>
                    <a:pt x="859" y="364"/>
                    <a:pt x="888" y="335"/>
                    <a:pt x="873" y="320"/>
                  </a:cubicBezTo>
                  <a:cubicBezTo>
                    <a:pt x="873" y="291"/>
                    <a:pt x="844" y="276"/>
                    <a:pt x="815" y="276"/>
                  </a:cubicBezTo>
                  <a:cubicBezTo>
                    <a:pt x="717" y="297"/>
                    <a:pt x="632" y="306"/>
                    <a:pt x="558" y="306"/>
                  </a:cubicBezTo>
                  <a:cubicBezTo>
                    <a:pt x="164" y="306"/>
                    <a:pt x="100" y="56"/>
                    <a:pt x="88" y="44"/>
                  </a:cubicBezTo>
                  <a:cubicBezTo>
                    <a:pt x="88" y="15"/>
                    <a:pt x="59" y="0"/>
                    <a:pt x="45" y="0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2"/>
            <p:cNvSpPr/>
            <p:nvPr/>
          </p:nvSpPr>
          <p:spPr>
            <a:xfrm>
              <a:off x="5917760" y="2485222"/>
              <a:ext cx="40579" cy="40577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4" y="0"/>
                  </a:moveTo>
                  <a:cubicBezTo>
                    <a:pt x="160" y="0"/>
                    <a:pt x="0" y="160"/>
                    <a:pt x="0" y="364"/>
                  </a:cubicBezTo>
                  <a:cubicBezTo>
                    <a:pt x="0" y="553"/>
                    <a:pt x="160" y="713"/>
                    <a:pt x="364" y="713"/>
                  </a:cubicBezTo>
                  <a:cubicBezTo>
                    <a:pt x="553" y="713"/>
                    <a:pt x="713" y="553"/>
                    <a:pt x="713" y="364"/>
                  </a:cubicBezTo>
                  <a:cubicBezTo>
                    <a:pt x="713" y="160"/>
                    <a:pt x="553" y="0"/>
                    <a:pt x="364" y="0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2"/>
            <p:cNvSpPr/>
            <p:nvPr/>
          </p:nvSpPr>
          <p:spPr>
            <a:xfrm>
              <a:off x="6163046" y="2195601"/>
              <a:ext cx="155257" cy="297924"/>
            </a:xfrm>
            <a:custGeom>
              <a:avLst/>
              <a:gdLst/>
              <a:ahLst/>
              <a:cxnLst/>
              <a:rect l="l" t="t" r="r" b="b"/>
              <a:pathLst>
                <a:path w="2728" h="5235" extrusionOk="0">
                  <a:moveTo>
                    <a:pt x="1360" y="0"/>
                  </a:moveTo>
                  <a:cubicBezTo>
                    <a:pt x="1326" y="0"/>
                    <a:pt x="1" y="1859"/>
                    <a:pt x="837" y="3388"/>
                  </a:cubicBezTo>
                  <a:lnTo>
                    <a:pt x="227" y="4944"/>
                  </a:lnTo>
                  <a:lnTo>
                    <a:pt x="634" y="5235"/>
                  </a:lnTo>
                  <a:lnTo>
                    <a:pt x="1666" y="4188"/>
                  </a:lnTo>
                  <a:lnTo>
                    <a:pt x="2728" y="480"/>
                  </a:lnTo>
                  <a:lnTo>
                    <a:pt x="1361" y="0"/>
                  </a:lnTo>
                  <a:cubicBezTo>
                    <a:pt x="1361" y="0"/>
                    <a:pt x="1361" y="0"/>
                    <a:pt x="13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6156046" y="2450904"/>
              <a:ext cx="141484" cy="134478"/>
            </a:xfrm>
            <a:custGeom>
              <a:avLst/>
              <a:gdLst/>
              <a:ahLst/>
              <a:cxnLst/>
              <a:rect l="l" t="t" r="r" b="b"/>
              <a:pathLst>
                <a:path w="2486" h="2363" extrusionOk="0">
                  <a:moveTo>
                    <a:pt x="1402" y="0"/>
                  </a:moveTo>
                  <a:cubicBezTo>
                    <a:pt x="1343" y="0"/>
                    <a:pt x="1283" y="2"/>
                    <a:pt x="1222" y="7"/>
                  </a:cubicBezTo>
                  <a:cubicBezTo>
                    <a:pt x="699" y="51"/>
                    <a:pt x="1" y="603"/>
                    <a:pt x="1" y="1316"/>
                  </a:cubicBezTo>
                  <a:cubicBezTo>
                    <a:pt x="1" y="2014"/>
                    <a:pt x="263" y="2348"/>
                    <a:pt x="1193" y="2363"/>
                  </a:cubicBezTo>
                  <a:cubicBezTo>
                    <a:pt x="1200" y="2363"/>
                    <a:pt x="1207" y="2363"/>
                    <a:pt x="1214" y="2363"/>
                  </a:cubicBezTo>
                  <a:cubicBezTo>
                    <a:pt x="1917" y="2363"/>
                    <a:pt x="2473" y="1643"/>
                    <a:pt x="2473" y="938"/>
                  </a:cubicBezTo>
                  <a:cubicBezTo>
                    <a:pt x="2486" y="298"/>
                    <a:pt x="2047" y="0"/>
                    <a:pt x="1402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6194973" y="2497458"/>
              <a:ext cx="62945" cy="38300"/>
            </a:xfrm>
            <a:custGeom>
              <a:avLst/>
              <a:gdLst/>
              <a:ahLst/>
              <a:cxnLst/>
              <a:rect l="l" t="t" r="r" b="b"/>
              <a:pathLst>
                <a:path w="1106" h="673" extrusionOk="0">
                  <a:moveTo>
                    <a:pt x="823" y="1"/>
                  </a:moveTo>
                  <a:cubicBezTo>
                    <a:pt x="597" y="1"/>
                    <a:pt x="262" y="105"/>
                    <a:pt x="0" y="629"/>
                  </a:cubicBezTo>
                  <a:cubicBezTo>
                    <a:pt x="0" y="643"/>
                    <a:pt x="0" y="672"/>
                    <a:pt x="15" y="672"/>
                  </a:cubicBezTo>
                  <a:lnTo>
                    <a:pt x="29" y="672"/>
                  </a:lnTo>
                  <a:cubicBezTo>
                    <a:pt x="44" y="672"/>
                    <a:pt x="58" y="672"/>
                    <a:pt x="58" y="658"/>
                  </a:cubicBezTo>
                  <a:cubicBezTo>
                    <a:pt x="307" y="160"/>
                    <a:pt x="616" y="59"/>
                    <a:pt x="822" y="59"/>
                  </a:cubicBezTo>
                  <a:cubicBezTo>
                    <a:pt x="952" y="59"/>
                    <a:pt x="1041" y="100"/>
                    <a:pt x="1047" y="105"/>
                  </a:cubicBezTo>
                  <a:cubicBezTo>
                    <a:pt x="1062" y="105"/>
                    <a:pt x="1091" y="105"/>
                    <a:pt x="1091" y="91"/>
                  </a:cubicBezTo>
                  <a:cubicBezTo>
                    <a:pt x="1105" y="76"/>
                    <a:pt x="1091" y="62"/>
                    <a:pt x="1076" y="47"/>
                  </a:cubicBezTo>
                  <a:cubicBezTo>
                    <a:pt x="1076" y="47"/>
                    <a:pt x="974" y="1"/>
                    <a:pt x="823" y="1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5807978" y="1994933"/>
              <a:ext cx="512839" cy="226616"/>
            </a:xfrm>
            <a:custGeom>
              <a:avLst/>
              <a:gdLst/>
              <a:ahLst/>
              <a:cxnLst/>
              <a:rect l="l" t="t" r="r" b="b"/>
              <a:pathLst>
                <a:path w="9011" h="3982" extrusionOk="0">
                  <a:moveTo>
                    <a:pt x="2290" y="0"/>
                  </a:moveTo>
                  <a:cubicBezTo>
                    <a:pt x="910" y="0"/>
                    <a:pt x="1" y="1726"/>
                    <a:pt x="1188" y="2901"/>
                  </a:cubicBezTo>
                  <a:cubicBezTo>
                    <a:pt x="2100" y="3797"/>
                    <a:pt x="4124" y="3982"/>
                    <a:pt x="5641" y="3982"/>
                  </a:cubicBezTo>
                  <a:cubicBezTo>
                    <a:pt x="6710" y="3982"/>
                    <a:pt x="7527" y="3890"/>
                    <a:pt x="7527" y="3890"/>
                  </a:cubicBezTo>
                  <a:lnTo>
                    <a:pt x="8574" y="3788"/>
                  </a:lnTo>
                  <a:cubicBezTo>
                    <a:pt x="9010" y="3032"/>
                    <a:pt x="8530" y="2378"/>
                    <a:pt x="8240" y="2160"/>
                  </a:cubicBezTo>
                  <a:cubicBezTo>
                    <a:pt x="8036" y="2014"/>
                    <a:pt x="7789" y="1956"/>
                    <a:pt x="7542" y="1927"/>
                  </a:cubicBezTo>
                  <a:cubicBezTo>
                    <a:pt x="6393" y="1811"/>
                    <a:pt x="5303" y="1389"/>
                    <a:pt x="4576" y="1055"/>
                  </a:cubicBezTo>
                  <a:cubicBezTo>
                    <a:pt x="4154" y="851"/>
                    <a:pt x="3761" y="619"/>
                    <a:pt x="3383" y="357"/>
                  </a:cubicBezTo>
                  <a:cubicBezTo>
                    <a:pt x="3006" y="107"/>
                    <a:pt x="2633" y="0"/>
                    <a:pt x="22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08" name="Google Shape;1408;p52" title="Playdate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525" y="149787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9" name="Google Shape;1409;p52">
            <a:hlinkClick r:id="rId5" action="ppaction://hlinksldjump"/>
          </p:cNvPr>
          <p:cNvSpPr/>
          <p:nvPr/>
        </p:nvSpPr>
        <p:spPr>
          <a:xfrm rot="5400000">
            <a:off x="8135450" y="1556928"/>
            <a:ext cx="9501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52">
            <a:hlinkClick r:id="rId6" action="ppaction://hlinksldjump"/>
          </p:cNvPr>
          <p:cNvSpPr/>
          <p:nvPr/>
        </p:nvSpPr>
        <p:spPr>
          <a:xfrm rot="5400000">
            <a:off x="8100942" y="589675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52">
            <a:hlinkClick r:id="" action="ppaction://noaction"/>
          </p:cNvPr>
          <p:cNvSpPr/>
          <p:nvPr/>
        </p:nvSpPr>
        <p:spPr>
          <a:xfrm rot="5400000">
            <a:off x="8089092" y="2537633"/>
            <a:ext cx="1042800" cy="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52">
            <a:hlinkClick r:id="" action="ppaction://noaction"/>
          </p:cNvPr>
          <p:cNvSpPr/>
          <p:nvPr/>
        </p:nvSpPr>
        <p:spPr>
          <a:xfrm rot="5400000">
            <a:off x="8100942" y="4501251"/>
            <a:ext cx="1019100" cy="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52">
            <a:hlinkClick r:id="" action="ppaction://noaction"/>
          </p:cNvPr>
          <p:cNvSpPr/>
          <p:nvPr/>
        </p:nvSpPr>
        <p:spPr>
          <a:xfrm rot="5400000">
            <a:off x="8141446" y="3528444"/>
            <a:ext cx="938100" cy="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52">
            <a:hlinkClick r:id="rId6" action="ppaction://hlinksldjump"/>
          </p:cNvPr>
          <p:cNvSpPr txBox="1"/>
          <p:nvPr/>
        </p:nvSpPr>
        <p:spPr>
          <a:xfrm>
            <a:off x="8189650" y="47022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5" name="Google Shape;1415;p52">
            <a:hlinkClick r:id="rId5" action="ppaction://hlinksldjump"/>
          </p:cNvPr>
          <p:cNvSpPr txBox="1"/>
          <p:nvPr/>
        </p:nvSpPr>
        <p:spPr>
          <a:xfrm>
            <a:off x="8189650" y="1476316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6" name="Google Shape;1416;p52">
            <a:hlinkClick r:id="" action="ppaction://noaction"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W</a:t>
            </a:r>
            <a:endParaRPr b="1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7" name="Google Shape;1417;p52">
            <a:hlinkClick r:id="" action="ppaction://noaction"/>
          </p:cNvPr>
          <p:cNvSpPr txBox="1"/>
          <p:nvPr/>
        </p:nvSpPr>
        <p:spPr>
          <a:xfrm>
            <a:off x="8189650" y="3423511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endParaRPr b="1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8" name="Google Shape;1418;p52">
            <a:hlinkClick r:id="" action="ppaction://noaction"/>
          </p:cNvPr>
          <p:cNvSpPr txBox="1"/>
          <p:nvPr/>
        </p:nvSpPr>
        <p:spPr>
          <a:xfrm>
            <a:off x="8189650" y="4362805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F</a:t>
            </a:r>
            <a:endParaRPr b="1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419" name="Google Shape;1419;p52"/>
          <p:cNvGrpSpPr/>
          <p:nvPr/>
        </p:nvGrpSpPr>
        <p:grpSpPr>
          <a:xfrm>
            <a:off x="6935171" y="696541"/>
            <a:ext cx="195284" cy="195284"/>
            <a:chOff x="5660400" y="238125"/>
            <a:chExt cx="481825" cy="481825"/>
          </a:xfrm>
        </p:grpSpPr>
        <p:sp>
          <p:nvSpPr>
            <p:cNvPr id="1420" name="Google Shape;1420;p52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21" name="Google Shape;1421;p52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22" name="Google Shape;1422;p52">
            <a:hlinkClick r:id="rId7" action="ppaction://hlinksldjump"/>
          </p:cNvPr>
          <p:cNvSpPr/>
          <p:nvPr/>
        </p:nvSpPr>
        <p:spPr>
          <a:xfrm>
            <a:off x="6934475" y="681975"/>
            <a:ext cx="195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52">
            <a:hlinkClick r:id="rId8" action="ppaction://hlinksldjump"/>
          </p:cNvPr>
          <p:cNvSpPr/>
          <p:nvPr/>
        </p:nvSpPr>
        <p:spPr>
          <a:xfrm>
            <a:off x="7246284" y="695850"/>
            <a:ext cx="213106" cy="195722"/>
          </a:xfrm>
          <a:custGeom>
            <a:avLst/>
            <a:gdLst/>
            <a:ahLst/>
            <a:cxnLst/>
            <a:rect l="l" t="t" r="r" b="b"/>
            <a:pathLst>
              <a:path w="34372" h="31568" extrusionOk="0">
                <a:moveTo>
                  <a:pt x="17158" y="1"/>
                </a:moveTo>
                <a:cubicBezTo>
                  <a:pt x="11439" y="3246"/>
                  <a:pt x="5719" y="6490"/>
                  <a:pt x="0" y="9735"/>
                </a:cubicBezTo>
                <a:lnTo>
                  <a:pt x="2750" y="9735"/>
                </a:lnTo>
                <a:lnTo>
                  <a:pt x="2750" y="31567"/>
                </a:lnTo>
                <a:lnTo>
                  <a:pt x="11659" y="31567"/>
                </a:lnTo>
                <a:lnTo>
                  <a:pt x="11659" y="17379"/>
                </a:lnTo>
                <a:lnTo>
                  <a:pt x="23373" y="17379"/>
                </a:lnTo>
                <a:lnTo>
                  <a:pt x="23373" y="31567"/>
                </a:lnTo>
                <a:lnTo>
                  <a:pt x="31622" y="31567"/>
                </a:lnTo>
                <a:lnTo>
                  <a:pt x="31622" y="9735"/>
                </a:lnTo>
                <a:lnTo>
                  <a:pt x="34371" y="9735"/>
                </a:lnTo>
                <a:cubicBezTo>
                  <a:pt x="28597" y="6490"/>
                  <a:pt x="22878" y="3246"/>
                  <a:pt x="171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52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52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1334;p52">
            <a:extLst>
              <a:ext uri="{FF2B5EF4-FFF2-40B4-BE49-F238E27FC236}">
                <a16:creationId xmlns:a16="http://schemas.microsoft.com/office/drawing/2014/main" id="{D4E4BC69-DD86-4385-AA35-EAB82D883FF0}"/>
              </a:ext>
            </a:extLst>
          </p:cNvPr>
          <p:cNvSpPr/>
          <p:nvPr/>
        </p:nvSpPr>
        <p:spPr>
          <a:xfrm>
            <a:off x="1048647" y="3678764"/>
            <a:ext cx="365700" cy="3657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3"/>
                </a:solidFill>
                <a:latin typeface="Ubuntu"/>
                <a:ea typeface="Ubuntu"/>
                <a:cs typeface="Ubuntu"/>
                <a:sym typeface="Ubuntu"/>
              </a:rPr>
              <a:t>c</a:t>
            </a:r>
            <a:endParaRPr sz="1800" b="1" dirty="0">
              <a:solidFill>
                <a:schemeClr val="accent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5" name="Google Shape;1339;p52">
            <a:extLst>
              <a:ext uri="{FF2B5EF4-FFF2-40B4-BE49-F238E27FC236}">
                <a16:creationId xmlns:a16="http://schemas.microsoft.com/office/drawing/2014/main" id="{47B55CE8-6C86-4DC7-922B-B4C00F10AAC2}"/>
              </a:ext>
            </a:extLst>
          </p:cNvPr>
          <p:cNvSpPr txBox="1">
            <a:spLocks/>
          </p:cNvSpPr>
          <p:nvPr/>
        </p:nvSpPr>
        <p:spPr>
          <a:xfrm>
            <a:off x="956785" y="3517759"/>
            <a:ext cx="3996533" cy="1125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None/>
              <a:defRPr sz="1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GB" sz="1400" dirty="0"/>
              <a:t>	</a:t>
            </a:r>
            <a:r>
              <a:rPr lang="es-ES" sz="1400" dirty="0">
                <a:solidFill>
                  <a:schemeClr val="tx1"/>
                </a:solidFill>
              </a:rPr>
              <a:t>Las búsquedas no se limitan tan solo a búsquedas web, otra forma de promocionar un sitio web es a través de imágenes o vídeos que aparezcan en las búsquedas de contenido multimedia</a:t>
            </a:r>
            <a:r>
              <a:rPr lang="en-GB" sz="1400" dirty="0">
                <a:solidFill>
                  <a:schemeClr val="tx1"/>
                </a:solidFill>
              </a:rPr>
              <a:t>.</a:t>
            </a:r>
            <a:endParaRPr lang="es-ES" sz="1400" dirty="0">
              <a:solidFill>
                <a:schemeClr val="tx1"/>
              </a:solidFill>
            </a:endParaRPr>
          </a:p>
          <a:p>
            <a:endParaRPr lang="en-GB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nline Learning Planner by Sildesgo">
  <a:themeElements>
    <a:clrScheme name="Simple Light">
      <a:dk1>
        <a:srgbClr val="7C7C7C"/>
      </a:dk1>
      <a:lt1>
        <a:srgbClr val="FFFFFF"/>
      </a:lt1>
      <a:dk2>
        <a:srgbClr val="7C7C7C"/>
      </a:dk2>
      <a:lt2>
        <a:srgbClr val="F3F3F3"/>
      </a:lt2>
      <a:accent1>
        <a:srgbClr val="4D8CF5"/>
      </a:accent1>
      <a:accent2>
        <a:srgbClr val="34A853"/>
      </a:accent2>
      <a:accent3>
        <a:srgbClr val="FBBC05"/>
      </a:accent3>
      <a:accent4>
        <a:srgbClr val="EA4335"/>
      </a:accent4>
      <a:accent5>
        <a:srgbClr val="F1F1F1"/>
      </a:accent5>
      <a:accent6>
        <a:srgbClr val="1C1C3D"/>
      </a:accent6>
      <a:hlink>
        <a:srgbClr val="7C7C7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876</Words>
  <Application>Microsoft Office PowerPoint</Application>
  <PresentationFormat>Presentación en pantalla (16:9)</PresentationFormat>
  <Paragraphs>136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Wingdings</vt:lpstr>
      <vt:lpstr>Ubuntu Light</vt:lpstr>
      <vt:lpstr>Ubuntu</vt:lpstr>
      <vt:lpstr>Arial</vt:lpstr>
      <vt:lpstr>Calibri</vt:lpstr>
      <vt:lpstr>Online Learning Planner by Sildesgo</vt:lpstr>
      <vt:lpstr>Google SEO</vt:lpstr>
      <vt:lpstr>Índice</vt:lpstr>
      <vt:lpstr>Presentación de PowerPoint</vt:lpstr>
      <vt:lpstr>1. Enlaces</vt:lpstr>
      <vt:lpstr>1. Enlaces</vt:lpstr>
      <vt:lpstr>Presentación de PowerPoint</vt:lpstr>
      <vt:lpstr>Redes Sociales y RSS Feed</vt:lpstr>
      <vt:lpstr>SEO y Marketing</vt:lpstr>
      <vt:lpstr>Multimedia</vt:lpstr>
      <vt:lpstr>Geolocalización</vt:lpstr>
      <vt:lpstr>Presentación de PowerPoint</vt:lpstr>
      <vt:lpstr>Prácticas recomendadas</vt:lpstr>
      <vt:lpstr>White-hat &amp; Black-hat SEO</vt:lpstr>
      <vt:lpstr>Spam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 Planner</dc:title>
  <cp:lastModifiedBy>julian sanchez</cp:lastModifiedBy>
  <cp:revision>30</cp:revision>
  <dcterms:modified xsi:type="dcterms:W3CDTF">2021-10-28T21:43:02Z</dcterms:modified>
</cp:coreProperties>
</file>