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b52aa04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b52aa04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b52aa044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b52aa044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b52aa044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b52aa044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b52aa044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b52aa044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b52aa044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b52aa044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Promocionar tu sitio de manera correcta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Uso de enlaces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Redes Sociales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Cosas que no se deben hacer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Diferencias entre google Adds y SEO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Videos/Multimedia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Rastreo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Geolocalización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Uso de enlaces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Aumentar el </a:t>
            </a:r>
            <a:r>
              <a:rPr lang="es"/>
              <a:t>número</a:t>
            </a:r>
            <a:r>
              <a:rPr lang="es"/>
              <a:t> de enlaces que apuntan a nuestro sitio web con el objetivo de aumentar nuestro prestigio en la web, y por lo tanto nuestro posicionamiento.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Hay una serie de criterios a tener en cuenta: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se debe hacer spam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Deben de tener un tema similar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recurrir a la compra de enlaces externos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Redes Sociales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Hacer uso de las redes sociales, para llegar a gente interesada con tu contenido.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Cosas que no se deben hacer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Diferencias entre google adds y SEO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publicidad de Google Adds cuando finaliza esta campaña el trafico de usuarios cae en picado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