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5" r:id="rId5"/>
    <p:sldId id="259" r:id="rId6"/>
    <p:sldId id="266" r:id="rId7"/>
    <p:sldId id="261" r:id="rId8"/>
    <p:sldId id="264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58009-C131-4A6B-B194-177E1FA32B02}" v="3" dt="2023-11-10T15:52:16.0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Álvaro" userId="f8047c6e-5bfc-488f-9f4d-71fcd85e3454" providerId="ADAL" clId="{94358009-C131-4A6B-B194-177E1FA32B02}"/>
    <pc:docChg chg="undo custSel addSld modSld sldOrd">
      <pc:chgData name="Ricardo Álvaro" userId="f8047c6e-5bfc-488f-9f4d-71fcd85e3454" providerId="ADAL" clId="{94358009-C131-4A6B-B194-177E1FA32B02}" dt="2023-11-10T15:54:30.151" v="64" actId="20577"/>
      <pc:docMkLst>
        <pc:docMk/>
      </pc:docMkLst>
      <pc:sldChg chg="modSp mod">
        <pc:chgData name="Ricardo Álvaro" userId="f8047c6e-5bfc-488f-9f4d-71fcd85e3454" providerId="ADAL" clId="{94358009-C131-4A6B-B194-177E1FA32B02}" dt="2023-11-10T15:52:22.028" v="47" actId="20577"/>
        <pc:sldMkLst>
          <pc:docMk/>
          <pc:sldMk cId="0" sldId="259"/>
        </pc:sldMkLst>
        <pc:spChg chg="mod">
          <ac:chgData name="Ricardo Álvaro" userId="f8047c6e-5bfc-488f-9f4d-71fcd85e3454" providerId="ADAL" clId="{94358009-C131-4A6B-B194-177E1FA32B02}" dt="2023-11-10T15:50:06.486" v="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cardo Álvaro" userId="f8047c6e-5bfc-488f-9f4d-71fcd85e3454" providerId="ADAL" clId="{94358009-C131-4A6B-B194-177E1FA32B02}" dt="2023-11-10T15:52:22.028" v="4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add mod ord">
        <pc:chgData name="Ricardo Álvaro" userId="f8047c6e-5bfc-488f-9f4d-71fcd85e3454" providerId="ADAL" clId="{94358009-C131-4A6B-B194-177E1FA32B02}" dt="2023-11-10T15:49:56.849" v="19"/>
        <pc:sldMkLst>
          <pc:docMk/>
          <pc:sldMk cId="1352114180" sldId="265"/>
        </pc:sldMkLst>
        <pc:spChg chg="mod">
          <ac:chgData name="Ricardo Álvaro" userId="f8047c6e-5bfc-488f-9f4d-71fcd85e3454" providerId="ADAL" clId="{94358009-C131-4A6B-B194-177E1FA32B02}" dt="2023-11-10T15:48:44.966" v="5"/>
          <ac:spMkLst>
            <pc:docMk/>
            <pc:sldMk cId="1352114180" sldId="265"/>
            <ac:spMk id="2" creationId="{00000000-0000-0000-0000-000000000000}"/>
          </ac:spMkLst>
        </pc:spChg>
        <pc:spChg chg="mod">
          <ac:chgData name="Ricardo Álvaro" userId="f8047c6e-5bfc-488f-9f4d-71fcd85e3454" providerId="ADAL" clId="{94358009-C131-4A6B-B194-177E1FA32B02}" dt="2023-11-10T15:49:42.049" v="17" actId="6549"/>
          <ac:spMkLst>
            <pc:docMk/>
            <pc:sldMk cId="1352114180" sldId="265"/>
            <ac:spMk id="3" creationId="{00000000-0000-0000-0000-000000000000}"/>
          </ac:spMkLst>
        </pc:spChg>
      </pc:sldChg>
      <pc:sldChg chg="modSp add mod">
        <pc:chgData name="Ricardo Álvaro" userId="f8047c6e-5bfc-488f-9f4d-71fcd85e3454" providerId="ADAL" clId="{94358009-C131-4A6B-B194-177E1FA32B02}" dt="2023-11-10T15:54:30.151" v="64" actId="20577"/>
        <pc:sldMkLst>
          <pc:docMk/>
          <pc:sldMk cId="881340217" sldId="266"/>
        </pc:sldMkLst>
        <pc:spChg chg="mod">
          <ac:chgData name="Ricardo Álvaro" userId="f8047c6e-5bfc-488f-9f4d-71fcd85e3454" providerId="ADAL" clId="{94358009-C131-4A6B-B194-177E1FA32B02}" dt="2023-11-10T15:52:43.970" v="49"/>
          <ac:spMkLst>
            <pc:docMk/>
            <pc:sldMk cId="881340217" sldId="266"/>
            <ac:spMk id="2" creationId="{00000000-0000-0000-0000-000000000000}"/>
          </ac:spMkLst>
        </pc:spChg>
        <pc:spChg chg="mod">
          <ac:chgData name="Ricardo Álvaro" userId="f8047c6e-5bfc-488f-9f4d-71fcd85e3454" providerId="ADAL" clId="{94358009-C131-4A6B-B194-177E1FA32B02}" dt="2023-11-10T15:54:30.151" v="64" actId="20577"/>
          <ac:spMkLst>
            <pc:docMk/>
            <pc:sldMk cId="881340217" sldId="266"/>
            <ac:spMk id="3" creationId="{00000000-0000-0000-0000-000000000000}"/>
          </ac:spMkLst>
        </pc:spChg>
      </pc:sldChg>
      <pc:sldChg chg="modSp add mod ord">
        <pc:chgData name="Ricardo Álvaro" userId="f8047c6e-5bfc-488f-9f4d-71fcd85e3454" providerId="ADAL" clId="{94358009-C131-4A6B-B194-177E1FA32B02}" dt="2023-11-10T15:52:29.792" v="48" actId="20577"/>
        <pc:sldMkLst>
          <pc:docMk/>
          <pc:sldMk cId="1137929259" sldId="267"/>
        </pc:sldMkLst>
        <pc:spChg chg="mod">
          <ac:chgData name="Ricardo Álvaro" userId="f8047c6e-5bfc-488f-9f4d-71fcd85e3454" providerId="ADAL" clId="{94358009-C131-4A6B-B194-177E1FA32B02}" dt="2023-11-10T15:52:29.792" v="48" actId="20577"/>
          <ac:spMkLst>
            <pc:docMk/>
            <pc:sldMk cId="1137929259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CA9D-D002-4335-96D0-6E0FEF409F69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833A-6B5F-42FD-905B-6049DA882A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4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Los mensajes de Kafka se almacenan en </a:t>
            </a:r>
            <a:r>
              <a:rPr lang="es-ES" b="1" i="0" dirty="0" err="1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topics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, y se reparten en </a:t>
            </a:r>
            <a:r>
              <a:rPr lang="es-ES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particiones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 para hacer el sistema escalable y tolerante a fallos.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9833A-6B5F-42FD-905B-6049DA882A7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3725" y="1084653"/>
            <a:ext cx="384682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29" y="441074"/>
            <a:ext cx="718634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016"/>
            <a:ext cx="8373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013" y="4784990"/>
            <a:ext cx="244665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521" y="4778067"/>
            <a:ext cx="30099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829" y="441074"/>
            <a:ext cx="7186340" cy="1443344"/>
          </a:xfrm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75"/>
              </a:spcBef>
            </a:pPr>
            <a:r>
              <a:rPr lang="es-ES" spc="-10" dirty="0" err="1"/>
              <a:t>Elastic</a:t>
            </a:r>
            <a:r>
              <a:rPr lang="es-ES" spc="-10" dirty="0"/>
              <a:t> </a:t>
            </a:r>
            <a:r>
              <a:rPr lang="es-ES" spc="-10" dirty="0" err="1"/>
              <a:t>Stack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587" y="2450542"/>
            <a:ext cx="5103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dirty="0">
                <a:latin typeface="Arial"/>
                <a:cs typeface="Arial"/>
              </a:rPr>
              <a:t>ELK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739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dirty="0" err="1">
                <a:solidFill>
                  <a:schemeClr val="tx1"/>
                </a:solidFill>
                <a:latin typeface="Arial"/>
                <a:cs typeface="Arial"/>
              </a:rPr>
              <a:t>Elasticsearch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s-ES" sz="1300" dirty="0" err="1">
                <a:solidFill>
                  <a:srgbClr val="00B0F0"/>
                </a:solidFill>
                <a:latin typeface="Arial"/>
                <a:cs typeface="Arial"/>
              </a:rPr>
              <a:t>Elasticsearch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es un motor de búsqueda y análisis de código abierto ampliamente utilizado que está diseñado para indexar, buscar y analizar grandes volúmenes de datos de manera eficiente y en tiempo real. Fue desarrollado por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Elastic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, una empresa que también ofrece una pila de software conocida como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Elastic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Stack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 (anteriormente ELK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Stack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), que incluye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Elasticsearch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 junto con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Kibana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Logstash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1300" dirty="0" err="1">
                <a:solidFill>
                  <a:schemeClr val="tx1"/>
                </a:solidFill>
                <a:latin typeface="Arial"/>
                <a:cs typeface="Arial"/>
              </a:rPr>
              <a:t>Beats</a:t>
            </a:r>
            <a:r>
              <a:rPr lang="es-ES" sz="13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algn="l" fontAlgn="base"/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3792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dirty="0" err="1">
                <a:solidFill>
                  <a:schemeClr val="tx1"/>
                </a:solidFill>
                <a:latin typeface="Arial"/>
                <a:cs typeface="Arial"/>
              </a:rPr>
              <a:t>Logstash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Ingestión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es capaz de recolectar datos de una variedad de fuentes, incluyendo registros, archivos de registro, bases de datos, servicios web, sistemas de mensajería y más</a:t>
            </a:r>
          </a:p>
          <a:p>
            <a:pPr algn="l"/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Transformación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permite realizar transformaciones en los datos recopilados. Puede filtrar, normalizar y modificar los datos según las necesidades del usuario. Esto es útil para asegurarse de que los datos estén en un formato adecuado para su análisis posterior.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Salida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puede enviar los datos procesados a una variedad de destinos, como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Kibana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, bases de datos, sistemas de almacenamiento en la nube y muchos otros. Esto permite almacenar los datos o visualizarlos en tiempo real.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Gestión de flujos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permite crear y administrar flujos de datos, lo que facilita la configuración y ejecución de flujos de datos personalizados según los requisitos de una organización.</a:t>
            </a:r>
          </a:p>
          <a:p>
            <a:pPr algn="l" fontAlgn="base"/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521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739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dirty="0" err="1">
                <a:solidFill>
                  <a:schemeClr val="tx1"/>
                </a:solidFill>
                <a:latin typeface="Arial"/>
                <a:cs typeface="Arial"/>
              </a:rPr>
              <a:t>Elasticsearch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endParaRPr lang="es-ES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Indexación y búsqueda eficiente: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utiliza una estructura de índice altamente optimizada para almacenar y recuperar datos de manera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rápidaMotor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de búsqueda distribuido: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es inherentemente distribuido y permite la fragmentación de datos en múltiples nodos para lograr una alta disponibilidad y escalabilidad. Esto lo hace adecuado para sistemas que requieren un alto rendimiento y tolerancia a fallos.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Búsqueda en tiempo real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Soporte de consultas complejas: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Análisis de texto completo: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ofrece capacidades de análisis de texto completo, lo que significa que puede realizar búsquedas en texto no estructurado y aplicar análisis lingüísticos como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tokenización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stemming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y búsqueda fonética.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Integración con otras herramientas.</a:t>
            </a:r>
          </a:p>
          <a:p>
            <a:pPr algn="l" fontAlgn="base"/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dirty="0" err="1">
                <a:solidFill>
                  <a:schemeClr val="tx1"/>
                </a:solidFill>
                <a:latin typeface="Arial"/>
                <a:cs typeface="Arial"/>
              </a:rPr>
              <a:t>Kibana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Visualización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permite crear visualizaciones interactivas a partir de los datos almacenados en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Creación de paneles de control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Los paneles de control en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Kibana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permiten combinar múltiples visualizaciones en una única vista, lo que facilita la creación de cuadros de para monitorear datos en tiempo real o analizar tendencias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Exploración de datos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proporciona una interfaz de búsqueda y filtro que permite a los usuarios explorar y consultar datos almacenados en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de manera intuitiva</a:t>
            </a:r>
            <a:r>
              <a:rPr lang="es-ES" sz="1400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Seguridad y acceso controlado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ofrece capacidades de seguridad que permiten gestionar el acceso de los usuarios y controlar quién puede ver y modificar las visualizaciones y paneles de control. Esto es importante para proteger la privacidad y la integridad de los datos.</a:t>
            </a:r>
          </a:p>
          <a:p>
            <a:pPr algn="l">
              <a:buFont typeface="+mj-lt"/>
              <a:buAutoNum type="arabicPeriod"/>
            </a:pPr>
            <a:endParaRPr lang="es-E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374151"/>
                </a:solidFill>
                <a:effectLst/>
                <a:latin typeface="Söhne"/>
              </a:rPr>
              <a:t>Integración con </a:t>
            </a:r>
            <a:r>
              <a:rPr lang="es-ES" sz="1400" b="1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: está diseñado para funcionar de manera integrada con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, lo que facilita la configuración de la pila ELK para la recopilación, almacenamiento, análisis y visualización de datos.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8134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2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/>
              <a:t>ELK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1026" name="Picture 2" descr="Qué es ELK? ElasticSearch, Logstash y Kibana | OpenWebinars">
            <a:extLst>
              <a:ext uri="{FF2B5EF4-FFF2-40B4-BE49-F238E27FC236}">
                <a16:creationId xmlns:a16="http://schemas.microsoft.com/office/drawing/2014/main" id="{6CC95003-6C4F-C9AA-3C26-1225CAF9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4487"/>
            <a:ext cx="7124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45548-1BCD-3B4B-C69A-5A4A6F3E570F}"/>
              </a:ext>
            </a:extLst>
          </p:cNvPr>
          <p:cNvSpPr txBox="1"/>
          <p:nvPr/>
        </p:nvSpPr>
        <p:spPr>
          <a:xfrm>
            <a:off x="2514600" y="37147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 </a:t>
            </a:r>
            <a:r>
              <a:rPr lang="es-ES" dirty="0" err="1"/>
              <a:t>Beats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Esquema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2050" name="Picture 2" descr="Presto® on Apache Kafka® At Uber Scale | Uber Blog">
            <a:extLst>
              <a:ext uri="{FF2B5EF4-FFF2-40B4-BE49-F238E27FC236}">
                <a16:creationId xmlns:a16="http://schemas.microsoft.com/office/drawing/2014/main" id="{309A767F-961F-F0F0-B279-693F111B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9" y="226868"/>
            <a:ext cx="8738493" cy="40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55BBD-532A-A2EB-4CF5-A0B8BBEA4881}"/>
              </a:ext>
            </a:extLst>
          </p:cNvPr>
          <p:cNvSpPr txBox="1"/>
          <p:nvPr/>
        </p:nvSpPr>
        <p:spPr>
          <a:xfrm>
            <a:off x="86474" y="4332260"/>
            <a:ext cx="876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https://www.uber.com/en-IN/blog/presto-on-apache-kafka-at-uber-scale/</a:t>
            </a:r>
          </a:p>
        </p:txBody>
      </p:sp>
    </p:spTree>
    <p:extLst>
      <p:ext uri="{BB962C8B-B14F-4D97-AF65-F5344CB8AC3E}">
        <p14:creationId xmlns:p14="http://schemas.microsoft.com/office/powerpoint/2010/main" val="306238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610</Words>
  <Application>Microsoft Office PowerPoint</Application>
  <PresentationFormat>On-screen Show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Söhne</vt:lpstr>
      <vt:lpstr>Office Theme</vt:lpstr>
      <vt:lpstr>Elastic Stack</vt:lpstr>
      <vt:lpstr>PowerPoint Presentation</vt:lpstr>
      <vt:lpstr>Elasticsearch</vt:lpstr>
      <vt:lpstr>Logstash</vt:lpstr>
      <vt:lpstr>Elasticsearch</vt:lpstr>
      <vt:lpstr>Kibana</vt:lpstr>
      <vt:lpstr>ELK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Tema_3_Hadoop</dc:title>
  <dc:creator>Ricardo_Alvaro</dc:creator>
  <cp:lastModifiedBy>Ricardo Álvaro</cp:lastModifiedBy>
  <cp:revision>3</cp:revision>
  <dcterms:created xsi:type="dcterms:W3CDTF">2022-11-22T19:08:47Z</dcterms:created>
  <dcterms:modified xsi:type="dcterms:W3CDTF">2023-11-10T15:54:39Z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