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378" r:id="rId5"/>
    <p:sldId id="258" r:id="rId6"/>
    <p:sldId id="377" r:id="rId7"/>
    <p:sldId id="260" r:id="rId8"/>
    <p:sldId id="264" r:id="rId9"/>
    <p:sldId id="265" r:id="rId10"/>
    <p:sldId id="266" r:id="rId11"/>
    <p:sldId id="268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4" r:id="rId32"/>
    <p:sldId id="295" r:id="rId3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Álvaro" userId="f8047c6e-5bfc-488f-9f4d-71fcd85e3454" providerId="ADAL" clId="{1625E2FE-8625-44C1-95C9-932104557636}"/>
    <pc:docChg chg="undo custSel addSld delSld modSld sldOrd">
      <pc:chgData name="Ricardo Álvaro" userId="f8047c6e-5bfc-488f-9f4d-71fcd85e3454" providerId="ADAL" clId="{1625E2FE-8625-44C1-95C9-932104557636}" dt="2022-12-09T16:34:22.395" v="648" actId="20577"/>
      <pc:docMkLst>
        <pc:docMk/>
      </pc:docMkLst>
      <pc:sldChg chg="modSp mod">
        <pc:chgData name="Ricardo Álvaro" userId="f8047c6e-5bfc-488f-9f4d-71fcd85e3454" providerId="ADAL" clId="{1625E2FE-8625-44C1-95C9-932104557636}" dt="2022-12-09T07:47:48.271" v="3" actId="20577"/>
        <pc:sldMkLst>
          <pc:docMk/>
          <pc:sldMk cId="0" sldId="256"/>
        </pc:sldMkLst>
        <pc:spChg chg="mod">
          <ac:chgData name="Ricardo Álvaro" userId="f8047c6e-5bfc-488f-9f4d-71fcd85e3454" providerId="ADAL" clId="{1625E2FE-8625-44C1-95C9-932104557636}" dt="2022-12-09T07:47:48.271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icardo Álvaro" userId="f8047c6e-5bfc-488f-9f4d-71fcd85e3454" providerId="ADAL" clId="{1625E2FE-8625-44C1-95C9-932104557636}" dt="2022-12-09T16:34:22.395" v="648" actId="20577"/>
        <pc:sldMkLst>
          <pc:docMk/>
          <pc:sldMk cId="0" sldId="257"/>
        </pc:sldMkLst>
        <pc:spChg chg="mod">
          <ac:chgData name="Ricardo Álvaro" userId="f8047c6e-5bfc-488f-9f4d-71fcd85e3454" providerId="ADAL" clId="{1625E2FE-8625-44C1-95C9-932104557636}" dt="2022-12-09T16:34:22.395" v="648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icardo Álvaro" userId="f8047c6e-5bfc-488f-9f4d-71fcd85e3454" providerId="ADAL" clId="{1625E2FE-8625-44C1-95C9-932104557636}" dt="2022-12-09T07:48:18.110" v="5" actId="14100"/>
        <pc:sldMkLst>
          <pc:docMk/>
          <pc:sldMk cId="0" sldId="258"/>
        </pc:sldMkLst>
        <pc:spChg chg="mod">
          <ac:chgData name="Ricardo Álvaro" userId="f8047c6e-5bfc-488f-9f4d-71fcd85e3454" providerId="ADAL" clId="{1625E2FE-8625-44C1-95C9-932104557636}" dt="2022-12-09T07:48:18.110" v="5" actId="14100"/>
          <ac:spMkLst>
            <pc:docMk/>
            <pc:sldMk cId="0" sldId="258"/>
            <ac:spMk id="2" creationId="{00000000-0000-0000-0000-000000000000}"/>
          </ac:spMkLst>
        </pc:spChg>
      </pc:sldChg>
      <pc:sldChg chg="addSp delSp modSp mod ord">
        <pc:chgData name="Ricardo Álvaro" userId="f8047c6e-5bfc-488f-9f4d-71fcd85e3454" providerId="ADAL" clId="{1625E2FE-8625-44C1-95C9-932104557636}" dt="2022-12-09T13:48:05.033" v="197" actId="14100"/>
        <pc:sldMkLst>
          <pc:docMk/>
          <pc:sldMk cId="0" sldId="259"/>
        </pc:sldMkLst>
        <pc:spChg chg="mod">
          <ac:chgData name="Ricardo Álvaro" userId="f8047c6e-5bfc-488f-9f4d-71fcd85e3454" providerId="ADAL" clId="{1625E2FE-8625-44C1-95C9-932104557636}" dt="2022-12-09T13:36:29.200" v="156" actId="14100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Ricardo Álvaro" userId="f8047c6e-5bfc-488f-9f4d-71fcd85e3454" providerId="ADAL" clId="{1625E2FE-8625-44C1-95C9-932104557636}" dt="2022-12-09T13:35:43.068" v="116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Ricardo Álvaro" userId="f8047c6e-5bfc-488f-9f4d-71fcd85e3454" providerId="ADAL" clId="{1625E2FE-8625-44C1-95C9-932104557636}" dt="2022-12-09T13:47:49.540" v="172" actId="1076"/>
          <ac:spMkLst>
            <pc:docMk/>
            <pc:sldMk cId="0" sldId="259"/>
            <ac:spMk id="9" creationId="{BF7FF928-74FE-4B01-E315-F583AAF1AAE6}"/>
          </ac:spMkLst>
        </pc:spChg>
        <pc:spChg chg="add mod">
          <ac:chgData name="Ricardo Álvaro" userId="f8047c6e-5bfc-488f-9f4d-71fcd85e3454" providerId="ADAL" clId="{1625E2FE-8625-44C1-95C9-932104557636}" dt="2022-12-09T13:48:05.033" v="197" actId="14100"/>
          <ac:spMkLst>
            <pc:docMk/>
            <pc:sldMk cId="0" sldId="259"/>
            <ac:spMk id="10" creationId="{374F2FD9-CB30-51BF-D217-750318B22346}"/>
          </ac:spMkLst>
        </pc:spChg>
      </pc:sldChg>
      <pc:sldChg chg="modSp mod">
        <pc:chgData name="Ricardo Álvaro" userId="f8047c6e-5bfc-488f-9f4d-71fcd85e3454" providerId="ADAL" clId="{1625E2FE-8625-44C1-95C9-932104557636}" dt="2022-12-09T14:46:13.078" v="264" actId="115"/>
        <pc:sldMkLst>
          <pc:docMk/>
          <pc:sldMk cId="0" sldId="260"/>
        </pc:sldMkLst>
        <pc:spChg chg="mod">
          <ac:chgData name="Ricardo Álvaro" userId="f8047c6e-5bfc-488f-9f4d-71fcd85e3454" providerId="ADAL" clId="{1625E2FE-8625-44C1-95C9-932104557636}" dt="2022-12-09T14:46:13.078" v="264" actId="115"/>
          <ac:spMkLst>
            <pc:docMk/>
            <pc:sldMk cId="0" sldId="260"/>
            <ac:spMk id="4" creationId="{00000000-0000-0000-0000-000000000000}"/>
          </ac:spMkLst>
        </pc:spChg>
      </pc:sldChg>
      <pc:sldChg chg="delSp del mod">
        <pc:chgData name="Ricardo Álvaro" userId="f8047c6e-5bfc-488f-9f4d-71fcd85e3454" providerId="ADAL" clId="{1625E2FE-8625-44C1-95C9-932104557636}" dt="2022-12-07T16:37:42.377" v="1" actId="47"/>
        <pc:sldMkLst>
          <pc:docMk/>
          <pc:sldMk cId="0" sldId="261"/>
        </pc:sldMkLst>
        <pc:picChg chg="del">
          <ac:chgData name="Ricardo Álvaro" userId="f8047c6e-5bfc-488f-9f4d-71fcd85e3454" providerId="ADAL" clId="{1625E2FE-8625-44C1-95C9-932104557636}" dt="2022-11-22T19:12:28.595" v="0" actId="478"/>
          <ac:picMkLst>
            <pc:docMk/>
            <pc:sldMk cId="0" sldId="261"/>
            <ac:picMk id="6" creationId="{00000000-0000-0000-0000-000000000000}"/>
          </ac:picMkLst>
        </pc:picChg>
      </pc:sldChg>
      <pc:sldChg chg="del">
        <pc:chgData name="Ricardo Álvaro" userId="f8047c6e-5bfc-488f-9f4d-71fcd85e3454" providerId="ADAL" clId="{1625E2FE-8625-44C1-95C9-932104557636}" dt="2022-12-09T16:01:57.290" v="489" actId="2696"/>
        <pc:sldMkLst>
          <pc:docMk/>
          <pc:sldMk cId="2884632514" sldId="262"/>
        </pc:sldMkLst>
        <pc:spChg chg="mod">
          <ac:chgData name="Ricardo Álvaro" userId="f8047c6e-5bfc-488f-9f4d-71fcd85e3454" providerId="ADAL" clId="{1625E2FE-8625-44C1-95C9-932104557636}" dt="2022-12-09T16:02:32.742" v="498" actId="20577"/>
          <ac:spMkLst>
            <pc:docMk/>
            <pc:sldMk cId="2884632514" sldId="262"/>
            <ac:spMk id="2" creationId="{00000000-0000-0000-0000-000000000000}"/>
          </ac:spMkLst>
        </pc:spChg>
      </pc:sldChg>
      <pc:sldChg chg="del">
        <pc:chgData name="Ricardo Álvaro" userId="f8047c6e-5bfc-488f-9f4d-71fcd85e3454" providerId="ADAL" clId="{1625E2FE-8625-44C1-95C9-932104557636}" dt="2022-12-07T16:38:59.822" v="2" actId="47"/>
        <pc:sldMkLst>
          <pc:docMk/>
          <pc:sldMk cId="0" sldId="263"/>
        </pc:sldMkLst>
      </pc:sldChg>
      <pc:sldChg chg="modSp mod">
        <pc:chgData name="Ricardo Álvaro" userId="f8047c6e-5bfc-488f-9f4d-71fcd85e3454" providerId="ADAL" clId="{1625E2FE-8625-44C1-95C9-932104557636}" dt="2022-12-09T07:49:11.324" v="6" actId="20577"/>
        <pc:sldMkLst>
          <pc:docMk/>
          <pc:sldMk cId="0" sldId="265"/>
        </pc:sldMkLst>
        <pc:spChg chg="mod">
          <ac:chgData name="Ricardo Álvaro" userId="f8047c6e-5bfc-488f-9f4d-71fcd85e3454" providerId="ADAL" clId="{1625E2FE-8625-44C1-95C9-932104557636}" dt="2022-12-09T07:49:11.324" v="6" actId="20577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Ricardo Álvaro" userId="f8047c6e-5bfc-488f-9f4d-71fcd85e3454" providerId="ADAL" clId="{1625E2FE-8625-44C1-95C9-932104557636}" dt="2022-12-09T14:53:09.678" v="373" actId="47"/>
        <pc:sldMkLst>
          <pc:docMk/>
          <pc:sldMk cId="0" sldId="267"/>
        </pc:sldMkLst>
      </pc:sldChg>
      <pc:sldChg chg="modSp mod">
        <pc:chgData name="Ricardo Álvaro" userId="f8047c6e-5bfc-488f-9f4d-71fcd85e3454" providerId="ADAL" clId="{1625E2FE-8625-44C1-95C9-932104557636}" dt="2022-12-09T16:00:21.048" v="488" actId="20577"/>
        <pc:sldMkLst>
          <pc:docMk/>
          <pc:sldMk cId="0" sldId="271"/>
        </pc:sldMkLst>
        <pc:spChg chg="mod">
          <ac:chgData name="Ricardo Álvaro" userId="f8047c6e-5bfc-488f-9f4d-71fcd85e3454" providerId="ADAL" clId="{1625E2FE-8625-44C1-95C9-932104557636}" dt="2022-12-09T16:00:21.048" v="488" actId="20577"/>
          <ac:spMkLst>
            <pc:docMk/>
            <pc:sldMk cId="0" sldId="271"/>
            <ac:spMk id="2" creationId="{00000000-0000-0000-0000-000000000000}"/>
          </ac:spMkLst>
        </pc:spChg>
      </pc:sldChg>
      <pc:sldChg chg="del">
        <pc:chgData name="Ricardo Álvaro" userId="f8047c6e-5bfc-488f-9f4d-71fcd85e3454" providerId="ADAL" clId="{1625E2FE-8625-44C1-95C9-932104557636}" dt="2022-12-09T15:59:40.030" v="472" actId="47"/>
        <pc:sldMkLst>
          <pc:docMk/>
          <pc:sldMk cId="0" sldId="278"/>
        </pc:sldMkLst>
      </pc:sldChg>
      <pc:sldChg chg="del">
        <pc:chgData name="Ricardo Álvaro" userId="f8047c6e-5bfc-488f-9f4d-71fcd85e3454" providerId="ADAL" clId="{1625E2FE-8625-44C1-95C9-932104557636}" dt="2022-12-09T15:02:02.337" v="374" actId="47"/>
        <pc:sldMkLst>
          <pc:docMk/>
          <pc:sldMk cId="0" sldId="279"/>
        </pc:sldMkLst>
      </pc:sldChg>
      <pc:sldChg chg="del">
        <pc:chgData name="Ricardo Álvaro" userId="f8047c6e-5bfc-488f-9f4d-71fcd85e3454" providerId="ADAL" clId="{1625E2FE-8625-44C1-95C9-932104557636}" dt="2022-12-09T15:02:29.709" v="375" actId="47"/>
        <pc:sldMkLst>
          <pc:docMk/>
          <pc:sldMk cId="0" sldId="281"/>
        </pc:sldMkLst>
      </pc:sldChg>
      <pc:sldChg chg="modSp mod">
        <pc:chgData name="Ricardo Álvaro" userId="f8047c6e-5bfc-488f-9f4d-71fcd85e3454" providerId="ADAL" clId="{1625E2FE-8625-44C1-95C9-932104557636}" dt="2022-12-09T15:27:22.838" v="461" actId="113"/>
        <pc:sldMkLst>
          <pc:docMk/>
          <pc:sldMk cId="0" sldId="284"/>
        </pc:sldMkLst>
        <pc:spChg chg="mod">
          <ac:chgData name="Ricardo Álvaro" userId="f8047c6e-5bfc-488f-9f4d-71fcd85e3454" providerId="ADAL" clId="{1625E2FE-8625-44C1-95C9-932104557636}" dt="2022-12-09T15:27:22.838" v="461" actId="113"/>
          <ac:spMkLst>
            <pc:docMk/>
            <pc:sldMk cId="0" sldId="284"/>
            <ac:spMk id="3" creationId="{00000000-0000-0000-0000-000000000000}"/>
          </ac:spMkLst>
        </pc:spChg>
      </pc:sldChg>
      <pc:sldChg chg="del">
        <pc:chgData name="Ricardo Álvaro" userId="f8047c6e-5bfc-488f-9f4d-71fcd85e3454" providerId="ADAL" clId="{1625E2FE-8625-44C1-95C9-932104557636}" dt="2022-12-09T15:02:58.922" v="376" actId="47"/>
        <pc:sldMkLst>
          <pc:docMk/>
          <pc:sldMk cId="0" sldId="287"/>
        </pc:sldMkLst>
      </pc:sldChg>
      <pc:sldChg chg="del">
        <pc:chgData name="Ricardo Álvaro" userId="f8047c6e-5bfc-488f-9f4d-71fcd85e3454" providerId="ADAL" clId="{1625E2FE-8625-44C1-95C9-932104557636}" dt="2022-12-09T15:06:15.068" v="377" actId="47"/>
        <pc:sldMkLst>
          <pc:docMk/>
          <pc:sldMk cId="0" sldId="291"/>
        </pc:sldMkLst>
      </pc:sldChg>
      <pc:sldChg chg="del">
        <pc:chgData name="Ricardo Álvaro" userId="f8047c6e-5bfc-488f-9f4d-71fcd85e3454" providerId="ADAL" clId="{1625E2FE-8625-44C1-95C9-932104557636}" dt="2022-12-09T15:06:15.068" v="377" actId="47"/>
        <pc:sldMkLst>
          <pc:docMk/>
          <pc:sldMk cId="0" sldId="292"/>
        </pc:sldMkLst>
      </pc:sldChg>
      <pc:sldChg chg="del">
        <pc:chgData name="Ricardo Álvaro" userId="f8047c6e-5bfc-488f-9f4d-71fcd85e3454" providerId="ADAL" clId="{1625E2FE-8625-44C1-95C9-932104557636}" dt="2022-12-09T15:06:15.068" v="377" actId="47"/>
        <pc:sldMkLst>
          <pc:docMk/>
          <pc:sldMk cId="0" sldId="293"/>
        </pc:sldMkLst>
      </pc:sldChg>
      <pc:sldChg chg="del">
        <pc:chgData name="Ricardo Álvaro" userId="f8047c6e-5bfc-488f-9f4d-71fcd85e3454" providerId="ADAL" clId="{1625E2FE-8625-44C1-95C9-932104557636}" dt="2022-12-09T15:08:19.840" v="378" actId="47"/>
        <pc:sldMkLst>
          <pc:docMk/>
          <pc:sldMk cId="0" sldId="300"/>
        </pc:sldMkLst>
      </pc:sldChg>
      <pc:sldChg chg="del">
        <pc:chgData name="Ricardo Álvaro" userId="f8047c6e-5bfc-488f-9f4d-71fcd85e3454" providerId="ADAL" clId="{1625E2FE-8625-44C1-95C9-932104557636}" dt="2022-12-09T15:11:16.444" v="382" actId="47"/>
        <pc:sldMkLst>
          <pc:docMk/>
          <pc:sldMk cId="0" sldId="301"/>
        </pc:sldMkLst>
      </pc:sldChg>
      <pc:sldChg chg="del">
        <pc:chgData name="Ricardo Álvaro" userId="f8047c6e-5bfc-488f-9f4d-71fcd85e3454" providerId="ADAL" clId="{1625E2FE-8625-44C1-95C9-932104557636}" dt="2022-12-09T15:08:21.940" v="379" actId="47"/>
        <pc:sldMkLst>
          <pc:docMk/>
          <pc:sldMk cId="0" sldId="302"/>
        </pc:sldMkLst>
      </pc:sldChg>
      <pc:sldChg chg="del">
        <pc:chgData name="Ricardo Álvaro" userId="f8047c6e-5bfc-488f-9f4d-71fcd85e3454" providerId="ADAL" clId="{1625E2FE-8625-44C1-95C9-932104557636}" dt="2022-12-09T15:09:05.879" v="381" actId="47"/>
        <pc:sldMkLst>
          <pc:docMk/>
          <pc:sldMk cId="0" sldId="303"/>
        </pc:sldMkLst>
      </pc:sldChg>
      <pc:sldChg chg="del">
        <pc:chgData name="Ricardo Álvaro" userId="f8047c6e-5bfc-488f-9f4d-71fcd85e3454" providerId="ADAL" clId="{1625E2FE-8625-44C1-95C9-932104557636}" dt="2022-12-09T15:08:30.277" v="380" actId="47"/>
        <pc:sldMkLst>
          <pc:docMk/>
          <pc:sldMk cId="0" sldId="304"/>
        </pc:sldMkLst>
      </pc:sldChg>
      <pc:sldChg chg="del">
        <pc:chgData name="Ricardo Álvaro" userId="f8047c6e-5bfc-488f-9f4d-71fcd85e3454" providerId="ADAL" clId="{1625E2FE-8625-44C1-95C9-932104557636}" dt="2022-12-09T15:09:05.879" v="381" actId="47"/>
        <pc:sldMkLst>
          <pc:docMk/>
          <pc:sldMk cId="0" sldId="305"/>
        </pc:sldMkLst>
      </pc:sldChg>
      <pc:sldChg chg="del">
        <pc:chgData name="Ricardo Álvaro" userId="f8047c6e-5bfc-488f-9f4d-71fcd85e3454" providerId="ADAL" clId="{1625E2FE-8625-44C1-95C9-932104557636}" dt="2022-12-09T15:09:05.879" v="381" actId="47"/>
        <pc:sldMkLst>
          <pc:docMk/>
          <pc:sldMk cId="0" sldId="306"/>
        </pc:sldMkLst>
      </pc:sldChg>
      <pc:sldChg chg="del">
        <pc:chgData name="Ricardo Álvaro" userId="f8047c6e-5bfc-488f-9f4d-71fcd85e3454" providerId="ADAL" clId="{1625E2FE-8625-44C1-95C9-932104557636}" dt="2022-12-09T15:11:51.600" v="383" actId="47"/>
        <pc:sldMkLst>
          <pc:docMk/>
          <pc:sldMk cId="0" sldId="308"/>
        </pc:sldMkLst>
      </pc:sldChg>
      <pc:sldChg chg="add">
        <pc:chgData name="Ricardo Álvaro" userId="f8047c6e-5bfc-488f-9f4d-71fcd85e3454" providerId="ADAL" clId="{1625E2FE-8625-44C1-95C9-932104557636}" dt="2022-12-09T15:12:09.220" v="385"/>
        <pc:sldMkLst>
          <pc:docMk/>
          <pc:sldMk cId="1567946102" sldId="309"/>
        </pc:sldMkLst>
      </pc:sldChg>
      <pc:sldChg chg="add">
        <pc:chgData name="Ricardo Álvaro" userId="f8047c6e-5bfc-488f-9f4d-71fcd85e3454" providerId="ADAL" clId="{1625E2FE-8625-44C1-95C9-932104557636}" dt="2022-12-09T15:12:09.220" v="385"/>
        <pc:sldMkLst>
          <pc:docMk/>
          <pc:sldMk cId="2573999199" sldId="310"/>
        </pc:sldMkLst>
      </pc:sldChg>
      <pc:sldChg chg="del">
        <pc:chgData name="Ricardo Álvaro" userId="f8047c6e-5bfc-488f-9f4d-71fcd85e3454" providerId="ADAL" clId="{1625E2FE-8625-44C1-95C9-932104557636}" dt="2022-12-09T15:12:05.289" v="384" actId="2696"/>
        <pc:sldMkLst>
          <pc:docMk/>
          <pc:sldMk cId="4177927475" sldId="311"/>
        </pc:sldMkLst>
      </pc:sldChg>
      <pc:sldChg chg="add">
        <pc:chgData name="Ricardo Álvaro" userId="f8047c6e-5bfc-488f-9f4d-71fcd85e3454" providerId="ADAL" clId="{1625E2FE-8625-44C1-95C9-932104557636}" dt="2022-12-09T15:12:09.220" v="385"/>
        <pc:sldMkLst>
          <pc:docMk/>
          <pc:sldMk cId="2188911111" sldId="312"/>
        </pc:sldMkLst>
      </pc:sldChg>
      <pc:sldChg chg="del">
        <pc:chgData name="Ricardo Álvaro" userId="f8047c6e-5bfc-488f-9f4d-71fcd85e3454" providerId="ADAL" clId="{1625E2FE-8625-44C1-95C9-932104557636}" dt="2022-12-09T15:12:05.289" v="384" actId="2696"/>
        <pc:sldMkLst>
          <pc:docMk/>
          <pc:sldMk cId="3978085072" sldId="313"/>
        </pc:sldMkLst>
      </pc:sldChg>
      <pc:sldChg chg="del">
        <pc:chgData name="Ricardo Álvaro" userId="f8047c6e-5bfc-488f-9f4d-71fcd85e3454" providerId="ADAL" clId="{1625E2FE-8625-44C1-95C9-932104557636}" dt="2022-12-09T15:12:05.289" v="384" actId="2696"/>
        <pc:sldMkLst>
          <pc:docMk/>
          <pc:sldMk cId="0" sldId="314"/>
        </pc:sldMkLst>
      </pc:sldChg>
      <pc:sldChg chg="add del">
        <pc:chgData name="Ricardo Álvaro" userId="f8047c6e-5bfc-488f-9f4d-71fcd85e3454" providerId="ADAL" clId="{1625E2FE-8625-44C1-95C9-932104557636}" dt="2022-12-09T15:44:25.009" v="463" actId="47"/>
        <pc:sldMkLst>
          <pc:docMk/>
          <pc:sldMk cId="263617831" sldId="314"/>
        </pc:sldMkLst>
      </pc:sldChg>
      <pc:sldChg chg="del">
        <pc:chgData name="Ricardo Álvaro" userId="f8047c6e-5bfc-488f-9f4d-71fcd85e3454" providerId="ADAL" clId="{1625E2FE-8625-44C1-95C9-932104557636}" dt="2022-12-09T15:12:05.289" v="384" actId="2696"/>
        <pc:sldMkLst>
          <pc:docMk/>
          <pc:sldMk cId="0" sldId="315"/>
        </pc:sldMkLst>
      </pc:sldChg>
      <pc:sldChg chg="add del">
        <pc:chgData name="Ricardo Álvaro" userId="f8047c6e-5bfc-488f-9f4d-71fcd85e3454" providerId="ADAL" clId="{1625E2FE-8625-44C1-95C9-932104557636}" dt="2022-12-09T15:44:17.187" v="462" actId="47"/>
        <pc:sldMkLst>
          <pc:docMk/>
          <pc:sldMk cId="3349631797" sldId="315"/>
        </pc:sldMkLst>
      </pc:sldChg>
      <pc:sldChg chg="del">
        <pc:chgData name="Ricardo Álvaro" userId="f8047c6e-5bfc-488f-9f4d-71fcd85e3454" providerId="ADAL" clId="{1625E2FE-8625-44C1-95C9-932104557636}" dt="2022-12-09T15:12:05.289" v="384" actId="2696"/>
        <pc:sldMkLst>
          <pc:docMk/>
          <pc:sldMk cId="2458076397" sldId="316"/>
        </pc:sldMkLst>
      </pc:sldChg>
      <pc:sldChg chg="add">
        <pc:chgData name="Ricardo Álvaro" userId="f8047c6e-5bfc-488f-9f4d-71fcd85e3454" providerId="ADAL" clId="{1625E2FE-8625-44C1-95C9-932104557636}" dt="2022-12-09T15:12:09.220" v="385"/>
        <pc:sldMkLst>
          <pc:docMk/>
          <pc:sldMk cId="4142734256" sldId="317"/>
        </pc:sldMkLst>
      </pc:sldChg>
      <pc:sldChg chg="del">
        <pc:chgData name="Ricardo Álvaro" userId="f8047c6e-5bfc-488f-9f4d-71fcd85e3454" providerId="ADAL" clId="{1625E2FE-8625-44C1-95C9-932104557636}" dt="2022-12-09T15:12:05.289" v="384" actId="2696"/>
        <pc:sldMkLst>
          <pc:docMk/>
          <pc:sldMk cId="3181772184" sldId="318"/>
        </pc:sldMkLst>
      </pc:sldChg>
      <pc:sldChg chg="add">
        <pc:chgData name="Ricardo Álvaro" userId="f8047c6e-5bfc-488f-9f4d-71fcd85e3454" providerId="ADAL" clId="{1625E2FE-8625-44C1-95C9-932104557636}" dt="2022-12-09T15:12:09.220" v="385"/>
        <pc:sldMkLst>
          <pc:docMk/>
          <pc:sldMk cId="2678414105" sldId="319"/>
        </pc:sldMkLst>
      </pc:sldChg>
      <pc:sldChg chg="del">
        <pc:chgData name="Ricardo Álvaro" userId="f8047c6e-5bfc-488f-9f4d-71fcd85e3454" providerId="ADAL" clId="{1625E2FE-8625-44C1-95C9-932104557636}" dt="2022-12-09T15:14:05.717" v="386" actId="47"/>
        <pc:sldMkLst>
          <pc:docMk/>
          <pc:sldMk cId="0" sldId="323"/>
        </pc:sldMkLst>
      </pc:sldChg>
      <pc:sldChg chg="del">
        <pc:chgData name="Ricardo Álvaro" userId="f8047c6e-5bfc-488f-9f4d-71fcd85e3454" providerId="ADAL" clId="{1625E2FE-8625-44C1-95C9-932104557636}" dt="2022-12-09T15:14:13.629" v="388" actId="47"/>
        <pc:sldMkLst>
          <pc:docMk/>
          <pc:sldMk cId="0" sldId="324"/>
        </pc:sldMkLst>
      </pc:sldChg>
      <pc:sldChg chg="del">
        <pc:chgData name="Ricardo Álvaro" userId="f8047c6e-5bfc-488f-9f4d-71fcd85e3454" providerId="ADAL" clId="{1625E2FE-8625-44C1-95C9-932104557636}" dt="2022-12-09T15:14:10.102" v="387" actId="47"/>
        <pc:sldMkLst>
          <pc:docMk/>
          <pc:sldMk cId="0" sldId="325"/>
        </pc:sldMkLst>
      </pc:sldChg>
      <pc:sldChg chg="del">
        <pc:chgData name="Ricardo Álvaro" userId="f8047c6e-5bfc-488f-9f4d-71fcd85e3454" providerId="ADAL" clId="{1625E2FE-8625-44C1-95C9-932104557636}" dt="2022-12-09T15:14:28.290" v="389" actId="47"/>
        <pc:sldMkLst>
          <pc:docMk/>
          <pc:sldMk cId="0" sldId="326"/>
        </pc:sldMkLst>
      </pc:sldChg>
      <pc:sldChg chg="ord">
        <pc:chgData name="Ricardo Álvaro" userId="f8047c6e-5bfc-488f-9f4d-71fcd85e3454" providerId="ADAL" clId="{1625E2FE-8625-44C1-95C9-932104557636}" dt="2022-12-09T15:14:33.047" v="391"/>
        <pc:sldMkLst>
          <pc:docMk/>
          <pc:sldMk cId="0" sldId="328"/>
        </pc:sldMkLst>
      </pc:sldChg>
      <pc:sldChg chg="del">
        <pc:chgData name="Ricardo Álvaro" userId="f8047c6e-5bfc-488f-9f4d-71fcd85e3454" providerId="ADAL" clId="{1625E2FE-8625-44C1-95C9-932104557636}" dt="2022-12-09T15:15:04.641" v="392" actId="47"/>
        <pc:sldMkLst>
          <pc:docMk/>
          <pc:sldMk cId="0" sldId="330"/>
        </pc:sldMkLst>
      </pc:sldChg>
      <pc:sldChg chg="modSp">
        <pc:chgData name="Ricardo Álvaro" userId="f8047c6e-5bfc-488f-9f4d-71fcd85e3454" providerId="ADAL" clId="{1625E2FE-8625-44C1-95C9-932104557636}" dt="2022-12-09T16:13:49.912" v="499" actId="20578"/>
        <pc:sldMkLst>
          <pc:docMk/>
          <pc:sldMk cId="0" sldId="335"/>
        </pc:sldMkLst>
        <pc:spChg chg="mod">
          <ac:chgData name="Ricardo Álvaro" userId="f8047c6e-5bfc-488f-9f4d-71fcd85e3454" providerId="ADAL" clId="{1625E2FE-8625-44C1-95C9-932104557636}" dt="2022-12-09T16:13:49.912" v="499" actId="20578"/>
          <ac:spMkLst>
            <pc:docMk/>
            <pc:sldMk cId="0" sldId="335"/>
            <ac:spMk id="3" creationId="{00000000-0000-0000-0000-000000000000}"/>
          </ac:spMkLst>
        </pc:spChg>
      </pc:sldChg>
      <pc:sldChg chg="del">
        <pc:chgData name="Ricardo Álvaro" userId="f8047c6e-5bfc-488f-9f4d-71fcd85e3454" providerId="ADAL" clId="{1625E2FE-8625-44C1-95C9-932104557636}" dt="2022-12-09T15:15:36.730" v="393" actId="47"/>
        <pc:sldMkLst>
          <pc:docMk/>
          <pc:sldMk cId="0" sldId="336"/>
        </pc:sldMkLst>
      </pc:sldChg>
      <pc:sldChg chg="del">
        <pc:chgData name="Ricardo Álvaro" userId="f8047c6e-5bfc-488f-9f4d-71fcd85e3454" providerId="ADAL" clId="{1625E2FE-8625-44C1-95C9-932104557636}" dt="2022-12-09T15:15:38.253" v="394" actId="47"/>
        <pc:sldMkLst>
          <pc:docMk/>
          <pc:sldMk cId="0" sldId="337"/>
        </pc:sldMkLst>
      </pc:sldChg>
      <pc:sldChg chg="del">
        <pc:chgData name="Ricardo Álvaro" userId="f8047c6e-5bfc-488f-9f4d-71fcd85e3454" providerId="ADAL" clId="{1625E2FE-8625-44C1-95C9-932104557636}" dt="2022-12-09T15:15:56.912" v="395" actId="47"/>
        <pc:sldMkLst>
          <pc:docMk/>
          <pc:sldMk cId="0" sldId="340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45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46"/>
        </pc:sldMkLst>
      </pc:sldChg>
      <pc:sldChg chg="del">
        <pc:chgData name="Ricardo Álvaro" userId="f8047c6e-5bfc-488f-9f4d-71fcd85e3454" providerId="ADAL" clId="{1625E2FE-8625-44C1-95C9-932104557636}" dt="2022-12-09T15:16:38.360" v="396" actId="47"/>
        <pc:sldMkLst>
          <pc:docMk/>
          <pc:sldMk cId="0" sldId="347"/>
        </pc:sldMkLst>
      </pc:sldChg>
      <pc:sldChg chg="del">
        <pc:chgData name="Ricardo Álvaro" userId="f8047c6e-5bfc-488f-9f4d-71fcd85e3454" providerId="ADAL" clId="{1625E2FE-8625-44C1-95C9-932104557636}" dt="2022-12-09T15:16:38.360" v="396" actId="47"/>
        <pc:sldMkLst>
          <pc:docMk/>
          <pc:sldMk cId="0" sldId="348"/>
        </pc:sldMkLst>
      </pc:sldChg>
      <pc:sldChg chg="del">
        <pc:chgData name="Ricardo Álvaro" userId="f8047c6e-5bfc-488f-9f4d-71fcd85e3454" providerId="ADAL" clId="{1625E2FE-8625-44C1-95C9-932104557636}" dt="2022-12-09T15:16:38.360" v="396" actId="47"/>
        <pc:sldMkLst>
          <pc:docMk/>
          <pc:sldMk cId="0" sldId="349"/>
        </pc:sldMkLst>
      </pc:sldChg>
      <pc:sldChg chg="del">
        <pc:chgData name="Ricardo Álvaro" userId="f8047c6e-5bfc-488f-9f4d-71fcd85e3454" providerId="ADAL" clId="{1625E2FE-8625-44C1-95C9-932104557636}" dt="2022-12-09T15:16:38.360" v="396" actId="47"/>
        <pc:sldMkLst>
          <pc:docMk/>
          <pc:sldMk cId="0" sldId="350"/>
        </pc:sldMkLst>
      </pc:sldChg>
      <pc:sldChg chg="del">
        <pc:chgData name="Ricardo Álvaro" userId="f8047c6e-5bfc-488f-9f4d-71fcd85e3454" providerId="ADAL" clId="{1625E2FE-8625-44C1-95C9-932104557636}" dt="2022-12-09T15:16:38.360" v="396" actId="47"/>
        <pc:sldMkLst>
          <pc:docMk/>
          <pc:sldMk cId="0" sldId="351"/>
        </pc:sldMkLst>
      </pc:sldChg>
      <pc:sldChg chg="del">
        <pc:chgData name="Ricardo Álvaro" userId="f8047c6e-5bfc-488f-9f4d-71fcd85e3454" providerId="ADAL" clId="{1625E2FE-8625-44C1-95C9-932104557636}" dt="2022-12-09T15:16:38.360" v="396" actId="47"/>
        <pc:sldMkLst>
          <pc:docMk/>
          <pc:sldMk cId="0" sldId="352"/>
        </pc:sldMkLst>
      </pc:sldChg>
      <pc:sldChg chg="del">
        <pc:chgData name="Ricardo Álvaro" userId="f8047c6e-5bfc-488f-9f4d-71fcd85e3454" providerId="ADAL" clId="{1625E2FE-8625-44C1-95C9-932104557636}" dt="2022-12-09T15:16:43.755" v="397" actId="47"/>
        <pc:sldMkLst>
          <pc:docMk/>
          <pc:sldMk cId="0" sldId="353"/>
        </pc:sldMkLst>
      </pc:sldChg>
      <pc:sldChg chg="del">
        <pc:chgData name="Ricardo Álvaro" userId="f8047c6e-5bfc-488f-9f4d-71fcd85e3454" providerId="ADAL" clId="{1625E2FE-8625-44C1-95C9-932104557636}" dt="2022-12-09T15:16:43.755" v="397" actId="47"/>
        <pc:sldMkLst>
          <pc:docMk/>
          <pc:sldMk cId="0" sldId="354"/>
        </pc:sldMkLst>
      </pc:sldChg>
      <pc:sldChg chg="del">
        <pc:chgData name="Ricardo Álvaro" userId="f8047c6e-5bfc-488f-9f4d-71fcd85e3454" providerId="ADAL" clId="{1625E2FE-8625-44C1-95C9-932104557636}" dt="2022-12-09T15:16:43.755" v="397" actId="47"/>
        <pc:sldMkLst>
          <pc:docMk/>
          <pc:sldMk cId="0" sldId="355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56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57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58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59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60"/>
        </pc:sldMkLst>
      </pc:sldChg>
      <pc:sldChg chg="del">
        <pc:chgData name="Ricardo Álvaro" userId="f8047c6e-5bfc-488f-9f4d-71fcd85e3454" providerId="ADAL" clId="{1625E2FE-8625-44C1-95C9-932104557636}" dt="2022-12-09T15:17:06.361" v="398" actId="47"/>
        <pc:sldMkLst>
          <pc:docMk/>
          <pc:sldMk cId="0" sldId="361"/>
        </pc:sldMkLst>
      </pc:sldChg>
      <pc:sldChg chg="del">
        <pc:chgData name="Ricardo Álvaro" userId="f8047c6e-5bfc-488f-9f4d-71fcd85e3454" providerId="ADAL" clId="{1625E2FE-8625-44C1-95C9-932104557636}" dt="2022-12-09T16:31:04.238" v="563" actId="47"/>
        <pc:sldMkLst>
          <pc:docMk/>
          <pc:sldMk cId="0" sldId="363"/>
        </pc:sldMkLst>
      </pc:sldChg>
      <pc:sldChg chg="del">
        <pc:chgData name="Ricardo Álvaro" userId="f8047c6e-5bfc-488f-9f4d-71fcd85e3454" providerId="ADAL" clId="{1625E2FE-8625-44C1-95C9-932104557636}" dt="2022-12-09T15:19:50.583" v="401" actId="47"/>
        <pc:sldMkLst>
          <pc:docMk/>
          <pc:sldMk cId="0" sldId="364"/>
        </pc:sldMkLst>
      </pc:sldChg>
      <pc:sldChg chg="add del">
        <pc:chgData name="Ricardo Álvaro" userId="f8047c6e-5bfc-488f-9f4d-71fcd85e3454" providerId="ADAL" clId="{1625E2FE-8625-44C1-95C9-932104557636}" dt="2022-12-09T15:23:09.200" v="454" actId="2696"/>
        <pc:sldMkLst>
          <pc:docMk/>
          <pc:sldMk cId="1648614426" sldId="365"/>
        </pc:sldMkLst>
      </pc:sldChg>
      <pc:sldChg chg="addSp delSp modSp add mod">
        <pc:chgData name="Ricardo Álvaro" userId="f8047c6e-5bfc-488f-9f4d-71fcd85e3454" providerId="ADAL" clId="{1625E2FE-8625-44C1-95C9-932104557636}" dt="2022-12-09T16:24:42.766" v="562" actId="20577"/>
        <pc:sldMkLst>
          <pc:docMk/>
          <pc:sldMk cId="3427085967" sldId="366"/>
        </pc:sldMkLst>
        <pc:spChg chg="mod">
          <ac:chgData name="Ricardo Álvaro" userId="f8047c6e-5bfc-488f-9f4d-71fcd85e3454" providerId="ADAL" clId="{1625E2FE-8625-44C1-95C9-932104557636}" dt="2022-12-09T16:24:42.766" v="562" actId="20577"/>
          <ac:spMkLst>
            <pc:docMk/>
            <pc:sldMk cId="3427085967" sldId="366"/>
            <ac:spMk id="3" creationId="{00000000-0000-0000-0000-000000000000}"/>
          </ac:spMkLst>
        </pc:spChg>
        <pc:spChg chg="add del mod">
          <ac:chgData name="Ricardo Álvaro" userId="f8047c6e-5bfc-488f-9f4d-71fcd85e3454" providerId="ADAL" clId="{1625E2FE-8625-44C1-95C9-932104557636}" dt="2022-12-09T16:23:23.444" v="536" actId="478"/>
          <ac:spMkLst>
            <pc:docMk/>
            <pc:sldMk cId="3427085967" sldId="366"/>
            <ac:spMk id="9" creationId="{0AC3CB77-495B-6E6F-B2CC-2926797C28E8}"/>
          </ac:spMkLst>
        </pc:spChg>
      </pc:sldChg>
      <pc:sldChg chg="del">
        <pc:chgData name="Ricardo Álvaro" userId="f8047c6e-5bfc-488f-9f4d-71fcd85e3454" providerId="ADAL" clId="{1625E2FE-8625-44C1-95C9-932104557636}" dt="2022-12-09T15:20:40.116" v="408" actId="47"/>
        <pc:sldMkLst>
          <pc:docMk/>
          <pc:sldMk cId="0" sldId="367"/>
        </pc:sldMkLst>
      </pc:sldChg>
      <pc:sldChg chg="del">
        <pc:chgData name="Ricardo Álvaro" userId="f8047c6e-5bfc-488f-9f4d-71fcd85e3454" providerId="ADAL" clId="{1625E2FE-8625-44C1-95C9-932104557636}" dt="2022-12-09T15:20:39.282" v="407" actId="47"/>
        <pc:sldMkLst>
          <pc:docMk/>
          <pc:sldMk cId="0" sldId="368"/>
        </pc:sldMkLst>
      </pc:sldChg>
      <pc:sldChg chg="del">
        <pc:chgData name="Ricardo Álvaro" userId="f8047c6e-5bfc-488f-9f4d-71fcd85e3454" providerId="ADAL" clId="{1625E2FE-8625-44C1-95C9-932104557636}" dt="2022-12-09T15:20:22.120" v="406" actId="47"/>
        <pc:sldMkLst>
          <pc:docMk/>
          <pc:sldMk cId="0" sldId="369"/>
        </pc:sldMkLst>
      </pc:sldChg>
      <pc:sldChg chg="del">
        <pc:chgData name="Ricardo Álvaro" userId="f8047c6e-5bfc-488f-9f4d-71fcd85e3454" providerId="ADAL" clId="{1625E2FE-8625-44C1-95C9-932104557636}" dt="2022-12-09T15:20:21.455" v="405" actId="47"/>
        <pc:sldMkLst>
          <pc:docMk/>
          <pc:sldMk cId="0" sldId="370"/>
        </pc:sldMkLst>
      </pc:sldChg>
      <pc:sldChg chg="del">
        <pc:chgData name="Ricardo Álvaro" userId="f8047c6e-5bfc-488f-9f4d-71fcd85e3454" providerId="ADAL" clId="{1625E2FE-8625-44C1-95C9-932104557636}" dt="2022-12-09T15:20:20.620" v="404" actId="47"/>
        <pc:sldMkLst>
          <pc:docMk/>
          <pc:sldMk cId="0" sldId="371"/>
        </pc:sldMkLst>
      </pc:sldChg>
      <pc:sldChg chg="del">
        <pc:chgData name="Ricardo Álvaro" userId="f8047c6e-5bfc-488f-9f4d-71fcd85e3454" providerId="ADAL" clId="{1625E2FE-8625-44C1-95C9-932104557636}" dt="2022-12-09T15:20:19.592" v="403" actId="47"/>
        <pc:sldMkLst>
          <pc:docMk/>
          <pc:sldMk cId="0" sldId="372"/>
        </pc:sldMkLst>
      </pc:sldChg>
      <pc:sldChg chg="del">
        <pc:chgData name="Ricardo Álvaro" userId="f8047c6e-5bfc-488f-9f4d-71fcd85e3454" providerId="ADAL" clId="{1625E2FE-8625-44C1-95C9-932104557636}" dt="2022-12-09T15:19:15.101" v="400" actId="47"/>
        <pc:sldMkLst>
          <pc:docMk/>
          <pc:sldMk cId="0" sldId="373"/>
        </pc:sldMkLst>
      </pc:sldChg>
      <pc:sldChg chg="del">
        <pc:chgData name="Ricardo Álvaro" userId="f8047c6e-5bfc-488f-9f4d-71fcd85e3454" providerId="ADAL" clId="{1625E2FE-8625-44C1-95C9-932104557636}" dt="2022-12-09T15:20:16.401" v="402" actId="47"/>
        <pc:sldMkLst>
          <pc:docMk/>
          <pc:sldMk cId="0" sldId="374"/>
        </pc:sldMkLst>
      </pc:sldChg>
      <pc:sldChg chg="del">
        <pc:chgData name="Ricardo Álvaro" userId="f8047c6e-5bfc-488f-9f4d-71fcd85e3454" providerId="ADAL" clId="{1625E2FE-8625-44C1-95C9-932104557636}" dt="2022-12-09T15:19:05.277" v="399" actId="47"/>
        <pc:sldMkLst>
          <pc:docMk/>
          <pc:sldMk cId="0" sldId="375"/>
        </pc:sldMkLst>
      </pc:sldChg>
      <pc:sldChg chg="modSp add mod">
        <pc:chgData name="Ricardo Álvaro" userId="f8047c6e-5bfc-488f-9f4d-71fcd85e3454" providerId="ADAL" clId="{1625E2FE-8625-44C1-95C9-932104557636}" dt="2022-12-09T14:51:17.299" v="372" actId="108"/>
        <pc:sldMkLst>
          <pc:docMk/>
          <pc:sldMk cId="1853545005" sldId="377"/>
        </pc:sldMkLst>
        <pc:spChg chg="mod">
          <ac:chgData name="Ricardo Álvaro" userId="f8047c6e-5bfc-488f-9f4d-71fcd85e3454" providerId="ADAL" clId="{1625E2FE-8625-44C1-95C9-932104557636}" dt="2022-12-09T14:51:17.299" v="372" actId="108"/>
          <ac:spMkLst>
            <pc:docMk/>
            <pc:sldMk cId="1853545005" sldId="377"/>
            <ac:spMk id="3" creationId="{00000000-0000-0000-0000-000000000000}"/>
          </ac:spMkLst>
        </pc:spChg>
      </pc:sldChg>
      <pc:sldChg chg="add del">
        <pc:chgData name="Ricardo Álvaro" userId="f8047c6e-5bfc-488f-9f4d-71fcd85e3454" providerId="ADAL" clId="{1625E2FE-8625-44C1-95C9-932104557636}" dt="2022-12-09T13:33:28.910" v="8" actId="47"/>
        <pc:sldMkLst>
          <pc:docMk/>
          <pc:sldMk cId="1969701175" sldId="377"/>
        </pc:sldMkLst>
      </pc:sldChg>
      <pc:sldChg chg="addSp modSp add mod">
        <pc:chgData name="Ricardo Álvaro" userId="f8047c6e-5bfc-488f-9f4d-71fcd85e3454" providerId="ADAL" clId="{1625E2FE-8625-44C1-95C9-932104557636}" dt="2022-12-09T14:03:11.491" v="255" actId="1076"/>
        <pc:sldMkLst>
          <pc:docMk/>
          <pc:sldMk cId="3155508942" sldId="378"/>
        </pc:sldMkLst>
        <pc:spChg chg="mod">
          <ac:chgData name="Ricardo Álvaro" userId="f8047c6e-5bfc-488f-9f4d-71fcd85e3454" providerId="ADAL" clId="{1625E2FE-8625-44C1-95C9-932104557636}" dt="2022-12-09T13:50:50.338" v="223"/>
          <ac:spMkLst>
            <pc:docMk/>
            <pc:sldMk cId="3155508942" sldId="378"/>
            <ac:spMk id="9" creationId="{BF7FF928-74FE-4B01-E315-F583AAF1AAE6}"/>
          </ac:spMkLst>
        </pc:spChg>
        <pc:spChg chg="mod">
          <ac:chgData name="Ricardo Álvaro" userId="f8047c6e-5bfc-488f-9f4d-71fcd85e3454" providerId="ADAL" clId="{1625E2FE-8625-44C1-95C9-932104557636}" dt="2022-12-09T13:49:14.580" v="209" actId="14100"/>
          <ac:spMkLst>
            <pc:docMk/>
            <pc:sldMk cId="3155508942" sldId="378"/>
            <ac:spMk id="10" creationId="{374F2FD9-CB30-51BF-D217-750318B22346}"/>
          </ac:spMkLst>
        </pc:spChg>
        <pc:spChg chg="add mod">
          <ac:chgData name="Ricardo Álvaro" userId="f8047c6e-5bfc-488f-9f4d-71fcd85e3454" providerId="ADAL" clId="{1625E2FE-8625-44C1-95C9-932104557636}" dt="2022-12-09T13:49:40.558" v="214" actId="20577"/>
          <ac:spMkLst>
            <pc:docMk/>
            <pc:sldMk cId="3155508942" sldId="378"/>
            <ac:spMk id="11" creationId="{584D872C-A150-D9F3-A99C-29116AE71825}"/>
          </ac:spMkLst>
        </pc:spChg>
        <pc:spChg chg="add mod">
          <ac:chgData name="Ricardo Álvaro" userId="f8047c6e-5bfc-488f-9f4d-71fcd85e3454" providerId="ADAL" clId="{1625E2FE-8625-44C1-95C9-932104557636}" dt="2022-12-09T14:03:11.491" v="255" actId="1076"/>
          <ac:spMkLst>
            <pc:docMk/>
            <pc:sldMk cId="3155508942" sldId="378"/>
            <ac:spMk id="12" creationId="{6E40501B-1AC6-CFD8-B2A2-5E4A6EB4BB6D}"/>
          </ac:spMkLst>
        </pc:spChg>
      </pc:sldChg>
      <pc:sldChg chg="addSp delSp modSp new mod">
        <pc:chgData name="Ricardo Álvaro" userId="f8047c6e-5bfc-488f-9f4d-71fcd85e3454" providerId="ADAL" clId="{1625E2FE-8625-44C1-95C9-932104557636}" dt="2022-12-09T15:56:46.296" v="471"/>
        <pc:sldMkLst>
          <pc:docMk/>
          <pc:sldMk cId="3463884421" sldId="379"/>
        </pc:sldMkLst>
        <pc:spChg chg="del">
          <ac:chgData name="Ricardo Álvaro" userId="f8047c6e-5bfc-488f-9f4d-71fcd85e3454" providerId="ADAL" clId="{1625E2FE-8625-44C1-95C9-932104557636}" dt="2022-12-09T15:56:20.032" v="465" actId="478"/>
          <ac:spMkLst>
            <pc:docMk/>
            <pc:sldMk cId="3463884421" sldId="379"/>
            <ac:spMk id="2" creationId="{A5110554-BD25-A5C5-3CF5-52178DD543EC}"/>
          </ac:spMkLst>
        </pc:spChg>
        <pc:spChg chg="del">
          <ac:chgData name="Ricardo Álvaro" userId="f8047c6e-5bfc-488f-9f4d-71fcd85e3454" providerId="ADAL" clId="{1625E2FE-8625-44C1-95C9-932104557636}" dt="2022-12-09T15:56:21.186" v="466" actId="478"/>
          <ac:spMkLst>
            <pc:docMk/>
            <pc:sldMk cId="3463884421" sldId="379"/>
            <ac:spMk id="3" creationId="{D087B394-839E-31A7-01DF-6208BF529A68}"/>
          </ac:spMkLst>
        </pc:spChg>
        <pc:spChg chg="add mod">
          <ac:chgData name="Ricardo Álvaro" userId="f8047c6e-5bfc-488f-9f4d-71fcd85e3454" providerId="ADAL" clId="{1625E2FE-8625-44C1-95C9-932104557636}" dt="2022-12-09T15:56:46.296" v="471"/>
          <ac:spMkLst>
            <pc:docMk/>
            <pc:sldMk cId="3463884421" sldId="379"/>
            <ac:spMk id="6" creationId="{DAF0CEF0-2CA2-5476-70EB-F9C0914EA4C5}"/>
          </ac:spMkLst>
        </pc:spChg>
        <pc:picChg chg="add mod">
          <ac:chgData name="Ricardo Álvaro" userId="f8047c6e-5bfc-488f-9f4d-71fcd85e3454" providerId="ADAL" clId="{1625E2FE-8625-44C1-95C9-932104557636}" dt="2022-12-09T15:56:39.510" v="470" actId="1076"/>
          <ac:picMkLst>
            <pc:docMk/>
            <pc:sldMk cId="3463884421" sldId="379"/>
            <ac:picMk id="5" creationId="{6DABEF6F-2783-B1FC-11E6-76E0FC8C9D5C}"/>
          </ac:picMkLst>
        </pc:picChg>
      </pc:sldChg>
    </pc:docChg>
  </pc:docChgLst>
  <pc:docChgLst>
    <pc:chgData name="Ricardo Álvaro" userId="f8047c6e-5bfc-488f-9f4d-71fcd85e3454" providerId="ADAL" clId="{90791F52-AF74-470E-8BFD-9EDE6498FDF7}"/>
    <pc:docChg chg="delSld">
      <pc:chgData name="Ricardo Álvaro" userId="f8047c6e-5bfc-488f-9f4d-71fcd85e3454" providerId="ADAL" clId="{90791F52-AF74-470E-8BFD-9EDE6498FDF7}" dt="2023-10-18T18:56:29.068" v="0" actId="47"/>
      <pc:docMkLst>
        <pc:docMk/>
      </pc:docMkLst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1567946102" sldId="309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2573999199" sldId="310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4177927475" sldId="311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2188911111" sldId="312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3978085072" sldId="313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2458076397" sldId="316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4142734256" sldId="317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3181772184" sldId="318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2678414105" sldId="319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20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21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22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27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28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29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31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32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33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34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35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38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39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0" sldId="341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1648614426" sldId="365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3427085967" sldId="366"/>
        </pc:sldMkLst>
      </pc:sldChg>
      <pc:sldChg chg="del">
        <pc:chgData name="Ricardo Álvaro" userId="f8047c6e-5bfc-488f-9f4d-71fcd85e3454" providerId="ADAL" clId="{90791F52-AF74-470E-8BFD-9EDE6498FDF7}" dt="2023-10-18T18:56:29.068" v="0" actId="47"/>
        <pc:sldMkLst>
          <pc:docMk/>
          <pc:sldMk cId="3463884421" sldId="3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3725" y="1084653"/>
            <a:ext cx="384682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829" y="441074"/>
            <a:ext cx="7186340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36016"/>
            <a:ext cx="837310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013" y="4784990"/>
            <a:ext cx="244665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521" y="4778067"/>
            <a:ext cx="30099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oudera.com/documentation/enterprise/release-notes/topics/hardware_requirements_guide.html#concept_vvv_cxt_gbb" TargetMode="External"/><Relationship Id="rId2" Type="http://schemas.openxmlformats.org/officeDocument/2006/relationships/hyperlink" Target="https://es.clouder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013" y="4770554"/>
            <a:ext cx="2446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Curso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Especialización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IA</a:t>
            </a:r>
            <a:r>
              <a:rPr sz="1200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Big</a:t>
            </a:r>
            <a:r>
              <a:rPr sz="1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999999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75"/>
              </a:spcBef>
            </a:pPr>
            <a:r>
              <a:rPr spc="-10" dirty="0"/>
              <a:t>Hadoop</a:t>
            </a: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900" dirty="0"/>
              <a:t>Clúster</a:t>
            </a:r>
            <a:r>
              <a:rPr sz="1900" spc="-35" dirty="0"/>
              <a:t> </a:t>
            </a:r>
            <a:r>
              <a:rPr sz="1900" spc="-10" dirty="0"/>
              <a:t>BigData</a:t>
            </a:r>
            <a:endParaRPr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6575" y="1152475"/>
            <a:ext cx="6570838" cy="34163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5418" y="2450542"/>
            <a:ext cx="2152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ofrece?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Cloudera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0" spc="-10" dirty="0">
                <a:latin typeface="Arial"/>
                <a:cs typeface="Arial"/>
              </a:rPr>
              <a:t>Cloudera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378587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No</a:t>
            </a:r>
            <a:r>
              <a:rPr sz="1300" spc="80" dirty="0">
                <a:latin typeface="Arial"/>
                <a:cs typeface="Arial"/>
              </a:rPr>
              <a:t> 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85" dirty="0">
                <a:latin typeface="Arial"/>
                <a:cs typeface="Arial"/>
              </a:rPr>
              <a:t>  </a:t>
            </a:r>
            <a:r>
              <a:rPr sz="1300" dirty="0">
                <a:latin typeface="Arial"/>
                <a:cs typeface="Arial"/>
              </a:rPr>
              <a:t>necesario</a:t>
            </a:r>
            <a:r>
              <a:rPr sz="1300" spc="85" dirty="0">
                <a:latin typeface="Arial"/>
                <a:cs typeface="Arial"/>
              </a:rPr>
              <a:t>  </a:t>
            </a:r>
            <a:r>
              <a:rPr sz="1300" dirty="0">
                <a:latin typeface="Arial"/>
                <a:cs typeface="Arial"/>
              </a:rPr>
              <a:t>tener</a:t>
            </a:r>
            <a:r>
              <a:rPr sz="1300" spc="85" dirty="0">
                <a:latin typeface="Arial"/>
                <a:cs typeface="Arial"/>
              </a:rPr>
              <a:t>  </a:t>
            </a:r>
            <a:r>
              <a:rPr sz="1300" dirty="0">
                <a:latin typeface="Arial"/>
                <a:cs typeface="Arial"/>
              </a:rPr>
              <a:t>todo</a:t>
            </a:r>
            <a:r>
              <a:rPr sz="1300" spc="85" dirty="0">
                <a:latin typeface="Arial"/>
                <a:cs typeface="Arial"/>
              </a:rPr>
              <a:t> 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85" dirty="0">
                <a:latin typeface="Arial"/>
                <a:cs typeface="Arial"/>
              </a:rPr>
              <a:t>  </a:t>
            </a:r>
            <a:r>
              <a:rPr sz="1300" dirty="0">
                <a:latin typeface="Arial"/>
                <a:cs typeface="Arial"/>
              </a:rPr>
              <a:t>ecosistema</a:t>
            </a:r>
            <a:r>
              <a:rPr sz="1300" spc="85" dirty="0">
                <a:latin typeface="Arial"/>
                <a:cs typeface="Arial"/>
              </a:rPr>
              <a:t> 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Hadoop,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debemos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identificar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qué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servicios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van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utilidad.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2700" marR="5715" algn="just">
              <a:lnSpc>
                <a:spcPct val="115399"/>
              </a:lnSpc>
            </a:pPr>
            <a:r>
              <a:rPr sz="1300" dirty="0">
                <a:latin typeface="Arial"/>
                <a:cs typeface="Arial"/>
              </a:rPr>
              <a:t>Permite</a:t>
            </a:r>
            <a:r>
              <a:rPr sz="1300" spc="2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ir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ampliando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servicios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función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8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las </a:t>
            </a:r>
            <a:r>
              <a:rPr sz="1300" dirty="0">
                <a:latin typeface="Arial"/>
                <a:cs typeface="Arial"/>
              </a:rPr>
              <a:t>necesidades</a:t>
            </a:r>
            <a:r>
              <a:rPr sz="1300" spc="254" dirty="0">
                <a:latin typeface="Arial"/>
                <a:cs typeface="Arial"/>
              </a:rPr>
              <a:t>   </a:t>
            </a:r>
            <a:r>
              <a:rPr sz="1300" dirty="0">
                <a:latin typeface="Arial"/>
                <a:cs typeface="Arial"/>
              </a:rPr>
              <a:t>sin</a:t>
            </a:r>
            <a:r>
              <a:rPr sz="1300" spc="260" dirty="0">
                <a:latin typeface="Arial"/>
                <a:cs typeface="Arial"/>
              </a:rPr>
              <a:t>   </a:t>
            </a:r>
            <a:r>
              <a:rPr sz="1300" dirty="0">
                <a:latin typeface="Arial"/>
                <a:cs typeface="Arial"/>
              </a:rPr>
              <a:t>perder</a:t>
            </a:r>
            <a:r>
              <a:rPr sz="1300" spc="254" dirty="0">
                <a:latin typeface="Arial"/>
                <a:cs typeface="Arial"/>
              </a:rPr>
              <a:t>  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260" dirty="0">
                <a:latin typeface="Arial"/>
                <a:cs typeface="Arial"/>
              </a:rPr>
              <a:t>   </a:t>
            </a:r>
            <a:r>
              <a:rPr sz="1300" dirty="0">
                <a:latin typeface="Arial"/>
                <a:cs typeface="Arial"/>
              </a:rPr>
              <a:t>integridad</a:t>
            </a:r>
            <a:r>
              <a:rPr sz="1300" spc="254" dirty="0">
                <a:latin typeface="Arial"/>
                <a:cs typeface="Arial"/>
              </a:rPr>
              <a:t>   </a:t>
            </a:r>
            <a:r>
              <a:rPr sz="1300" spc="-50" dirty="0">
                <a:latin typeface="Arial"/>
                <a:cs typeface="Arial"/>
              </a:rPr>
              <a:t>o </a:t>
            </a:r>
            <a:r>
              <a:rPr sz="1300" dirty="0">
                <a:latin typeface="Arial"/>
                <a:cs typeface="Arial"/>
              </a:rPr>
              <a:t>disponibilidad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datos.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70525" y="1169275"/>
            <a:ext cx="4707890" cy="3974465"/>
            <a:chOff x="4370525" y="1169275"/>
            <a:chExt cx="4707890" cy="39744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7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0525" y="1169275"/>
              <a:ext cx="4461775" cy="34939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8463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1205" cy="2540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spc="-10" dirty="0">
                <a:latin typeface="Arial"/>
                <a:cs typeface="Arial"/>
              </a:rPr>
              <a:t>Almacena</a:t>
            </a:r>
            <a:endParaRPr sz="130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La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arquitectura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Hadoop,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flexible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infinitamente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escalable,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basa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archivos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HDFS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y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empresas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almacenar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analizar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cantidades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ilimitadas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cualquier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tipo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datos,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única </a:t>
            </a:r>
            <a:r>
              <a:rPr sz="1300" dirty="0">
                <a:latin typeface="Arial"/>
                <a:cs typeface="Arial"/>
              </a:rPr>
              <a:t>plataforma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código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abierto.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b="1" spc="-10" dirty="0">
                <a:latin typeface="Arial"/>
                <a:cs typeface="Arial"/>
              </a:rPr>
              <a:t>Procesa</a:t>
            </a:r>
            <a:endParaRPr sz="130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Consigue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integración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rápida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aplicaciones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existentes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mover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hacia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y </a:t>
            </a:r>
            <a:r>
              <a:rPr sz="1300" dirty="0">
                <a:latin typeface="Arial"/>
                <a:cs typeface="Arial"/>
              </a:rPr>
              <a:t>desde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mediante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tratamiento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dimensiones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(Apache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Sqoop)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tiempo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real </a:t>
            </a:r>
            <a:r>
              <a:rPr sz="1300" dirty="0">
                <a:latin typeface="Arial"/>
                <a:cs typeface="Arial"/>
              </a:rPr>
              <a:t>(Apache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Flume,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Apache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Kafka).</a:t>
            </a:r>
            <a:endParaRPr sz="1300">
              <a:latin typeface="Arial"/>
              <a:cs typeface="Arial"/>
            </a:endParaRPr>
          </a:p>
          <a:p>
            <a:pPr marL="469900" marR="635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Transforma</a:t>
            </a:r>
            <a:r>
              <a:rPr sz="1300" spc="1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complejos,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escala,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través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múltiples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opciones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acceso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(Apache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Hive, </a:t>
            </a:r>
            <a:r>
              <a:rPr sz="1300" dirty="0">
                <a:latin typeface="Arial"/>
                <a:cs typeface="Arial"/>
              </a:rPr>
              <a:t>Apache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Pig)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lotes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(MR2)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mediante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rápido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tratamiento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memoria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(Apache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Spark™). </a:t>
            </a:r>
            <a:r>
              <a:rPr sz="1300" dirty="0">
                <a:latin typeface="Arial"/>
                <a:cs typeface="Arial"/>
              </a:rPr>
              <a:t>Procesa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tiempo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medida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llegan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tu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clúster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Spark</a:t>
            </a:r>
            <a:r>
              <a:rPr sz="1300" spc="-10" dirty="0">
                <a:latin typeface="Arial"/>
                <a:cs typeface="Arial"/>
              </a:rPr>
              <a:t> Streaming.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b="1" spc="-10" dirty="0">
                <a:latin typeface="Arial"/>
                <a:cs typeface="Arial"/>
              </a:rPr>
              <a:t>Explora</a:t>
            </a:r>
          </a:p>
          <a:p>
            <a:pPr marL="469900" marR="1524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/>
              <a:t>Análisis</a:t>
            </a:r>
            <a:r>
              <a:rPr spc="35" dirty="0"/>
              <a:t> </a:t>
            </a:r>
            <a:r>
              <a:rPr dirty="0"/>
              <a:t>de</a:t>
            </a:r>
            <a:r>
              <a:rPr spc="40" dirty="0"/>
              <a:t> </a:t>
            </a:r>
            <a:r>
              <a:rPr dirty="0"/>
              <a:t>datos</a:t>
            </a:r>
            <a:r>
              <a:rPr spc="40" dirty="0"/>
              <a:t> </a:t>
            </a:r>
            <a:r>
              <a:rPr dirty="0"/>
              <a:t>con</a:t>
            </a:r>
            <a:r>
              <a:rPr spc="-25" dirty="0"/>
              <a:t> </a:t>
            </a:r>
            <a:r>
              <a:rPr dirty="0"/>
              <a:t>Apache</a:t>
            </a:r>
            <a:r>
              <a:rPr spc="40" dirty="0"/>
              <a:t> </a:t>
            </a:r>
            <a:r>
              <a:rPr dirty="0"/>
              <a:t>Impala,</a:t>
            </a:r>
            <a:r>
              <a:rPr spc="40" dirty="0"/>
              <a:t> </a:t>
            </a:r>
            <a:r>
              <a:rPr dirty="0"/>
              <a:t>el</a:t>
            </a:r>
            <a:r>
              <a:rPr spc="40" dirty="0"/>
              <a:t> </a:t>
            </a:r>
            <a:r>
              <a:rPr dirty="0"/>
              <a:t>data</a:t>
            </a:r>
            <a:r>
              <a:rPr spc="40" dirty="0"/>
              <a:t> </a:t>
            </a:r>
            <a:r>
              <a:rPr dirty="0"/>
              <a:t>warehouse</a:t>
            </a:r>
            <a:r>
              <a:rPr spc="40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Hadoop.</a:t>
            </a:r>
            <a:r>
              <a:rPr spc="40" dirty="0"/>
              <a:t> </a:t>
            </a:r>
            <a:r>
              <a:rPr dirty="0"/>
              <a:t>Ofrece</a:t>
            </a:r>
            <a:r>
              <a:rPr spc="40" dirty="0"/>
              <a:t> </a:t>
            </a:r>
            <a:r>
              <a:rPr dirty="0"/>
              <a:t>rendimiento</a:t>
            </a:r>
            <a:r>
              <a:rPr spc="40" dirty="0"/>
              <a:t> </a:t>
            </a:r>
            <a:r>
              <a:rPr dirty="0"/>
              <a:t>y</a:t>
            </a:r>
            <a:r>
              <a:rPr spc="40" dirty="0"/>
              <a:t> </a:t>
            </a:r>
            <a:r>
              <a:rPr spc="-10" dirty="0"/>
              <a:t>funcionalidad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SQL</a:t>
            </a:r>
            <a:r>
              <a:rPr spc="-6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nivel</a:t>
            </a:r>
            <a:r>
              <a:rPr spc="-1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intelligence.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b="1" spc="-10" dirty="0">
                <a:latin typeface="Arial"/>
                <a:cs typeface="Arial"/>
              </a:rPr>
              <a:t>Modelado</a:t>
            </a: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dirty="0"/>
              <a:t>Con</a:t>
            </a:r>
            <a:r>
              <a:rPr spc="150" dirty="0"/>
              <a:t> </a:t>
            </a:r>
            <a:r>
              <a:rPr dirty="0"/>
              <a:t>Hadoop,</a:t>
            </a:r>
            <a:r>
              <a:rPr spc="155" dirty="0"/>
              <a:t> </a:t>
            </a:r>
            <a:r>
              <a:rPr dirty="0"/>
              <a:t>los</a:t>
            </a:r>
            <a:r>
              <a:rPr spc="155" dirty="0"/>
              <a:t> </a:t>
            </a:r>
            <a:r>
              <a:rPr dirty="0"/>
              <a:t>analistas</a:t>
            </a:r>
            <a:r>
              <a:rPr spc="155" dirty="0"/>
              <a:t> </a:t>
            </a:r>
            <a:r>
              <a:rPr dirty="0"/>
              <a:t>y</a:t>
            </a:r>
            <a:r>
              <a:rPr spc="155" dirty="0"/>
              <a:t> </a:t>
            </a:r>
            <a:r>
              <a:rPr dirty="0"/>
              <a:t>data</a:t>
            </a:r>
            <a:r>
              <a:rPr spc="150" dirty="0"/>
              <a:t> </a:t>
            </a:r>
            <a:r>
              <a:rPr dirty="0"/>
              <a:t>scientists</a:t>
            </a:r>
            <a:r>
              <a:rPr spc="155" dirty="0"/>
              <a:t> </a:t>
            </a:r>
            <a:r>
              <a:rPr dirty="0"/>
              <a:t>tendrán</a:t>
            </a:r>
            <a:r>
              <a:rPr spc="155" dirty="0"/>
              <a:t> </a:t>
            </a:r>
            <a:r>
              <a:rPr dirty="0"/>
              <a:t>flexibilidad</a:t>
            </a:r>
            <a:r>
              <a:rPr spc="155" dirty="0"/>
              <a:t> </a:t>
            </a:r>
            <a:r>
              <a:rPr dirty="0"/>
              <a:t>a</a:t>
            </a:r>
            <a:r>
              <a:rPr spc="155" dirty="0"/>
              <a:t> </a:t>
            </a:r>
            <a:r>
              <a:rPr dirty="0"/>
              <a:t>la</a:t>
            </a:r>
            <a:r>
              <a:rPr spc="150" dirty="0"/>
              <a:t> </a:t>
            </a:r>
            <a:r>
              <a:rPr dirty="0"/>
              <a:t>hora</a:t>
            </a:r>
            <a:r>
              <a:rPr spc="155" dirty="0"/>
              <a:t> </a:t>
            </a:r>
            <a:r>
              <a:rPr dirty="0"/>
              <a:t>de</a:t>
            </a:r>
            <a:r>
              <a:rPr spc="155" dirty="0"/>
              <a:t> </a:t>
            </a:r>
            <a:r>
              <a:rPr dirty="0"/>
              <a:t>desarrollar</a:t>
            </a:r>
            <a:r>
              <a:rPr spc="155" dirty="0"/>
              <a:t> </a:t>
            </a:r>
            <a:r>
              <a:rPr dirty="0"/>
              <a:t>e</a:t>
            </a:r>
            <a:r>
              <a:rPr spc="155" dirty="0"/>
              <a:t> </a:t>
            </a:r>
            <a:r>
              <a:rPr dirty="0"/>
              <a:t>iterar</a:t>
            </a:r>
            <a:r>
              <a:rPr spc="155" dirty="0"/>
              <a:t> </a:t>
            </a:r>
            <a:r>
              <a:rPr spc="-10" dirty="0"/>
              <a:t>modelos </a:t>
            </a:r>
            <a:r>
              <a:rPr dirty="0"/>
              <a:t>estadísticos</a:t>
            </a:r>
            <a:r>
              <a:rPr spc="30" dirty="0"/>
              <a:t> </a:t>
            </a:r>
            <a:r>
              <a:rPr dirty="0"/>
              <a:t>avanzados</a:t>
            </a:r>
            <a:r>
              <a:rPr spc="30" dirty="0"/>
              <a:t> </a:t>
            </a:r>
            <a:r>
              <a:rPr dirty="0"/>
              <a:t>que</a:t>
            </a:r>
            <a:r>
              <a:rPr spc="30" dirty="0"/>
              <a:t> </a:t>
            </a:r>
            <a:r>
              <a:rPr dirty="0"/>
              <a:t>utilizan</a:t>
            </a:r>
            <a:r>
              <a:rPr spc="35" dirty="0"/>
              <a:t> </a:t>
            </a:r>
            <a:r>
              <a:rPr dirty="0"/>
              <a:t>una</a:t>
            </a:r>
            <a:r>
              <a:rPr spc="30" dirty="0"/>
              <a:t> </a:t>
            </a:r>
            <a:r>
              <a:rPr dirty="0"/>
              <a:t>combinación</a:t>
            </a:r>
            <a:r>
              <a:rPr spc="35" dirty="0"/>
              <a:t> </a:t>
            </a:r>
            <a:r>
              <a:rPr dirty="0"/>
              <a:t>de</a:t>
            </a:r>
            <a:r>
              <a:rPr spc="30" dirty="0"/>
              <a:t> </a:t>
            </a:r>
            <a:r>
              <a:rPr dirty="0"/>
              <a:t>tecnologías</a:t>
            </a:r>
            <a:r>
              <a:rPr spc="40" dirty="0"/>
              <a:t> </a:t>
            </a:r>
            <a:r>
              <a:rPr dirty="0"/>
              <a:t>asociadas,</a:t>
            </a:r>
            <a:r>
              <a:rPr spc="30" dirty="0"/>
              <a:t> </a:t>
            </a:r>
            <a:r>
              <a:rPr dirty="0"/>
              <a:t>así</a:t>
            </a:r>
            <a:r>
              <a:rPr spc="30" dirty="0"/>
              <a:t> </a:t>
            </a:r>
            <a:r>
              <a:rPr dirty="0"/>
              <a:t>como</a:t>
            </a:r>
            <a:r>
              <a:rPr spc="35" dirty="0"/>
              <a:t> </a:t>
            </a:r>
            <a:r>
              <a:rPr dirty="0"/>
              <a:t>herramientas</a:t>
            </a:r>
            <a:r>
              <a:rPr spc="35" dirty="0"/>
              <a:t> </a:t>
            </a:r>
            <a:r>
              <a:rPr spc="-25" dirty="0"/>
              <a:t>de </a:t>
            </a:r>
            <a:r>
              <a:rPr dirty="0"/>
              <a:t>código</a:t>
            </a:r>
            <a:r>
              <a:rPr spc="-20" dirty="0"/>
              <a:t> </a:t>
            </a:r>
            <a:r>
              <a:rPr dirty="0"/>
              <a:t>abierto</a:t>
            </a:r>
            <a:r>
              <a:rPr spc="-20" dirty="0"/>
              <a:t> </a:t>
            </a:r>
            <a:r>
              <a:rPr dirty="0"/>
              <a:t>como</a:t>
            </a:r>
            <a:r>
              <a:rPr spc="-90" dirty="0"/>
              <a:t> </a:t>
            </a:r>
            <a:r>
              <a:rPr dirty="0"/>
              <a:t>Apache</a:t>
            </a:r>
            <a:r>
              <a:rPr spc="-15" dirty="0"/>
              <a:t> </a:t>
            </a:r>
            <a:r>
              <a:rPr spc="-10" dirty="0"/>
              <a:t>Spark™.</a:t>
            </a: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b="1" dirty="0">
                <a:latin typeface="Arial"/>
                <a:cs typeface="Arial"/>
              </a:rPr>
              <a:t>Proporciona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los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datos</a:t>
            </a:r>
          </a:p>
          <a:p>
            <a:pPr marL="469900" marR="14604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dirty="0"/>
              <a:t>El</a:t>
            </a:r>
            <a:r>
              <a:rPr spc="325" dirty="0"/>
              <a:t> </a:t>
            </a:r>
            <a:r>
              <a:rPr dirty="0"/>
              <a:t>sistema</a:t>
            </a:r>
            <a:r>
              <a:rPr spc="335" dirty="0"/>
              <a:t> </a:t>
            </a:r>
            <a:r>
              <a:rPr dirty="0"/>
              <a:t>de</a:t>
            </a:r>
            <a:r>
              <a:rPr spc="335" dirty="0"/>
              <a:t> </a:t>
            </a:r>
            <a:r>
              <a:rPr dirty="0"/>
              <a:t>archivos</a:t>
            </a:r>
            <a:r>
              <a:rPr spc="335" dirty="0"/>
              <a:t> </a:t>
            </a:r>
            <a:r>
              <a:rPr dirty="0"/>
              <a:t>distribuido</a:t>
            </a:r>
            <a:r>
              <a:rPr spc="340" dirty="0"/>
              <a:t> </a:t>
            </a:r>
            <a:r>
              <a:rPr dirty="0"/>
              <a:t>para</a:t>
            </a:r>
            <a:r>
              <a:rPr spc="335" dirty="0"/>
              <a:t> </a:t>
            </a:r>
            <a:r>
              <a:rPr dirty="0"/>
              <a:t>Hadoop,</a:t>
            </a:r>
            <a:r>
              <a:rPr spc="265" dirty="0"/>
              <a:t> </a:t>
            </a:r>
            <a:r>
              <a:rPr dirty="0"/>
              <a:t>Apache</a:t>
            </a:r>
            <a:r>
              <a:rPr spc="335" dirty="0"/>
              <a:t> </a:t>
            </a:r>
            <a:r>
              <a:rPr dirty="0"/>
              <a:t>HBase,</a:t>
            </a:r>
            <a:r>
              <a:rPr spc="335" dirty="0"/>
              <a:t> </a:t>
            </a:r>
            <a:r>
              <a:rPr dirty="0"/>
              <a:t>admite</a:t>
            </a:r>
            <a:r>
              <a:rPr spc="335" dirty="0"/>
              <a:t> </a:t>
            </a:r>
            <a:r>
              <a:rPr dirty="0"/>
              <a:t>lecturas/escrituras</a:t>
            </a:r>
            <a:r>
              <a:rPr spc="340" dirty="0"/>
              <a:t> </a:t>
            </a:r>
            <a:r>
              <a:rPr spc="-10" dirty="0"/>
              <a:t>aleatorias </a:t>
            </a:r>
            <a:r>
              <a:rPr dirty="0"/>
              <a:t>("datos</a:t>
            </a:r>
            <a:r>
              <a:rPr spc="-25" dirty="0"/>
              <a:t> </a:t>
            </a:r>
            <a:r>
              <a:rPr dirty="0"/>
              <a:t>rápidos")</a:t>
            </a:r>
            <a:r>
              <a:rPr spc="-20" dirty="0"/>
              <a:t> </a:t>
            </a:r>
            <a:r>
              <a:rPr dirty="0"/>
              <a:t>que</a:t>
            </a:r>
            <a:r>
              <a:rPr spc="-25" dirty="0"/>
              <a:t> </a:t>
            </a:r>
            <a:r>
              <a:rPr dirty="0"/>
              <a:t>requieren</a:t>
            </a:r>
            <a:r>
              <a:rPr spc="-20" dirty="0"/>
              <a:t> </a:t>
            </a:r>
            <a:r>
              <a:rPr dirty="0"/>
              <a:t>las</a:t>
            </a:r>
            <a:r>
              <a:rPr spc="-25" dirty="0"/>
              <a:t> </a:t>
            </a:r>
            <a:r>
              <a:rPr dirty="0"/>
              <a:t>aplicaciones</a:t>
            </a:r>
            <a:r>
              <a:rPr spc="-20" dirty="0"/>
              <a:t> </a:t>
            </a:r>
            <a:r>
              <a:rPr spc="-10" dirty="0"/>
              <a:t>online.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4000" y="2450542"/>
            <a:ext cx="57666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600" b="1" dirty="0">
                <a:latin typeface="Arial"/>
                <a:cs typeface="Arial"/>
              </a:rPr>
              <a:t>Algunos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 err="1">
                <a:latin typeface="Arial"/>
                <a:cs typeface="Arial"/>
              </a:rPr>
              <a:t>servicios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Cloudera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b="1" dirty="0">
                <a:latin typeface="Arial"/>
                <a:cs typeface="Arial"/>
              </a:rPr>
              <a:t>Cloudera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Manager</a:t>
            </a: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dirty="0"/>
              <a:t>Es</a:t>
            </a:r>
            <a:r>
              <a:rPr spc="190" dirty="0"/>
              <a:t> </a:t>
            </a:r>
            <a:r>
              <a:rPr dirty="0"/>
              <a:t>la</a:t>
            </a:r>
            <a:r>
              <a:rPr spc="200" dirty="0"/>
              <a:t> </a:t>
            </a:r>
            <a:r>
              <a:rPr dirty="0"/>
              <a:t>aplicación</a:t>
            </a:r>
            <a:r>
              <a:rPr spc="204" dirty="0"/>
              <a:t> </a:t>
            </a:r>
            <a:r>
              <a:rPr dirty="0"/>
              <a:t>responsable</a:t>
            </a:r>
            <a:r>
              <a:rPr spc="200" dirty="0"/>
              <a:t> </a:t>
            </a:r>
            <a:r>
              <a:rPr dirty="0"/>
              <a:t>de</a:t>
            </a:r>
            <a:r>
              <a:rPr spc="204" dirty="0"/>
              <a:t> </a:t>
            </a:r>
            <a:r>
              <a:rPr dirty="0"/>
              <a:t>la</a:t>
            </a:r>
            <a:r>
              <a:rPr spc="200" dirty="0"/>
              <a:t> </a:t>
            </a:r>
            <a:r>
              <a:rPr dirty="0"/>
              <a:t>gestión</a:t>
            </a:r>
            <a:r>
              <a:rPr spc="200" dirty="0"/>
              <a:t> </a:t>
            </a:r>
            <a:r>
              <a:rPr dirty="0"/>
              <a:t>de</a:t>
            </a:r>
            <a:r>
              <a:rPr spc="204" dirty="0"/>
              <a:t> </a:t>
            </a:r>
            <a:r>
              <a:rPr dirty="0"/>
              <a:t>clusters</a:t>
            </a:r>
            <a:r>
              <a:rPr spc="200" dirty="0"/>
              <a:t> </a:t>
            </a:r>
            <a:r>
              <a:rPr dirty="0"/>
              <a:t>Big</a:t>
            </a:r>
            <a:r>
              <a:rPr spc="204" dirty="0"/>
              <a:t> </a:t>
            </a:r>
            <a:r>
              <a:rPr dirty="0"/>
              <a:t>Data.</a:t>
            </a:r>
            <a:r>
              <a:rPr spc="200" dirty="0"/>
              <a:t> </a:t>
            </a:r>
            <a:r>
              <a:rPr dirty="0"/>
              <a:t>Se</a:t>
            </a:r>
            <a:r>
              <a:rPr spc="200" dirty="0"/>
              <a:t> </a:t>
            </a:r>
            <a:r>
              <a:rPr dirty="0"/>
              <a:t>encarga</a:t>
            </a:r>
            <a:r>
              <a:rPr spc="204" dirty="0"/>
              <a:t> </a:t>
            </a:r>
            <a:r>
              <a:rPr dirty="0"/>
              <a:t>de</a:t>
            </a:r>
            <a:r>
              <a:rPr spc="200" dirty="0"/>
              <a:t> </a:t>
            </a:r>
            <a:r>
              <a:rPr dirty="0"/>
              <a:t>instalar</a:t>
            </a:r>
            <a:r>
              <a:rPr spc="204" dirty="0"/>
              <a:t> </a:t>
            </a:r>
            <a:r>
              <a:rPr dirty="0"/>
              <a:t>y</a:t>
            </a:r>
            <a:r>
              <a:rPr spc="200" dirty="0"/>
              <a:t> </a:t>
            </a:r>
            <a:r>
              <a:rPr dirty="0"/>
              <a:t>controlar</a:t>
            </a:r>
            <a:r>
              <a:rPr spc="204" dirty="0"/>
              <a:t> </a:t>
            </a:r>
            <a:r>
              <a:rPr spc="-25" dirty="0"/>
              <a:t>los </a:t>
            </a:r>
            <a:r>
              <a:rPr dirty="0"/>
              <a:t>servicios</a:t>
            </a:r>
            <a:r>
              <a:rPr spc="155" dirty="0"/>
              <a:t> </a:t>
            </a:r>
            <a:r>
              <a:rPr dirty="0"/>
              <a:t>activos</a:t>
            </a:r>
            <a:r>
              <a:rPr spc="155" dirty="0"/>
              <a:t> </a:t>
            </a:r>
            <a:r>
              <a:rPr dirty="0"/>
              <a:t>y</a:t>
            </a:r>
            <a:r>
              <a:rPr spc="155" dirty="0"/>
              <a:t> </a:t>
            </a:r>
            <a:r>
              <a:rPr dirty="0"/>
              <a:t>actúa</a:t>
            </a:r>
            <a:r>
              <a:rPr spc="155" dirty="0"/>
              <a:t> </a:t>
            </a:r>
            <a:r>
              <a:rPr dirty="0"/>
              <a:t>como</a:t>
            </a:r>
            <a:r>
              <a:rPr spc="160" dirty="0"/>
              <a:t> </a:t>
            </a:r>
            <a:r>
              <a:rPr dirty="0"/>
              <a:t>herramienta</a:t>
            </a:r>
            <a:r>
              <a:rPr spc="155" dirty="0"/>
              <a:t> </a:t>
            </a:r>
            <a:r>
              <a:rPr dirty="0"/>
              <a:t>de</a:t>
            </a:r>
            <a:r>
              <a:rPr spc="155" dirty="0"/>
              <a:t> </a:t>
            </a:r>
            <a:r>
              <a:rPr dirty="0"/>
              <a:t>administración</a:t>
            </a:r>
            <a:r>
              <a:rPr spc="155" dirty="0"/>
              <a:t> </a:t>
            </a:r>
            <a:r>
              <a:rPr dirty="0"/>
              <a:t>para</a:t>
            </a:r>
            <a:r>
              <a:rPr spc="160" dirty="0"/>
              <a:t> </a:t>
            </a:r>
            <a:r>
              <a:rPr dirty="0"/>
              <a:t>los</a:t>
            </a:r>
            <a:r>
              <a:rPr spc="155" dirty="0"/>
              <a:t> </a:t>
            </a:r>
            <a:r>
              <a:rPr dirty="0"/>
              <a:t>operadores</a:t>
            </a:r>
            <a:r>
              <a:rPr spc="155" dirty="0"/>
              <a:t> </a:t>
            </a:r>
            <a:r>
              <a:rPr dirty="0"/>
              <a:t>y</a:t>
            </a:r>
            <a:r>
              <a:rPr spc="155" dirty="0"/>
              <a:t> </a:t>
            </a:r>
            <a:r>
              <a:rPr dirty="0"/>
              <a:t>administradores</a:t>
            </a:r>
            <a:r>
              <a:rPr spc="160" dirty="0"/>
              <a:t> </a:t>
            </a:r>
            <a:r>
              <a:rPr spc="-25" dirty="0"/>
              <a:t>de </a:t>
            </a:r>
            <a:r>
              <a:rPr spc="-10" dirty="0"/>
              <a:t>Cloudera.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50" dirty="0"/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Hue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(Hadoop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Experience)</a:t>
            </a:r>
          </a:p>
          <a:p>
            <a:pPr marL="469900" marR="8255" indent="-328295">
              <a:lnSpc>
                <a:spcPct val="115399"/>
              </a:lnSpc>
              <a:spcBef>
                <a:spcPts val="22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/>
              <a:t>Hue</a:t>
            </a:r>
            <a:r>
              <a:rPr spc="-10" dirty="0"/>
              <a:t> </a:t>
            </a:r>
            <a:r>
              <a:rPr dirty="0"/>
              <a:t>es la interfaz web para</a:t>
            </a:r>
            <a:r>
              <a:rPr spc="5" dirty="0"/>
              <a:t> </a:t>
            </a:r>
            <a:r>
              <a:rPr dirty="0"/>
              <a:t>la gestión de Hadoop. Permite crear</a:t>
            </a:r>
            <a:r>
              <a:rPr spc="5" dirty="0"/>
              <a:t> </a:t>
            </a:r>
            <a:r>
              <a:rPr dirty="0"/>
              <a:t>tablas en Hive, realizar consultas, </a:t>
            </a:r>
            <a:r>
              <a:rPr spc="-10" dirty="0"/>
              <a:t>navegar </a:t>
            </a:r>
            <a:r>
              <a:rPr dirty="0"/>
              <a:t>el</a:t>
            </a:r>
            <a:r>
              <a:rPr spc="-15" dirty="0"/>
              <a:t> </a:t>
            </a:r>
            <a:r>
              <a:rPr dirty="0"/>
              <a:t>sistema</a:t>
            </a:r>
            <a:r>
              <a:rPr spc="-1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ficheros,</a:t>
            </a:r>
            <a:r>
              <a:rPr spc="-15" dirty="0"/>
              <a:t> </a:t>
            </a:r>
            <a:r>
              <a:rPr dirty="0"/>
              <a:t>cambiar</a:t>
            </a:r>
            <a:r>
              <a:rPr spc="-15" dirty="0"/>
              <a:t> </a:t>
            </a:r>
            <a:r>
              <a:rPr dirty="0"/>
              <a:t>permisos</a:t>
            </a:r>
            <a:r>
              <a:rPr spc="-15" dirty="0"/>
              <a:t> </a:t>
            </a:r>
            <a:r>
              <a:rPr dirty="0"/>
              <a:t>y</a:t>
            </a:r>
            <a:r>
              <a:rPr spc="-10" dirty="0"/>
              <a:t> propietarios.</a:t>
            </a:r>
          </a:p>
          <a:p>
            <a:pPr marL="469900" marR="37465" indent="-328295">
              <a:lnSpc>
                <a:spcPct val="115399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spc="-10" dirty="0"/>
              <a:t>También</a:t>
            </a:r>
            <a:r>
              <a:rPr spc="45" dirty="0"/>
              <a:t> </a:t>
            </a:r>
            <a:r>
              <a:rPr dirty="0"/>
              <a:t>puede</a:t>
            </a:r>
            <a:r>
              <a:rPr spc="60" dirty="0"/>
              <a:t> </a:t>
            </a:r>
            <a:r>
              <a:rPr dirty="0"/>
              <a:t>diseñar</a:t>
            </a:r>
            <a:r>
              <a:rPr spc="60" dirty="0"/>
              <a:t> </a:t>
            </a:r>
            <a:r>
              <a:rPr dirty="0"/>
              <a:t>jobs</a:t>
            </a:r>
            <a:r>
              <a:rPr spc="5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b="1" dirty="0">
                <a:solidFill>
                  <a:srgbClr val="595959"/>
                </a:solidFill>
                <a:latin typeface="Arial"/>
                <a:cs typeface="Arial"/>
              </a:rPr>
              <a:t>MapReduce</a:t>
            </a:r>
            <a:r>
              <a:rPr b="1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/>
              <a:t>y</a:t>
            </a:r>
            <a:r>
              <a:rPr spc="55" dirty="0"/>
              <a:t> </a:t>
            </a:r>
            <a:r>
              <a:rPr dirty="0"/>
              <a:t>conocer</a:t>
            </a:r>
            <a:r>
              <a:rPr spc="60" dirty="0"/>
              <a:t> </a:t>
            </a:r>
            <a:r>
              <a:rPr dirty="0"/>
              <a:t>su</a:t>
            </a:r>
            <a:r>
              <a:rPr spc="60" dirty="0"/>
              <a:t> </a:t>
            </a:r>
            <a:r>
              <a:rPr dirty="0"/>
              <a:t>estado.</a:t>
            </a:r>
            <a:r>
              <a:rPr spc="-10" dirty="0"/>
              <a:t> </a:t>
            </a:r>
            <a:r>
              <a:rPr dirty="0"/>
              <a:t>Además</a:t>
            </a:r>
            <a:r>
              <a:rPr spc="60" dirty="0"/>
              <a:t> </a:t>
            </a:r>
            <a:r>
              <a:rPr dirty="0"/>
              <a:t>permite</a:t>
            </a:r>
            <a:r>
              <a:rPr spc="55" dirty="0"/>
              <a:t> </a:t>
            </a:r>
            <a:r>
              <a:rPr dirty="0"/>
              <a:t>realizar</a:t>
            </a:r>
            <a:r>
              <a:rPr spc="60" dirty="0"/>
              <a:t> </a:t>
            </a:r>
            <a:r>
              <a:rPr dirty="0"/>
              <a:t>la</a:t>
            </a:r>
            <a:r>
              <a:rPr spc="60" dirty="0"/>
              <a:t> </a:t>
            </a:r>
            <a:r>
              <a:rPr dirty="0"/>
              <a:t>gestión</a:t>
            </a:r>
            <a:r>
              <a:rPr spc="60" dirty="0"/>
              <a:t> </a:t>
            </a:r>
            <a:r>
              <a:rPr spc="-25" dirty="0"/>
              <a:t>por </a:t>
            </a:r>
            <a:r>
              <a:rPr dirty="0"/>
              <a:t>parte</a:t>
            </a:r>
            <a:r>
              <a:rPr spc="-3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los</a:t>
            </a:r>
            <a:r>
              <a:rPr spc="-25" dirty="0"/>
              <a:t> </a:t>
            </a:r>
            <a:r>
              <a:rPr dirty="0"/>
              <a:t>administradores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las</a:t>
            </a:r>
            <a:r>
              <a:rPr spc="-25" dirty="0"/>
              <a:t> </a:t>
            </a:r>
            <a:r>
              <a:rPr dirty="0"/>
              <a:t>cuentas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usuario.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16750" y="3647675"/>
            <a:ext cx="1261745" cy="1496060"/>
            <a:chOff x="7816750" y="3647675"/>
            <a:chExt cx="1261745" cy="1496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7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6750" y="3647675"/>
              <a:ext cx="1015549" cy="10155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b="1" dirty="0">
                <a:latin typeface="Arial"/>
                <a:cs typeface="Arial"/>
              </a:rPr>
              <a:t>Apache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Sqoop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(SQL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Hadoop)</a:t>
            </a:r>
          </a:p>
          <a:p>
            <a:pPr marL="469900" marR="6985" indent="-328295" algn="just">
              <a:lnSpc>
                <a:spcPct val="115399"/>
              </a:lnSpc>
              <a:buClr>
                <a:srgbClr val="595959"/>
              </a:buClr>
              <a:buChar char="●"/>
              <a:tabLst>
                <a:tab pos="469900" algn="l"/>
              </a:tabLst>
            </a:pPr>
            <a:r>
              <a:rPr dirty="0"/>
              <a:t>Es</a:t>
            </a:r>
            <a:r>
              <a:rPr spc="60" dirty="0"/>
              <a:t> </a:t>
            </a:r>
            <a:r>
              <a:rPr dirty="0"/>
              <a:t>una</a:t>
            </a:r>
            <a:r>
              <a:rPr spc="60" dirty="0"/>
              <a:t> </a:t>
            </a:r>
            <a:r>
              <a:rPr dirty="0"/>
              <a:t>herramienta</a:t>
            </a:r>
            <a:r>
              <a:rPr spc="60" dirty="0"/>
              <a:t> </a:t>
            </a:r>
            <a:r>
              <a:rPr dirty="0"/>
              <a:t>diseñada</a:t>
            </a:r>
            <a:r>
              <a:rPr spc="60" dirty="0"/>
              <a:t> </a:t>
            </a:r>
            <a:r>
              <a:rPr dirty="0"/>
              <a:t>para</a:t>
            </a:r>
            <a:r>
              <a:rPr spc="60" dirty="0"/>
              <a:t> </a:t>
            </a:r>
            <a:r>
              <a:rPr dirty="0"/>
              <a:t>transferir</a:t>
            </a:r>
            <a:r>
              <a:rPr spc="65" dirty="0"/>
              <a:t> </a:t>
            </a:r>
            <a:r>
              <a:rPr dirty="0"/>
              <a:t>datos</a:t>
            </a:r>
            <a:r>
              <a:rPr spc="60" dirty="0"/>
              <a:t> </a:t>
            </a:r>
            <a:r>
              <a:rPr dirty="0"/>
              <a:t>entre</a:t>
            </a:r>
            <a:r>
              <a:rPr spc="60" dirty="0"/>
              <a:t> </a:t>
            </a:r>
            <a:r>
              <a:rPr dirty="0"/>
              <a:t>Hadoop</a:t>
            </a:r>
            <a:r>
              <a:rPr spc="60" dirty="0"/>
              <a:t> </a:t>
            </a:r>
            <a:r>
              <a:rPr dirty="0"/>
              <a:t>y</a:t>
            </a:r>
            <a:r>
              <a:rPr spc="75" dirty="0"/>
              <a:t> </a:t>
            </a:r>
            <a:r>
              <a:rPr b="1" dirty="0">
                <a:solidFill>
                  <a:srgbClr val="595959"/>
                </a:solidFill>
                <a:latin typeface="Arial"/>
                <a:cs typeface="Arial"/>
              </a:rPr>
              <a:t>bases</a:t>
            </a:r>
            <a:r>
              <a:rPr b="1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b="1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95959"/>
                </a:solidFill>
                <a:latin typeface="Arial"/>
                <a:cs typeface="Arial"/>
              </a:rPr>
              <a:t>datos</a:t>
            </a:r>
            <a:r>
              <a:rPr b="1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95959"/>
                </a:solidFill>
                <a:latin typeface="Arial"/>
                <a:cs typeface="Arial"/>
              </a:rPr>
              <a:t>relacionales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Al</a:t>
            </a:r>
            <a:r>
              <a:rPr spc="65" dirty="0"/>
              <a:t> </a:t>
            </a:r>
            <a:r>
              <a:rPr spc="-10" dirty="0"/>
              <a:t>igual </a:t>
            </a:r>
            <a:r>
              <a:rPr dirty="0"/>
              <a:t>que</a:t>
            </a:r>
            <a:r>
              <a:rPr spc="35" dirty="0"/>
              <a:t> </a:t>
            </a:r>
            <a:r>
              <a:rPr dirty="0"/>
              <a:t>Flume,</a:t>
            </a:r>
            <a:r>
              <a:rPr spc="40" dirty="0"/>
              <a:t> </a:t>
            </a:r>
            <a:r>
              <a:rPr dirty="0"/>
              <a:t>es</a:t>
            </a:r>
            <a:r>
              <a:rPr spc="40" dirty="0"/>
              <a:t> </a:t>
            </a:r>
            <a:r>
              <a:rPr dirty="0"/>
              <a:t>una</a:t>
            </a:r>
            <a:r>
              <a:rPr spc="40" dirty="0"/>
              <a:t> </a:t>
            </a:r>
            <a:r>
              <a:rPr dirty="0"/>
              <a:t>herramienta</a:t>
            </a:r>
            <a:r>
              <a:rPr spc="35" dirty="0"/>
              <a:t> </a:t>
            </a:r>
            <a:r>
              <a:rPr dirty="0"/>
              <a:t>de</a:t>
            </a:r>
            <a:r>
              <a:rPr spc="40" dirty="0"/>
              <a:t> </a:t>
            </a:r>
            <a:r>
              <a:rPr dirty="0"/>
              <a:t>ingesta</a:t>
            </a:r>
            <a:r>
              <a:rPr spc="40" dirty="0"/>
              <a:t> </a:t>
            </a:r>
            <a:r>
              <a:rPr dirty="0"/>
              <a:t>de</a:t>
            </a:r>
            <a:r>
              <a:rPr spc="40" dirty="0"/>
              <a:t> </a:t>
            </a:r>
            <a:r>
              <a:rPr dirty="0"/>
              <a:t>datos</a:t>
            </a:r>
            <a:r>
              <a:rPr spc="35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Hadoop,</a:t>
            </a:r>
            <a:r>
              <a:rPr spc="40" dirty="0"/>
              <a:t> </a:t>
            </a:r>
            <a:r>
              <a:rPr dirty="0"/>
              <a:t>aunque</a:t>
            </a:r>
            <a:r>
              <a:rPr spc="40" dirty="0"/>
              <a:t> </a:t>
            </a:r>
            <a:r>
              <a:rPr dirty="0"/>
              <a:t>Sqoop</a:t>
            </a:r>
            <a:r>
              <a:rPr spc="35" dirty="0"/>
              <a:t> </a:t>
            </a:r>
            <a:r>
              <a:rPr dirty="0"/>
              <a:t>se</a:t>
            </a:r>
            <a:r>
              <a:rPr spc="40" dirty="0"/>
              <a:t> </a:t>
            </a:r>
            <a:r>
              <a:rPr dirty="0"/>
              <a:t>caracteriza</a:t>
            </a:r>
            <a:r>
              <a:rPr spc="40" dirty="0"/>
              <a:t> </a:t>
            </a:r>
            <a:r>
              <a:rPr dirty="0"/>
              <a:t>por</a:t>
            </a:r>
            <a:r>
              <a:rPr spc="40" dirty="0"/>
              <a:t> </a:t>
            </a:r>
            <a:r>
              <a:rPr spc="-10" dirty="0"/>
              <a:t>poder </a:t>
            </a:r>
            <a:r>
              <a:rPr dirty="0"/>
              <a:t>importar</a:t>
            </a:r>
            <a:r>
              <a:rPr spc="-30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dirty="0"/>
              <a:t>exportar</a:t>
            </a:r>
            <a:r>
              <a:rPr spc="-30" dirty="0"/>
              <a:t> </a:t>
            </a:r>
            <a:r>
              <a:rPr dirty="0"/>
              <a:t>datos</a:t>
            </a:r>
            <a:r>
              <a:rPr spc="-25" dirty="0"/>
              <a:t> </a:t>
            </a:r>
            <a:r>
              <a:rPr spc="-10" dirty="0"/>
              <a:t>estructurados.</a:t>
            </a:r>
          </a:p>
          <a:p>
            <a:pPr marL="469900" marR="5715" indent="-328295" algn="just">
              <a:lnSpc>
                <a:spcPct val="115399"/>
              </a:lnSpc>
              <a:buClr>
                <a:srgbClr val="595959"/>
              </a:buClr>
              <a:buChar char="●"/>
              <a:tabLst>
                <a:tab pos="469900" algn="l"/>
              </a:tabLst>
            </a:pPr>
            <a:r>
              <a:rPr dirty="0"/>
              <a:t>Permite</a:t>
            </a:r>
            <a:r>
              <a:rPr spc="45" dirty="0"/>
              <a:t> </a:t>
            </a:r>
            <a:r>
              <a:rPr dirty="0"/>
              <a:t>importar</a:t>
            </a:r>
            <a:r>
              <a:rPr spc="60" dirty="0"/>
              <a:t> </a:t>
            </a:r>
            <a:r>
              <a:rPr dirty="0"/>
              <a:t>tablas</a:t>
            </a:r>
            <a:r>
              <a:rPr spc="60" dirty="0"/>
              <a:t> </a:t>
            </a:r>
            <a:r>
              <a:rPr dirty="0"/>
              <a:t>individuales</a:t>
            </a:r>
            <a:r>
              <a:rPr spc="60" dirty="0"/>
              <a:t> </a:t>
            </a:r>
            <a:r>
              <a:rPr dirty="0"/>
              <a:t>o</a:t>
            </a:r>
            <a:r>
              <a:rPr spc="60" dirty="0"/>
              <a:t> </a:t>
            </a:r>
            <a:r>
              <a:rPr dirty="0"/>
              <a:t>bases</a:t>
            </a:r>
            <a:r>
              <a:rPr spc="60" dirty="0"/>
              <a:t> </a:t>
            </a:r>
            <a:r>
              <a:rPr dirty="0"/>
              <a:t>de</a:t>
            </a:r>
            <a:r>
              <a:rPr spc="60" dirty="0"/>
              <a:t> </a:t>
            </a:r>
            <a:r>
              <a:rPr dirty="0"/>
              <a:t>datos</a:t>
            </a:r>
            <a:r>
              <a:rPr spc="55" dirty="0"/>
              <a:t> </a:t>
            </a:r>
            <a:r>
              <a:rPr dirty="0"/>
              <a:t>enteras</a:t>
            </a:r>
            <a:r>
              <a:rPr spc="60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dirty="0"/>
              <a:t>HDFS</a:t>
            </a:r>
            <a:r>
              <a:rPr spc="55" dirty="0"/>
              <a:t> </a:t>
            </a:r>
            <a:r>
              <a:rPr dirty="0"/>
              <a:t>de</a:t>
            </a:r>
            <a:r>
              <a:rPr spc="60" dirty="0"/>
              <a:t> </a:t>
            </a:r>
            <a:r>
              <a:rPr dirty="0"/>
              <a:t>una</a:t>
            </a:r>
            <a:r>
              <a:rPr spc="60" dirty="0"/>
              <a:t> </a:t>
            </a:r>
            <a:r>
              <a:rPr dirty="0"/>
              <a:t>manera</a:t>
            </a:r>
            <a:r>
              <a:rPr spc="60" dirty="0"/>
              <a:t> </a:t>
            </a:r>
            <a:r>
              <a:rPr dirty="0"/>
              <a:t>sencilla</a:t>
            </a:r>
            <a:r>
              <a:rPr spc="60" dirty="0"/>
              <a:t> </a:t>
            </a:r>
            <a:r>
              <a:rPr dirty="0"/>
              <a:t>y</a:t>
            </a:r>
            <a:r>
              <a:rPr spc="60" dirty="0"/>
              <a:t> </a:t>
            </a:r>
            <a:r>
              <a:rPr spc="-10" dirty="0"/>
              <a:t>eficiente. </a:t>
            </a:r>
            <a:r>
              <a:rPr dirty="0"/>
              <a:t>Con</a:t>
            </a:r>
            <a:r>
              <a:rPr spc="135" dirty="0"/>
              <a:t> </a:t>
            </a:r>
            <a:r>
              <a:rPr dirty="0"/>
              <a:t>Sqoop,</a:t>
            </a:r>
            <a:r>
              <a:rPr spc="135" dirty="0"/>
              <a:t> </a:t>
            </a:r>
            <a:r>
              <a:rPr dirty="0"/>
              <a:t>también</a:t>
            </a:r>
            <a:r>
              <a:rPr spc="140" dirty="0"/>
              <a:t> </a:t>
            </a:r>
            <a:r>
              <a:rPr dirty="0"/>
              <a:t>es</a:t>
            </a:r>
            <a:r>
              <a:rPr spc="135" dirty="0"/>
              <a:t> </a:t>
            </a:r>
            <a:r>
              <a:rPr dirty="0"/>
              <a:t>posible</a:t>
            </a:r>
            <a:r>
              <a:rPr spc="135" dirty="0"/>
              <a:t> </a:t>
            </a:r>
            <a:r>
              <a:rPr dirty="0"/>
              <a:t>importar</a:t>
            </a:r>
            <a:r>
              <a:rPr spc="140" dirty="0"/>
              <a:t> </a:t>
            </a:r>
            <a:r>
              <a:rPr dirty="0"/>
              <a:t>datos</a:t>
            </a:r>
            <a:r>
              <a:rPr spc="135" dirty="0"/>
              <a:t> </a:t>
            </a:r>
            <a:r>
              <a:rPr dirty="0"/>
              <a:t>desde</a:t>
            </a:r>
            <a:r>
              <a:rPr spc="135" dirty="0"/>
              <a:t> </a:t>
            </a:r>
            <a:r>
              <a:rPr dirty="0"/>
              <a:t>bases</a:t>
            </a:r>
            <a:r>
              <a:rPr spc="140" dirty="0"/>
              <a:t> </a:t>
            </a:r>
            <a:r>
              <a:rPr dirty="0"/>
              <a:t>de</a:t>
            </a:r>
            <a:r>
              <a:rPr spc="135" dirty="0"/>
              <a:t> </a:t>
            </a:r>
            <a:r>
              <a:rPr dirty="0"/>
              <a:t>datos</a:t>
            </a:r>
            <a:r>
              <a:rPr spc="135" dirty="0"/>
              <a:t> </a:t>
            </a:r>
            <a:r>
              <a:rPr dirty="0"/>
              <a:t>relacionales</a:t>
            </a:r>
            <a:r>
              <a:rPr spc="140" dirty="0"/>
              <a:t> </a:t>
            </a:r>
            <a:r>
              <a:rPr dirty="0"/>
              <a:t>directamente</a:t>
            </a:r>
            <a:r>
              <a:rPr spc="135" dirty="0"/>
              <a:t> </a:t>
            </a:r>
            <a:r>
              <a:rPr dirty="0"/>
              <a:t>a</a:t>
            </a:r>
            <a:r>
              <a:rPr spc="140" dirty="0"/>
              <a:t> </a:t>
            </a:r>
            <a:r>
              <a:rPr spc="-10" dirty="0"/>
              <a:t>tablas </a:t>
            </a:r>
            <a:r>
              <a:rPr dirty="0"/>
              <a:t>Hive.</a:t>
            </a:r>
            <a:r>
              <a:rPr spc="-10" dirty="0"/>
              <a:t> </a:t>
            </a:r>
            <a:r>
              <a:rPr dirty="0"/>
              <a:t>Cuando</a:t>
            </a:r>
            <a:r>
              <a:rPr spc="-5" dirty="0"/>
              <a:t> </a:t>
            </a:r>
            <a:r>
              <a:rPr dirty="0"/>
              <a:t>ejecutamos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dirty="0"/>
              <a:t>comando</a:t>
            </a:r>
            <a:r>
              <a:rPr spc="-10" dirty="0"/>
              <a:t> </a:t>
            </a:r>
            <a:r>
              <a:rPr dirty="0"/>
              <a:t>en</a:t>
            </a:r>
            <a:r>
              <a:rPr spc="-5" dirty="0"/>
              <a:t> </a:t>
            </a:r>
            <a:r>
              <a:rPr dirty="0"/>
              <a:t>Sqoop,</a:t>
            </a:r>
            <a:r>
              <a:rPr spc="-10" dirty="0"/>
              <a:t> </a:t>
            </a:r>
            <a:r>
              <a:rPr dirty="0"/>
              <a:t>la</a:t>
            </a:r>
            <a:r>
              <a:rPr spc="-5" dirty="0"/>
              <a:t> </a:t>
            </a:r>
            <a:r>
              <a:rPr dirty="0"/>
              <a:t>tarea</a:t>
            </a:r>
            <a:r>
              <a:rPr spc="-5" dirty="0"/>
              <a:t> </a:t>
            </a:r>
            <a:r>
              <a:rPr dirty="0"/>
              <a:t>se</a:t>
            </a:r>
            <a:r>
              <a:rPr spc="-10" dirty="0"/>
              <a:t> </a:t>
            </a:r>
            <a:r>
              <a:rPr dirty="0"/>
              <a:t>divide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dirty="0"/>
              <a:t>subtareas,</a:t>
            </a:r>
            <a:r>
              <a:rPr spc="-5" dirty="0"/>
              <a:t> </a:t>
            </a:r>
            <a:r>
              <a:rPr dirty="0"/>
              <a:t>que</a:t>
            </a:r>
            <a:r>
              <a:rPr spc="-10" dirty="0"/>
              <a:t> </a:t>
            </a:r>
            <a:r>
              <a:rPr dirty="0"/>
              <a:t>realizan</a:t>
            </a:r>
            <a:r>
              <a:rPr spc="-5" dirty="0"/>
              <a:t> </a:t>
            </a:r>
            <a:r>
              <a:rPr dirty="0"/>
              <a:t>la</a:t>
            </a:r>
            <a:r>
              <a:rPr spc="-5" dirty="0"/>
              <a:t> </a:t>
            </a:r>
            <a:r>
              <a:rPr spc="-10" dirty="0"/>
              <a:t>operación </a:t>
            </a:r>
            <a:r>
              <a:rPr dirty="0"/>
              <a:t>Map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forma</a:t>
            </a:r>
            <a:r>
              <a:rPr spc="-15" dirty="0"/>
              <a:t> </a:t>
            </a:r>
            <a:r>
              <a:rPr dirty="0"/>
              <a:t>distribuida</a:t>
            </a:r>
            <a:r>
              <a:rPr spc="-20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10" dirty="0"/>
              <a:t>paralela.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50"/>
          </a:p>
          <a:p>
            <a:pPr marL="12700" algn="just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Apache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Zookeeper</a:t>
            </a: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dirty="0"/>
              <a:t>Servicio</a:t>
            </a:r>
            <a:r>
              <a:rPr spc="-5" dirty="0"/>
              <a:t> </a:t>
            </a:r>
            <a:r>
              <a:rPr dirty="0"/>
              <a:t>centralizado</a:t>
            </a:r>
            <a:r>
              <a:rPr spc="5" dirty="0"/>
              <a:t> </a:t>
            </a:r>
            <a:r>
              <a:rPr dirty="0"/>
              <a:t>que</a:t>
            </a:r>
            <a:r>
              <a:rPr spc="10" dirty="0"/>
              <a:t> </a:t>
            </a:r>
            <a:r>
              <a:rPr dirty="0"/>
              <a:t>permite</a:t>
            </a:r>
            <a:r>
              <a:rPr spc="5" dirty="0"/>
              <a:t> </a:t>
            </a:r>
            <a:r>
              <a:rPr dirty="0"/>
              <a:t>mantener</a:t>
            </a:r>
            <a:r>
              <a:rPr spc="10" dirty="0"/>
              <a:t> </a:t>
            </a:r>
            <a:r>
              <a:rPr dirty="0"/>
              <a:t>conexiones</a:t>
            </a:r>
            <a:r>
              <a:rPr spc="5" dirty="0"/>
              <a:t> </a:t>
            </a:r>
            <a:r>
              <a:rPr dirty="0"/>
              <a:t>estables</a:t>
            </a:r>
            <a:r>
              <a:rPr spc="10" dirty="0"/>
              <a:t> </a:t>
            </a:r>
            <a:r>
              <a:rPr dirty="0"/>
              <a:t>entre</a:t>
            </a:r>
            <a:r>
              <a:rPr spc="5" dirty="0"/>
              <a:t> </a:t>
            </a:r>
            <a:r>
              <a:rPr dirty="0"/>
              <a:t>servidores</a:t>
            </a:r>
            <a:r>
              <a:rPr spc="10" dirty="0"/>
              <a:t> </a:t>
            </a:r>
            <a:r>
              <a:rPr dirty="0"/>
              <a:t>con</a:t>
            </a:r>
            <a:r>
              <a:rPr spc="5" dirty="0"/>
              <a:t> </a:t>
            </a:r>
            <a:r>
              <a:rPr dirty="0"/>
              <a:t>distintas</a:t>
            </a:r>
            <a:r>
              <a:rPr spc="10" dirty="0"/>
              <a:t> </a:t>
            </a:r>
            <a:r>
              <a:rPr spc="-10" dirty="0"/>
              <a:t>tecnologías. </a:t>
            </a:r>
            <a:r>
              <a:rPr dirty="0"/>
              <a:t>Actúa</a:t>
            </a:r>
            <a:r>
              <a:rPr spc="240" dirty="0"/>
              <a:t> </a:t>
            </a:r>
            <a:r>
              <a:rPr dirty="0"/>
              <a:t>de</a:t>
            </a:r>
            <a:r>
              <a:rPr spc="254" dirty="0"/>
              <a:t> </a:t>
            </a:r>
            <a:r>
              <a:rPr dirty="0"/>
              <a:t>coordinador</a:t>
            </a:r>
            <a:r>
              <a:rPr spc="250" dirty="0"/>
              <a:t> </a:t>
            </a:r>
            <a:r>
              <a:rPr dirty="0"/>
              <a:t>de</a:t>
            </a:r>
            <a:r>
              <a:rPr spc="254" dirty="0"/>
              <a:t> </a:t>
            </a:r>
            <a:r>
              <a:rPr dirty="0"/>
              <a:t>servicios</a:t>
            </a:r>
            <a:r>
              <a:rPr spc="250" dirty="0"/>
              <a:t> </a:t>
            </a:r>
            <a:r>
              <a:rPr dirty="0"/>
              <a:t>big</a:t>
            </a:r>
            <a:r>
              <a:rPr spc="254" dirty="0"/>
              <a:t> </a:t>
            </a:r>
            <a:r>
              <a:rPr dirty="0"/>
              <a:t>data</a:t>
            </a:r>
            <a:r>
              <a:rPr spc="250" dirty="0"/>
              <a:t> </a:t>
            </a:r>
            <a:r>
              <a:rPr dirty="0"/>
              <a:t>y</a:t>
            </a:r>
            <a:r>
              <a:rPr spc="254" dirty="0"/>
              <a:t> </a:t>
            </a:r>
            <a:r>
              <a:rPr dirty="0"/>
              <a:t>trabajos</a:t>
            </a:r>
            <a:r>
              <a:rPr spc="250" dirty="0"/>
              <a:t> </a:t>
            </a:r>
            <a:r>
              <a:rPr dirty="0"/>
              <a:t>Hadoop.</a:t>
            </a:r>
            <a:r>
              <a:rPr spc="254" dirty="0"/>
              <a:t> </a:t>
            </a:r>
            <a:r>
              <a:rPr dirty="0"/>
              <a:t>Zookeeper</a:t>
            </a:r>
            <a:r>
              <a:rPr spc="250" dirty="0"/>
              <a:t> </a:t>
            </a:r>
            <a:r>
              <a:rPr dirty="0"/>
              <a:t>se</a:t>
            </a:r>
            <a:r>
              <a:rPr spc="254" dirty="0"/>
              <a:t> </a:t>
            </a:r>
            <a:r>
              <a:rPr dirty="0"/>
              <a:t>usa</a:t>
            </a:r>
            <a:r>
              <a:rPr spc="250" dirty="0"/>
              <a:t> </a:t>
            </a:r>
            <a:r>
              <a:rPr dirty="0"/>
              <a:t>principalmente</a:t>
            </a:r>
            <a:r>
              <a:rPr spc="254" dirty="0"/>
              <a:t> </a:t>
            </a:r>
            <a:r>
              <a:rPr spc="-20" dirty="0"/>
              <a:t>para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9164" y="3809696"/>
            <a:ext cx="21755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  <a:tab pos="1584325" algn="l"/>
              </a:tabLst>
            </a:pPr>
            <a:r>
              <a:rPr sz="1300" spc="-10" dirty="0">
                <a:latin typeface="Arial"/>
                <a:cs typeface="Arial"/>
              </a:rPr>
              <a:t>También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gestiona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algunas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633" y="3779216"/>
            <a:ext cx="59124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>
              <a:lnSpc>
                <a:spcPct val="115399"/>
              </a:lnSpc>
              <a:spcBef>
                <a:spcPts val="100"/>
              </a:spcBef>
              <a:tabLst>
                <a:tab pos="1199515" algn="l"/>
                <a:tab pos="2269490" algn="l"/>
                <a:tab pos="3266440" algn="l"/>
                <a:tab pos="4327525" algn="l"/>
                <a:tab pos="4673600" algn="l"/>
                <a:tab pos="5257165" algn="l"/>
              </a:tabLst>
            </a:pPr>
            <a:r>
              <a:rPr sz="1300" spc="-10" dirty="0">
                <a:latin typeface="Arial"/>
                <a:cs typeface="Arial"/>
              </a:rPr>
              <a:t>mantener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aplicaciones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distribuidas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funcionando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de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forma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10" dirty="0">
                <a:latin typeface="Arial"/>
                <a:cs typeface="Arial"/>
              </a:rPr>
              <a:t>correcta. </a:t>
            </a:r>
            <a:r>
              <a:rPr sz="1300" dirty="0">
                <a:latin typeface="Arial"/>
                <a:cs typeface="Arial"/>
              </a:rPr>
              <a:t>configuraciones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consenso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sistemas.</a:t>
            </a:r>
            <a:endParaRPr sz="1300">
              <a:latin typeface="Arial"/>
              <a:cs typeface="Arial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"/>
                <a:cs typeface="Arial"/>
              </a:rPr>
              <a:t>Provee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interfaz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simple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mantener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consistencia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275" y="2924425"/>
            <a:ext cx="1711024" cy="4562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29062" y="4087787"/>
            <a:ext cx="1849755" cy="1056005"/>
            <a:chOff x="7229062" y="4087787"/>
            <a:chExt cx="1849755" cy="10560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5018717"/>
              <a:ext cx="663000" cy="1247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062" y="4087787"/>
              <a:ext cx="1495424" cy="8858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1840" cy="1854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300" b="1" dirty="0">
                <a:latin typeface="Arial"/>
                <a:cs typeface="Arial"/>
              </a:rPr>
              <a:t>Apache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Hive</a:t>
            </a:r>
            <a:endParaRPr sz="1300">
              <a:latin typeface="Arial"/>
              <a:cs typeface="Arial"/>
            </a:endParaRPr>
          </a:p>
          <a:p>
            <a:pPr marL="469900" marR="21590" indent="-328295" algn="just">
              <a:lnSpc>
                <a:spcPct val="115399"/>
              </a:lnSpc>
              <a:buFont typeface="Arial"/>
              <a:buChar char="●"/>
              <a:tabLst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Hive</a:t>
            </a:r>
            <a:r>
              <a:rPr sz="1300" b="1" spc="1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realizar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sobre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almacenados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HDFS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mediante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lenguaje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HQL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(Hive </a:t>
            </a:r>
            <a:r>
              <a:rPr sz="1300" dirty="0">
                <a:latin typeface="Arial"/>
                <a:cs typeface="Arial"/>
              </a:rPr>
              <a:t>Query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Language),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similar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SQL.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Compone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Warehouse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escalabilidad.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Apache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Impala</a:t>
            </a:r>
            <a:endParaRPr sz="130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Impala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motor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SQL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inicialmente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desarrollado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Cloudera.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realizar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interactivas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baja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latencia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sobre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almacenados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HDFS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sin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necesidad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movimiento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usada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analíticas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b="1" i="1" dirty="0">
                <a:latin typeface="Arial"/>
                <a:cs typeface="Arial"/>
              </a:rPr>
              <a:t>Business</a:t>
            </a:r>
            <a:r>
              <a:rPr sz="1300" b="1" i="1" spc="-20" dirty="0">
                <a:latin typeface="Arial"/>
                <a:cs typeface="Arial"/>
              </a:rPr>
              <a:t> </a:t>
            </a:r>
            <a:r>
              <a:rPr sz="1300" b="1" i="1" spc="-10" dirty="0">
                <a:latin typeface="Arial"/>
                <a:cs typeface="Arial"/>
              </a:rPr>
              <a:t>Intelligence</a:t>
            </a:r>
            <a:r>
              <a:rPr sz="1300" spc="-10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4137" y="3910737"/>
            <a:ext cx="790574" cy="752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15375" y="3767875"/>
            <a:ext cx="704849" cy="8953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3109" cy="2997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300" b="1" dirty="0">
                <a:latin typeface="Arial"/>
                <a:cs typeface="Arial"/>
              </a:rPr>
              <a:t>Apache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Oozie</a:t>
            </a:r>
            <a:endParaRPr sz="1300" dirty="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Oozie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planificador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workflows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administrar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trabajos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Hadoop.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Gestiona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trabajos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permite </a:t>
            </a:r>
            <a:r>
              <a:rPr sz="1300" dirty="0">
                <a:latin typeface="Arial"/>
                <a:cs typeface="Arial"/>
              </a:rPr>
              <a:t>tratarlos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sola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unidad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lógica.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agregar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tipos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trabajos: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workflow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coordinator.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Los </a:t>
            </a:r>
            <a:r>
              <a:rPr sz="1300" dirty="0">
                <a:latin typeface="Arial"/>
                <a:cs typeface="Arial"/>
              </a:rPr>
              <a:t>trabajos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tipo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workflow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componen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secuencia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acciones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deben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ejecutadas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serie.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Oozie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coordinator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ejecutados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cuando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cumple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condición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necesarios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estén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disponibles.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Apache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HBase</a:t>
            </a:r>
            <a:endParaRPr sz="1300" dirty="0">
              <a:latin typeface="Arial"/>
              <a:cs typeface="Arial"/>
            </a:endParaRPr>
          </a:p>
          <a:p>
            <a:pPr marL="469900" marR="6985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Es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relacional,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columnar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distribuida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creada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sobre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ficheros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Hadoop </a:t>
            </a:r>
            <a:r>
              <a:rPr sz="1300" dirty="0">
                <a:latin typeface="Arial"/>
                <a:cs typeface="Arial"/>
              </a:rPr>
              <a:t>(HDFS)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escalar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horizontalmente.</a:t>
            </a:r>
            <a:endParaRPr sz="1300" dirty="0">
              <a:latin typeface="Arial"/>
              <a:cs typeface="Arial"/>
            </a:endParaRPr>
          </a:p>
          <a:p>
            <a:pPr marL="469900" marR="16510" indent="-328295" algn="just">
              <a:lnSpc>
                <a:spcPct val="115399"/>
              </a:lnSpc>
              <a:buFont typeface="Arial"/>
              <a:buChar char="●"/>
              <a:tabLst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HBase</a:t>
            </a:r>
            <a:r>
              <a:rPr sz="1300" b="1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utiliza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modelo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similar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Google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Big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Table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diseñado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proporcionar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acceso </a:t>
            </a:r>
            <a:r>
              <a:rPr sz="1300" dirty="0">
                <a:latin typeface="Arial"/>
                <a:cs typeface="Arial"/>
              </a:rPr>
              <a:t>aleatorio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cantidad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estructurados.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Tiene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modelo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tolerante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fallos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almacenar </a:t>
            </a:r>
            <a:r>
              <a:rPr sz="1300" dirty="0">
                <a:latin typeface="Arial"/>
                <a:cs typeface="Arial"/>
              </a:rPr>
              <a:t>columnas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dispersas,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comunes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big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data.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escrito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Java.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0231" y="2532025"/>
            <a:ext cx="1612074" cy="4185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899250" y="4031497"/>
            <a:ext cx="1179195" cy="1112520"/>
            <a:chOff x="7899250" y="4031497"/>
            <a:chExt cx="1179195" cy="1112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5018716"/>
              <a:ext cx="663000" cy="1247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9250" y="4031497"/>
              <a:ext cx="933049" cy="7216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5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Índice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176350"/>
            <a:ext cx="3996924" cy="222304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Big data vs Business </a:t>
            </a:r>
            <a:r>
              <a:rPr lang="es-ES" sz="1800" spc="-10" dirty="0" err="1">
                <a:latin typeface="Arial"/>
                <a:cs typeface="Arial"/>
              </a:rPr>
              <a:t>intelligent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Introducción</a:t>
            </a: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pc="-10" dirty="0">
                <a:latin typeface="Arial"/>
                <a:cs typeface="Arial"/>
              </a:rPr>
              <a:t>Cloudera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10" dirty="0">
                <a:latin typeface="Arial"/>
                <a:cs typeface="Arial"/>
              </a:rPr>
              <a:t>Hadoop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20" dirty="0">
                <a:latin typeface="Arial"/>
                <a:cs typeface="Arial"/>
              </a:rPr>
              <a:t>HDFS</a:t>
            </a:r>
            <a:endParaRPr lang="es-ES" sz="1800" spc="-2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pc="-20" dirty="0">
                <a:latin typeface="Arial"/>
                <a:cs typeface="Arial"/>
              </a:rPr>
              <a:t>MAPREDUCE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20" dirty="0">
                <a:latin typeface="Arial"/>
                <a:cs typeface="Arial"/>
              </a:rPr>
              <a:t>Hive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1205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300" b="1" dirty="0">
                <a:latin typeface="Arial"/>
                <a:cs typeface="Arial"/>
              </a:rPr>
              <a:t>Apache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Hadoop</a:t>
            </a:r>
            <a:endParaRPr sz="1300">
              <a:latin typeface="Arial"/>
              <a:cs typeface="Arial"/>
            </a:endParaRPr>
          </a:p>
          <a:p>
            <a:pPr marL="469900" indent="-328295" algn="just">
              <a:lnSpc>
                <a:spcPct val="100000"/>
              </a:lnSpc>
              <a:spcBef>
                <a:spcPts val="240"/>
              </a:spcBef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Incluye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servicios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HDFS,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Yarn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MapReduce.</a:t>
            </a:r>
            <a:endParaRPr sz="1300">
              <a:latin typeface="Arial"/>
              <a:cs typeface="Arial"/>
            </a:endParaRPr>
          </a:p>
          <a:p>
            <a:pPr marL="469900" marR="20320" indent="-328295" algn="just">
              <a:lnSpc>
                <a:spcPct val="115399"/>
              </a:lnSpc>
              <a:buClr>
                <a:srgbClr val="595959"/>
              </a:buClr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La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función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Yarn</a:t>
            </a:r>
            <a:r>
              <a:rPr sz="1300" b="1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proporcionar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entorno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gestione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recursos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realizar </a:t>
            </a:r>
            <a:r>
              <a:rPr sz="1300" dirty="0">
                <a:latin typeface="Arial"/>
                <a:cs typeface="Arial"/>
              </a:rPr>
              <a:t>trabajos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computación.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Yarn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distribuye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teniendo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cuenta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dónde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encuentran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procesar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clúster.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Además,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Yarn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también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gestiona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ejecuciones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programas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recursos disponibles.</a:t>
            </a:r>
            <a:endParaRPr sz="130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HDFS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ficheros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distribuido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Hadoop,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optimizado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almacenar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cantidades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mantener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varias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copias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garantizar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disponibilidad.</a:t>
            </a:r>
            <a:endParaRPr sz="1300">
              <a:latin typeface="Arial"/>
              <a:cs typeface="Arial"/>
            </a:endParaRPr>
          </a:p>
          <a:p>
            <a:pPr marL="469900" marR="8890" indent="-328295" algn="just">
              <a:lnSpc>
                <a:spcPct val="115399"/>
              </a:lnSpc>
              <a:buClr>
                <a:srgbClr val="595959"/>
              </a:buClr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En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HDFS</a:t>
            </a:r>
            <a:r>
              <a:rPr sz="1300" dirty="0">
                <a:latin typeface="Arial"/>
                <a:cs typeface="Arial"/>
              </a:rPr>
              <a:t>,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ficheros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son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divididos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bloques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mismo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tamaño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(128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MB)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distribuidos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nodos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forman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0" dirty="0">
                <a:latin typeface="Arial"/>
                <a:cs typeface="Arial"/>
              </a:rPr>
              <a:t> clúster.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3050" y="4072675"/>
            <a:ext cx="1581149" cy="590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9175" y="4072675"/>
            <a:ext cx="1608149" cy="5395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62315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dirty="0">
                <a:latin typeface="Arial"/>
                <a:cs typeface="Arial"/>
              </a:rPr>
              <a:t>Apache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Spark</a:t>
            </a:r>
            <a:endParaRPr sz="1300" dirty="0">
              <a:latin typeface="Arial"/>
              <a:cs typeface="Arial"/>
            </a:endParaRPr>
          </a:p>
          <a:p>
            <a:pPr marL="469900" marR="252729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Spark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framework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computación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distribuido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más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popular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desarrollar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aplicaciones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paralelas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y </a:t>
            </a:r>
            <a:r>
              <a:rPr sz="1300" dirty="0">
                <a:latin typeface="Arial"/>
                <a:cs typeface="Arial"/>
              </a:rPr>
              <a:t>tolerantes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fallos.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modelo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MapReduce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extiende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capacidades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streaming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interactivas.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Incluye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librerías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machine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learning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MLlib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streaming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soporta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los </a:t>
            </a:r>
            <a:r>
              <a:rPr sz="1300" dirty="0">
                <a:latin typeface="Arial"/>
                <a:cs typeface="Arial"/>
              </a:rPr>
              <a:t>lenguajes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programación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Java,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Scala,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Python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R.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Apache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Kafka</a:t>
            </a:r>
            <a:endParaRPr sz="1300" dirty="0">
              <a:latin typeface="Arial"/>
              <a:cs typeface="Arial"/>
            </a:endParaRPr>
          </a:p>
          <a:p>
            <a:pPr marL="469900" marR="508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Kafka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intermediación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mensajes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basado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modelo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publicador/suscriptor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que </a:t>
            </a:r>
            <a:r>
              <a:rPr sz="1300" dirty="0">
                <a:latin typeface="Arial"/>
                <a:cs typeface="Arial"/>
              </a:rPr>
              <a:t>varios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productores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suscriptores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escribir.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convertido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 </a:t>
            </a:r>
            <a:r>
              <a:rPr sz="1300" b="1" dirty="0">
                <a:latin typeface="Arial"/>
                <a:cs typeface="Arial"/>
              </a:rPr>
              <a:t>plataforma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streaming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eventos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distribuida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central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muchas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arquitecturas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Big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Data.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5672" y="4006000"/>
            <a:ext cx="1248686" cy="6572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6825" y="4005987"/>
            <a:ext cx="1447799" cy="6572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257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Cloudera:</a:t>
            </a:r>
            <a:r>
              <a:rPr sz="2800" spc="-40" dirty="0"/>
              <a:t> </a:t>
            </a:r>
            <a:r>
              <a:rPr sz="2800" dirty="0"/>
              <a:t>Nuestra</a:t>
            </a:r>
            <a:r>
              <a:rPr sz="2800" spc="-40" dirty="0"/>
              <a:t> </a:t>
            </a:r>
            <a:r>
              <a:rPr sz="2800" spc="-10" dirty="0"/>
              <a:t>arquitectura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42087" y="1933762"/>
            <a:ext cx="1405255" cy="2188845"/>
            <a:chOff x="1042087" y="1933762"/>
            <a:chExt cx="1405255" cy="2188845"/>
          </a:xfrm>
        </p:grpSpPr>
        <p:sp>
          <p:nvSpPr>
            <p:cNvPr id="7" name="object 7"/>
            <p:cNvSpPr/>
            <p:nvPr/>
          </p:nvSpPr>
          <p:spPr>
            <a:xfrm>
              <a:off x="1046849" y="19385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30" h="2179320">
                  <a:moveTo>
                    <a:pt x="1162745" y="2179199"/>
                  </a:move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5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6" y="68113"/>
                  </a:lnTo>
                  <a:lnTo>
                    <a:pt x="1356228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5" y="2179199"/>
                  </a:lnTo>
                  <a:close/>
                </a:path>
              </a:pathLst>
            </a:custGeom>
            <a:solidFill>
              <a:srgbClr val="9F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6849" y="19385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30" h="2179320">
                  <a:moveTo>
                    <a:pt x="0" y="232554"/>
                  </a:move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5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6" y="68113"/>
                  </a:lnTo>
                  <a:lnTo>
                    <a:pt x="1356228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5" y="2179199"/>
                  </a:ln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27087" y="1933762"/>
            <a:ext cx="1405255" cy="2188845"/>
            <a:chOff x="2927087" y="1933762"/>
            <a:chExt cx="1405255" cy="2188845"/>
          </a:xfrm>
        </p:grpSpPr>
        <p:sp>
          <p:nvSpPr>
            <p:cNvPr id="10" name="object 10"/>
            <p:cNvSpPr/>
            <p:nvPr/>
          </p:nvSpPr>
          <p:spPr>
            <a:xfrm>
              <a:off x="2931849" y="19385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29" h="2179320">
                  <a:moveTo>
                    <a:pt x="1162745" y="2179199"/>
                  </a:move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5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6" y="68113"/>
                  </a:lnTo>
                  <a:lnTo>
                    <a:pt x="1356228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5" y="21791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1849" y="19385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29" h="2179320">
                  <a:moveTo>
                    <a:pt x="0" y="232554"/>
                  </a:move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5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6" y="68113"/>
                  </a:lnTo>
                  <a:lnTo>
                    <a:pt x="1356228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5" y="2179199"/>
                  </a:ln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12087" y="1978962"/>
            <a:ext cx="1405255" cy="2188845"/>
            <a:chOff x="4812087" y="1978962"/>
            <a:chExt cx="1405255" cy="2188845"/>
          </a:xfrm>
        </p:grpSpPr>
        <p:sp>
          <p:nvSpPr>
            <p:cNvPr id="13" name="object 13"/>
            <p:cNvSpPr/>
            <p:nvPr/>
          </p:nvSpPr>
          <p:spPr>
            <a:xfrm>
              <a:off x="4816850" y="19837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29" h="2179320">
                  <a:moveTo>
                    <a:pt x="1162745" y="2179199"/>
                  </a:move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5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6" y="68113"/>
                  </a:lnTo>
                  <a:lnTo>
                    <a:pt x="1356228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5" y="21791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6850" y="19837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29" h="2179320">
                  <a:moveTo>
                    <a:pt x="0" y="232554"/>
                  </a:move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5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6" y="68113"/>
                  </a:lnTo>
                  <a:lnTo>
                    <a:pt x="1356228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5" y="2179199"/>
                  </a:ln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697087" y="1978962"/>
            <a:ext cx="1405255" cy="2188845"/>
            <a:chOff x="6697087" y="1978962"/>
            <a:chExt cx="1405255" cy="2188845"/>
          </a:xfrm>
        </p:grpSpPr>
        <p:sp>
          <p:nvSpPr>
            <p:cNvPr id="16" name="object 16"/>
            <p:cNvSpPr/>
            <p:nvPr/>
          </p:nvSpPr>
          <p:spPr>
            <a:xfrm>
              <a:off x="6701849" y="19837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29" h="2179320">
                  <a:moveTo>
                    <a:pt x="1162744" y="2179199"/>
                  </a:move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4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5" y="68113"/>
                  </a:lnTo>
                  <a:lnTo>
                    <a:pt x="1356227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4" y="21791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1849" y="1983725"/>
              <a:ext cx="1395730" cy="2179320"/>
            </a:xfrm>
            <a:custGeom>
              <a:avLst/>
              <a:gdLst/>
              <a:ahLst/>
              <a:cxnLst/>
              <a:rect l="l" t="t" r="r" b="b"/>
              <a:pathLst>
                <a:path w="1395729" h="2179320">
                  <a:moveTo>
                    <a:pt x="0" y="232554"/>
                  </a:moveTo>
                  <a:lnTo>
                    <a:pt x="4724" y="185686"/>
                  </a:lnTo>
                  <a:lnTo>
                    <a:pt x="18275" y="142033"/>
                  </a:lnTo>
                  <a:lnTo>
                    <a:pt x="39716" y="102531"/>
                  </a:lnTo>
                  <a:lnTo>
                    <a:pt x="68113" y="68113"/>
                  </a:lnTo>
                  <a:lnTo>
                    <a:pt x="102531" y="39716"/>
                  </a:lnTo>
                  <a:lnTo>
                    <a:pt x="142033" y="18275"/>
                  </a:lnTo>
                  <a:lnTo>
                    <a:pt x="185686" y="4724"/>
                  </a:lnTo>
                  <a:lnTo>
                    <a:pt x="232554" y="0"/>
                  </a:lnTo>
                  <a:lnTo>
                    <a:pt x="1162744" y="0"/>
                  </a:lnTo>
                  <a:lnTo>
                    <a:pt x="1208326" y="4509"/>
                  </a:lnTo>
                  <a:lnTo>
                    <a:pt x="1251740" y="17702"/>
                  </a:lnTo>
                  <a:lnTo>
                    <a:pt x="1291766" y="39071"/>
                  </a:lnTo>
                  <a:lnTo>
                    <a:pt x="1327185" y="68113"/>
                  </a:lnTo>
                  <a:lnTo>
                    <a:pt x="1356227" y="103533"/>
                  </a:lnTo>
                  <a:lnTo>
                    <a:pt x="1377597" y="143559"/>
                  </a:lnTo>
                  <a:lnTo>
                    <a:pt x="1390790" y="186973"/>
                  </a:lnTo>
                  <a:lnTo>
                    <a:pt x="1395299" y="232554"/>
                  </a:lnTo>
                  <a:lnTo>
                    <a:pt x="1395299" y="1946645"/>
                  </a:lnTo>
                  <a:lnTo>
                    <a:pt x="1390575" y="1993513"/>
                  </a:lnTo>
                  <a:lnTo>
                    <a:pt x="1377024" y="2037166"/>
                  </a:lnTo>
                  <a:lnTo>
                    <a:pt x="1355583" y="2076668"/>
                  </a:lnTo>
                  <a:lnTo>
                    <a:pt x="1327186" y="2111086"/>
                  </a:lnTo>
                  <a:lnTo>
                    <a:pt x="1292768" y="2139483"/>
                  </a:lnTo>
                  <a:lnTo>
                    <a:pt x="1253266" y="2160924"/>
                  </a:lnTo>
                  <a:lnTo>
                    <a:pt x="1209613" y="2174475"/>
                  </a:lnTo>
                  <a:lnTo>
                    <a:pt x="1162744" y="2179199"/>
                  </a:lnTo>
                  <a:lnTo>
                    <a:pt x="232554" y="2179199"/>
                  </a:lnTo>
                  <a:lnTo>
                    <a:pt x="185686" y="2174475"/>
                  </a:lnTo>
                  <a:lnTo>
                    <a:pt x="142033" y="2160924"/>
                  </a:lnTo>
                  <a:lnTo>
                    <a:pt x="102531" y="2139483"/>
                  </a:lnTo>
                  <a:lnTo>
                    <a:pt x="68113" y="2111086"/>
                  </a:lnTo>
                  <a:lnTo>
                    <a:pt x="39716" y="2076668"/>
                  </a:lnTo>
                  <a:lnTo>
                    <a:pt x="18275" y="2037166"/>
                  </a:lnTo>
                  <a:lnTo>
                    <a:pt x="4724" y="1993513"/>
                  </a:lnTo>
                  <a:lnTo>
                    <a:pt x="0" y="1946645"/>
                  </a:lnTo>
                  <a:lnTo>
                    <a:pt x="0" y="2325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02428" y="1486362"/>
            <a:ext cx="1084580" cy="305435"/>
            <a:chOff x="1202428" y="1486362"/>
            <a:chExt cx="1084580" cy="305435"/>
          </a:xfrm>
        </p:grpSpPr>
        <p:sp>
          <p:nvSpPr>
            <p:cNvPr id="19" name="object 19"/>
            <p:cNvSpPr/>
            <p:nvPr/>
          </p:nvSpPr>
          <p:spPr>
            <a:xfrm>
              <a:off x="1207191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5" h="295910">
                  <a:moveTo>
                    <a:pt x="1074604" y="295808"/>
                  </a:moveTo>
                  <a:lnTo>
                    <a:pt x="0" y="295795"/>
                  </a:lnTo>
                  <a:lnTo>
                    <a:pt x="8" y="49300"/>
                  </a:lnTo>
                  <a:lnTo>
                    <a:pt x="3883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09" y="0"/>
                  </a:lnTo>
                  <a:lnTo>
                    <a:pt x="1025307" y="0"/>
                  </a:lnTo>
                  <a:lnTo>
                    <a:pt x="1066325" y="21948"/>
                  </a:lnTo>
                  <a:lnTo>
                    <a:pt x="1074608" y="49300"/>
                  </a:lnTo>
                  <a:lnTo>
                    <a:pt x="1074604" y="295808"/>
                  </a:lnTo>
                  <a:close/>
                </a:path>
              </a:pathLst>
            </a:custGeom>
            <a:solidFill>
              <a:srgbClr val="9F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191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5" h="295910">
                  <a:moveTo>
                    <a:pt x="49309" y="0"/>
                  </a:moveTo>
                  <a:lnTo>
                    <a:pt x="1025307" y="0"/>
                  </a:lnTo>
                  <a:lnTo>
                    <a:pt x="1034971" y="956"/>
                  </a:lnTo>
                  <a:lnTo>
                    <a:pt x="1070856" y="30434"/>
                  </a:lnTo>
                  <a:lnTo>
                    <a:pt x="1074608" y="49300"/>
                  </a:lnTo>
                  <a:lnTo>
                    <a:pt x="1074608" y="295799"/>
                  </a:lnTo>
                  <a:lnTo>
                    <a:pt x="8" y="295799"/>
                  </a:lnTo>
                  <a:lnTo>
                    <a:pt x="8" y="49300"/>
                  </a:lnTo>
                  <a:lnTo>
                    <a:pt x="3883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0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60259" y="1521657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87428" y="1486362"/>
            <a:ext cx="1084580" cy="305435"/>
            <a:chOff x="3087428" y="1486362"/>
            <a:chExt cx="1084580" cy="305435"/>
          </a:xfrm>
        </p:grpSpPr>
        <p:sp>
          <p:nvSpPr>
            <p:cNvPr id="23" name="object 23"/>
            <p:cNvSpPr/>
            <p:nvPr/>
          </p:nvSpPr>
          <p:spPr>
            <a:xfrm>
              <a:off x="3092190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4" h="295910">
                  <a:moveTo>
                    <a:pt x="1074604" y="295808"/>
                  </a:moveTo>
                  <a:lnTo>
                    <a:pt x="0" y="295795"/>
                  </a:lnTo>
                  <a:lnTo>
                    <a:pt x="8" y="49300"/>
                  </a:lnTo>
                  <a:lnTo>
                    <a:pt x="3883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09" y="0"/>
                  </a:lnTo>
                  <a:lnTo>
                    <a:pt x="1025307" y="0"/>
                  </a:lnTo>
                  <a:lnTo>
                    <a:pt x="1066325" y="21948"/>
                  </a:lnTo>
                  <a:lnTo>
                    <a:pt x="1074608" y="49300"/>
                  </a:lnTo>
                  <a:lnTo>
                    <a:pt x="1074604" y="295808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2190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4" h="295910">
                  <a:moveTo>
                    <a:pt x="49309" y="0"/>
                  </a:moveTo>
                  <a:lnTo>
                    <a:pt x="1025307" y="0"/>
                  </a:lnTo>
                  <a:lnTo>
                    <a:pt x="1034971" y="956"/>
                  </a:lnTo>
                  <a:lnTo>
                    <a:pt x="1070856" y="30434"/>
                  </a:lnTo>
                  <a:lnTo>
                    <a:pt x="1074608" y="49300"/>
                  </a:lnTo>
                  <a:lnTo>
                    <a:pt x="1074608" y="295799"/>
                  </a:lnTo>
                  <a:lnTo>
                    <a:pt x="8" y="295799"/>
                  </a:lnTo>
                  <a:lnTo>
                    <a:pt x="8" y="49300"/>
                  </a:lnTo>
                  <a:lnTo>
                    <a:pt x="3883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0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94543" y="1521657"/>
            <a:ext cx="469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Slave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72428" y="1486362"/>
            <a:ext cx="1084580" cy="305435"/>
            <a:chOff x="4972428" y="1486362"/>
            <a:chExt cx="1084580" cy="305435"/>
          </a:xfrm>
        </p:grpSpPr>
        <p:sp>
          <p:nvSpPr>
            <p:cNvPr id="27" name="object 27"/>
            <p:cNvSpPr/>
            <p:nvPr/>
          </p:nvSpPr>
          <p:spPr>
            <a:xfrm>
              <a:off x="4977191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4" h="295910">
                  <a:moveTo>
                    <a:pt x="1074604" y="295808"/>
                  </a:moveTo>
                  <a:lnTo>
                    <a:pt x="0" y="295795"/>
                  </a:lnTo>
                  <a:lnTo>
                    <a:pt x="8" y="49300"/>
                  </a:lnTo>
                  <a:lnTo>
                    <a:pt x="3883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10" y="0"/>
                  </a:lnTo>
                  <a:lnTo>
                    <a:pt x="1025307" y="0"/>
                  </a:lnTo>
                  <a:lnTo>
                    <a:pt x="1066325" y="21948"/>
                  </a:lnTo>
                  <a:lnTo>
                    <a:pt x="1074608" y="49300"/>
                  </a:lnTo>
                  <a:lnTo>
                    <a:pt x="1074604" y="295808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77191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4" h="295910">
                  <a:moveTo>
                    <a:pt x="49310" y="0"/>
                  </a:moveTo>
                  <a:lnTo>
                    <a:pt x="1025307" y="0"/>
                  </a:lnTo>
                  <a:lnTo>
                    <a:pt x="1034971" y="956"/>
                  </a:lnTo>
                  <a:lnTo>
                    <a:pt x="1070856" y="30434"/>
                  </a:lnTo>
                  <a:lnTo>
                    <a:pt x="1074608" y="49300"/>
                  </a:lnTo>
                  <a:lnTo>
                    <a:pt x="1074608" y="295799"/>
                  </a:lnTo>
                  <a:lnTo>
                    <a:pt x="8" y="295799"/>
                  </a:lnTo>
                  <a:lnTo>
                    <a:pt x="8" y="49300"/>
                  </a:lnTo>
                  <a:lnTo>
                    <a:pt x="3883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1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17115" y="1521657"/>
            <a:ext cx="594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Worker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57428" y="1486362"/>
            <a:ext cx="1084580" cy="305435"/>
            <a:chOff x="6857428" y="1486362"/>
            <a:chExt cx="1084580" cy="305435"/>
          </a:xfrm>
        </p:grpSpPr>
        <p:sp>
          <p:nvSpPr>
            <p:cNvPr id="31" name="object 31"/>
            <p:cNvSpPr/>
            <p:nvPr/>
          </p:nvSpPr>
          <p:spPr>
            <a:xfrm>
              <a:off x="6862191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4" h="295910">
                  <a:moveTo>
                    <a:pt x="1074604" y="295808"/>
                  </a:moveTo>
                  <a:lnTo>
                    <a:pt x="0" y="295795"/>
                  </a:lnTo>
                  <a:lnTo>
                    <a:pt x="8" y="49300"/>
                  </a:lnTo>
                  <a:lnTo>
                    <a:pt x="3882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09" y="0"/>
                  </a:lnTo>
                  <a:lnTo>
                    <a:pt x="1025307" y="0"/>
                  </a:lnTo>
                  <a:lnTo>
                    <a:pt x="1066325" y="21948"/>
                  </a:lnTo>
                  <a:lnTo>
                    <a:pt x="1074608" y="49300"/>
                  </a:lnTo>
                  <a:lnTo>
                    <a:pt x="1074604" y="295808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62191" y="1491124"/>
              <a:ext cx="1075055" cy="295910"/>
            </a:xfrm>
            <a:custGeom>
              <a:avLst/>
              <a:gdLst/>
              <a:ahLst/>
              <a:cxnLst/>
              <a:rect l="l" t="t" r="r" b="b"/>
              <a:pathLst>
                <a:path w="1075054" h="295910">
                  <a:moveTo>
                    <a:pt x="49309" y="0"/>
                  </a:moveTo>
                  <a:lnTo>
                    <a:pt x="1025307" y="0"/>
                  </a:lnTo>
                  <a:lnTo>
                    <a:pt x="1034970" y="956"/>
                  </a:lnTo>
                  <a:lnTo>
                    <a:pt x="1070855" y="30434"/>
                  </a:lnTo>
                  <a:lnTo>
                    <a:pt x="1074608" y="49300"/>
                  </a:lnTo>
                  <a:lnTo>
                    <a:pt x="1074608" y="295799"/>
                  </a:lnTo>
                  <a:lnTo>
                    <a:pt x="8" y="295799"/>
                  </a:lnTo>
                  <a:lnTo>
                    <a:pt x="8" y="49300"/>
                  </a:lnTo>
                  <a:lnTo>
                    <a:pt x="3882" y="30110"/>
                  </a:lnTo>
                  <a:lnTo>
                    <a:pt x="14448" y="14439"/>
                  </a:lnTo>
                  <a:lnTo>
                    <a:pt x="30119" y="3874"/>
                  </a:lnTo>
                  <a:lnTo>
                    <a:pt x="4930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79294" y="1521657"/>
            <a:ext cx="440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Edge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207174" y="2112949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254"/>
              </a:spcBef>
            </a:pPr>
            <a:r>
              <a:rPr sz="1100" spc="-20" dirty="0">
                <a:latin typeface="Arial"/>
                <a:cs typeface="Arial"/>
              </a:rPr>
              <a:t>HDFS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92200" y="2111949"/>
            <a:ext cx="1075055" cy="57277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635" marR="120014" indent="15113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Cloudera Monitorización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77187" y="2111949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254"/>
              </a:spcBef>
            </a:pPr>
            <a:r>
              <a:rPr sz="1100" spc="-20" dirty="0">
                <a:latin typeface="Arial"/>
                <a:cs typeface="Arial"/>
              </a:rPr>
              <a:t>HDFS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77187" y="244700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254"/>
              </a:spcBef>
            </a:pPr>
            <a:r>
              <a:rPr sz="1100" spc="-20" dirty="0">
                <a:latin typeface="Arial"/>
                <a:cs typeface="Arial"/>
              </a:rPr>
              <a:t>Spark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77212" y="2782049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100" spc="-20" dirty="0">
                <a:latin typeface="Arial"/>
                <a:cs typeface="Arial"/>
              </a:rPr>
              <a:t>Hive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77187" y="311710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54"/>
              </a:spcBef>
            </a:pPr>
            <a:r>
              <a:rPr sz="1100" spc="-10" dirty="0">
                <a:latin typeface="Arial"/>
                <a:cs typeface="Arial"/>
              </a:rPr>
              <a:t>Impala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62174" y="2111949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254"/>
              </a:spcBef>
            </a:pPr>
            <a:r>
              <a:rPr sz="1100" spc="-20" dirty="0">
                <a:latin typeface="Arial"/>
                <a:cs typeface="Arial"/>
              </a:rPr>
              <a:t>HDFS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62174" y="244700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254"/>
              </a:spcBef>
            </a:pPr>
            <a:r>
              <a:rPr sz="1100" spc="-20" dirty="0">
                <a:latin typeface="Arial"/>
                <a:cs typeface="Arial"/>
              </a:rPr>
              <a:t>Spark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62199" y="2782049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100" spc="-20" dirty="0">
                <a:latin typeface="Arial"/>
                <a:cs typeface="Arial"/>
              </a:rPr>
              <a:t>Hive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62174" y="311710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254"/>
              </a:spcBef>
            </a:pPr>
            <a:r>
              <a:rPr sz="1100" spc="-10" dirty="0">
                <a:latin typeface="Arial"/>
                <a:cs typeface="Arial"/>
              </a:rPr>
              <a:t>Zeppelin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2199" y="345215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254"/>
              </a:spcBef>
            </a:pPr>
            <a:r>
              <a:rPr sz="1100" spc="-10" dirty="0">
                <a:latin typeface="Arial"/>
                <a:cs typeface="Arial"/>
              </a:rPr>
              <a:t>Pentaho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92200" y="2777125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100" spc="-25" dirty="0">
                <a:latin typeface="Arial"/>
                <a:cs typeface="Arial"/>
              </a:rPr>
              <a:t>HUE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7199" y="244700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254"/>
              </a:spcBef>
            </a:pPr>
            <a:r>
              <a:rPr sz="1100" dirty="0">
                <a:latin typeface="Arial"/>
                <a:cs typeface="Arial"/>
              </a:rPr>
              <a:t>Hive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92200" y="311710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54"/>
              </a:spcBef>
            </a:pPr>
            <a:r>
              <a:rPr sz="1100" dirty="0">
                <a:latin typeface="Arial"/>
                <a:cs typeface="Arial"/>
              </a:rPr>
              <a:t>Impala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07174" y="278105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54"/>
              </a:spcBef>
            </a:pPr>
            <a:r>
              <a:rPr sz="1100" dirty="0">
                <a:latin typeface="Arial"/>
                <a:cs typeface="Arial"/>
              </a:rPr>
              <a:t>Spark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62174" y="3787199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100" spc="-2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2200" y="3457075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54"/>
              </a:spcBef>
            </a:pPr>
            <a:r>
              <a:rPr sz="1100" dirty="0">
                <a:latin typeface="Arial"/>
                <a:cs typeface="Arial"/>
              </a:rPr>
              <a:t>Oozie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77187" y="3452150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254"/>
              </a:spcBef>
            </a:pPr>
            <a:r>
              <a:rPr sz="1100" spc="-10" dirty="0">
                <a:latin typeface="Arial"/>
                <a:cs typeface="Arial"/>
              </a:rPr>
              <a:t>Zookeeper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07199" y="3115099"/>
            <a:ext cx="1075055" cy="24765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1100" spc="-10" dirty="0">
                <a:latin typeface="Arial"/>
                <a:cs typeface="Arial"/>
              </a:rPr>
              <a:t>YARN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280" y="2450542"/>
            <a:ext cx="55803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es?¿Cuál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su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arquitectura?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1348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Hadoop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348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Hadoop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120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Es</a:t>
            </a:r>
            <a:r>
              <a:rPr sz="1300" spc="3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framework</a:t>
            </a:r>
            <a:r>
              <a:rPr sz="1300" spc="3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3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procesamiento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distribuido</a:t>
            </a:r>
            <a:r>
              <a:rPr sz="1300" spc="3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3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conjuntos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3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grupos</a:t>
            </a:r>
            <a:r>
              <a:rPr sz="1300" spc="39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servidores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utilizando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modelos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programación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simples.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diseñado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escalar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desde</a:t>
            </a:r>
            <a:r>
              <a:rPr sz="1300" b="1" spc="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servidores</a:t>
            </a:r>
            <a:r>
              <a:rPr sz="1300" b="1" spc="5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simples 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miles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máquinas,</a:t>
            </a:r>
            <a:r>
              <a:rPr sz="1300" b="1" spc="9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cada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una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las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cuales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ofrece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computación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y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almacenamiento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locales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lugar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depender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hardware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ofrecer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alta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disponibilidad,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biblioteca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sí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diseñada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detectar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manejar </a:t>
            </a:r>
            <a:r>
              <a:rPr sz="1300" dirty="0">
                <a:latin typeface="Arial"/>
                <a:cs typeface="Arial"/>
              </a:rPr>
              <a:t>fallos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capa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aplicación,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brinda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servicio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alta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disponibilidad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parte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superior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un </a:t>
            </a:r>
            <a:r>
              <a:rPr sz="1300" dirty="0">
                <a:latin typeface="Arial"/>
                <a:cs typeface="Arial"/>
              </a:rPr>
              <a:t>grupo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computadoras,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cada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cuales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propensa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fallos.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Computación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distribuida.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latin typeface="Arial"/>
                <a:cs typeface="Arial"/>
              </a:rPr>
              <a:t>Escalable.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latin typeface="Arial"/>
                <a:cs typeface="Arial"/>
              </a:rPr>
              <a:t>Confiable.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348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Hadoop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300" dirty="0">
                <a:latin typeface="Arial"/>
                <a:cs typeface="Arial"/>
              </a:rPr>
              <a:t>Apache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incluye:</a:t>
            </a:r>
            <a:endParaRPr sz="1300" dirty="0">
              <a:latin typeface="Arial"/>
              <a:cs typeface="Arial"/>
            </a:endParaRPr>
          </a:p>
          <a:p>
            <a:pPr marL="469900" marR="8255" indent="-328295" algn="just">
              <a:lnSpc>
                <a:spcPct val="115399"/>
              </a:lnSpc>
              <a:buFont typeface="Arial"/>
              <a:buChar char="●"/>
              <a:tabLst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Hadoop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Common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Conjunto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utilidades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comunes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admiten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todos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demás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módulos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Hadoop.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Es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combinación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herramientas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bibliotecas,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utiliza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configurar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Hadoop.</a:t>
            </a:r>
            <a:endParaRPr sz="1300" dirty="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Font typeface="Arial"/>
              <a:buChar char="●"/>
              <a:tabLst>
                <a:tab pos="469900" algn="l"/>
              </a:tabLst>
            </a:pPr>
            <a:r>
              <a:rPr sz="1300" b="1" i="1" u="sng" dirty="0">
                <a:latin typeface="Arial"/>
                <a:cs typeface="Arial"/>
              </a:rPr>
              <a:t>Hadoop</a:t>
            </a:r>
            <a:r>
              <a:rPr sz="1300" b="1" i="1" u="sng" spc="425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Distributed</a:t>
            </a:r>
            <a:r>
              <a:rPr sz="1300" b="1" i="1" u="sng" spc="425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File</a:t>
            </a:r>
            <a:r>
              <a:rPr sz="1300" b="1" i="1" u="sng" spc="425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System</a:t>
            </a:r>
            <a:r>
              <a:rPr sz="1300" b="1" i="1" u="sng" spc="430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(HDFS™):</a:t>
            </a:r>
            <a:r>
              <a:rPr sz="1300" b="1" i="1" u="sng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4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almacenamiento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distribuido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4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utiliza </a:t>
            </a:r>
            <a:r>
              <a:rPr sz="1300" dirty="0">
                <a:latin typeface="Arial"/>
                <a:cs typeface="Arial"/>
              </a:rPr>
              <a:t>dispositivos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almacenamiento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básicos,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genera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ancho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banda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almacenamiento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un </a:t>
            </a:r>
            <a:r>
              <a:rPr sz="1300" spc="-10" dirty="0">
                <a:latin typeface="Arial"/>
                <a:cs typeface="Arial"/>
              </a:rPr>
              <a:t>clúster.</a:t>
            </a:r>
            <a:endParaRPr sz="1300" dirty="0">
              <a:latin typeface="Arial"/>
              <a:cs typeface="Arial"/>
            </a:endParaRPr>
          </a:p>
          <a:p>
            <a:pPr marL="469900" marR="93345" indent="-328295" algn="just">
              <a:lnSpc>
                <a:spcPct val="115399"/>
              </a:lnSpc>
              <a:buFont typeface="Arial"/>
              <a:buChar char="●"/>
              <a:tabLst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Hadoop</a:t>
            </a:r>
            <a:r>
              <a:rPr sz="1300" b="1" spc="39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YARN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4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administrador</a:t>
            </a:r>
            <a:r>
              <a:rPr sz="1300" spc="4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recursos</a:t>
            </a:r>
            <a:r>
              <a:rPr sz="1300" spc="4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informáticos,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3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YARN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(Yet</a:t>
            </a:r>
            <a:r>
              <a:rPr sz="1300" spc="3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Another</a:t>
            </a:r>
            <a:r>
              <a:rPr sz="1300" spc="4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Resource </a:t>
            </a:r>
            <a:r>
              <a:rPr sz="1300" dirty="0">
                <a:latin typeface="Arial"/>
                <a:cs typeface="Arial"/>
              </a:rPr>
              <a:t>Negotiator)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utiliza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programar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recursos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informáticos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aplicaciones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usuario.</a:t>
            </a:r>
            <a:endParaRPr sz="1300" dirty="0">
              <a:latin typeface="Arial"/>
              <a:cs typeface="Arial"/>
            </a:endParaRPr>
          </a:p>
          <a:p>
            <a:pPr marL="469900" marR="25400" indent="-328295" algn="just">
              <a:lnSpc>
                <a:spcPct val="115399"/>
              </a:lnSpc>
              <a:buFont typeface="Arial"/>
              <a:buChar char="●"/>
              <a:tabLst>
                <a:tab pos="469900" algn="l"/>
              </a:tabLst>
            </a:pPr>
            <a:r>
              <a:rPr sz="1300" b="1" i="1" u="sng" dirty="0">
                <a:latin typeface="Arial"/>
                <a:cs typeface="Arial"/>
              </a:rPr>
              <a:t>Hadoop</a:t>
            </a:r>
            <a:r>
              <a:rPr sz="1300" b="1" i="1" u="sng" spc="30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MapReduce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basado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YARN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procesamiento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paralelo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conjuntos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3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entorno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distribuido.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36323" y="4042825"/>
            <a:ext cx="2342515" cy="1101090"/>
            <a:chOff x="6736323" y="4042825"/>
            <a:chExt cx="2342515" cy="1101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7" y="5018717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4625117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6323" y="4042825"/>
              <a:ext cx="1792875" cy="5726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1051" y="4042826"/>
            <a:ext cx="1783503" cy="5726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4700" y="3997842"/>
            <a:ext cx="1792874" cy="6176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280" y="2450542"/>
            <a:ext cx="55803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es?¿Cuál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su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arquitectura?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993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HDFS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993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HDFS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18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00" spc="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sistema</a:t>
            </a:r>
            <a:r>
              <a:rPr sz="1300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archivos</a:t>
            </a:r>
            <a:r>
              <a:rPr sz="1300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distribuido</a:t>
            </a:r>
            <a:r>
              <a:rPr sz="1300" spc="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Hadoop</a:t>
            </a:r>
            <a:r>
              <a:rPr sz="1300" spc="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(HDFS)</a:t>
            </a:r>
            <a:r>
              <a:rPr sz="1300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es</a:t>
            </a:r>
            <a:r>
              <a:rPr sz="1300" spc="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00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componente</a:t>
            </a:r>
            <a:r>
              <a:rPr sz="1300" spc="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almacenamiento</a:t>
            </a:r>
            <a:r>
              <a:rPr sz="1300" spc="8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Hadoop.</a:t>
            </a:r>
            <a:r>
              <a:rPr sz="1300" spc="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Todos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los</a:t>
            </a:r>
            <a:r>
              <a:rPr sz="1300" spc="1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almacenados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Hadoop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se</a:t>
            </a:r>
            <a:r>
              <a:rPr sz="1300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almacenan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manera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distribuida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grupo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máquinas.</a:t>
            </a:r>
            <a:r>
              <a:rPr sz="1300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Pero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tiene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algunas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propiedades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definen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su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existencia.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469900" marR="27940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Grandes</a:t>
            </a:r>
            <a:r>
              <a:rPr sz="1300" b="1" spc="3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volúmenes</a:t>
            </a:r>
            <a:r>
              <a:rPr sz="1300" b="1" spc="3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ser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un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sistema</a:t>
            </a:r>
            <a:r>
              <a:rPr sz="1300" spc="3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archivos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distribuido,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es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altamente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capaz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3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almacenar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petabytes</a:t>
            </a:r>
            <a:r>
              <a:rPr sz="130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sin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ningún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problema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técnico.</a:t>
            </a:r>
            <a:endParaRPr sz="1300">
              <a:latin typeface="Arial"/>
              <a:cs typeface="Arial"/>
            </a:endParaRPr>
          </a:p>
          <a:p>
            <a:pPr marL="469900" marR="17145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Acceso</a:t>
            </a:r>
            <a:r>
              <a:rPr sz="1300" b="1" spc="1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300" b="1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00" b="1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sz="1300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basa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la</a:t>
            </a:r>
            <a:r>
              <a:rPr sz="1300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filosofía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“el</a:t>
            </a:r>
            <a:r>
              <a:rPr sz="1300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patrón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procesamiento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más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efectivo</a:t>
            </a:r>
            <a:r>
              <a:rPr sz="1300" spc="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es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escribir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una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vez,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patrón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leer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muchas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veces”.</a:t>
            </a:r>
            <a:endParaRPr sz="1300">
              <a:latin typeface="Arial"/>
              <a:cs typeface="Arial"/>
            </a:endParaRPr>
          </a:p>
          <a:p>
            <a:pPr marL="469900" marR="15875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Rentable</a:t>
            </a:r>
            <a:r>
              <a:rPr sz="1300" b="1" spc="1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sz="1300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HDFS</a:t>
            </a:r>
            <a:r>
              <a:rPr sz="1300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ejecuta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grupo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hardware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básico.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Estas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son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máquinas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económicas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00" spc="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se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pueden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comprar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cualquier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 proveedor.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170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HDFS:</a:t>
            </a:r>
            <a:r>
              <a:rPr sz="2800" spc="-35" dirty="0"/>
              <a:t> </a:t>
            </a:r>
            <a:r>
              <a:rPr sz="2800" dirty="0"/>
              <a:t>Bloques</a:t>
            </a:r>
            <a:r>
              <a:rPr sz="2800" spc="-25" dirty="0"/>
              <a:t> </a:t>
            </a:r>
            <a:r>
              <a:rPr sz="2800" dirty="0"/>
              <a:t>de</a:t>
            </a:r>
            <a:r>
              <a:rPr sz="2800" spc="-20" dirty="0"/>
              <a:t> </a:t>
            </a:r>
            <a:r>
              <a:rPr sz="2800" spc="-10" dirty="0"/>
              <a:t>datos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6256"/>
            <a:ext cx="836866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HDFS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divide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archivo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unidades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más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pequeñas.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una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estas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unidades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se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almacena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diferentes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máquinas</a:t>
            </a:r>
            <a:r>
              <a:rPr sz="1350" spc="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del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clúster.</a:t>
            </a:r>
            <a:r>
              <a:rPr sz="1350" spc="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Sin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embargo,</a:t>
            </a:r>
            <a:r>
              <a:rPr sz="1350" spc="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esto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</a:t>
            </a:r>
            <a:r>
              <a:rPr sz="1350" spc="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transparente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para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50" spc="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usuario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50" spc="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trabaja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1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HDFS.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Para</a:t>
            </a:r>
            <a:r>
              <a:rPr sz="1350" spc="1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ellos,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parece</a:t>
            </a:r>
            <a:r>
              <a:rPr sz="135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almacenar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todos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los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una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sola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máquina.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12700" marR="5080" algn="just">
              <a:lnSpc>
                <a:spcPct val="115700"/>
              </a:lnSpc>
            </a:pP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Estas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unidades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más</a:t>
            </a:r>
            <a:r>
              <a:rPr sz="1350" spc="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pequeñas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son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los</a:t>
            </a:r>
            <a:r>
              <a:rPr sz="1350" spc="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222222"/>
                </a:solidFill>
                <a:latin typeface="Arial"/>
                <a:cs typeface="Arial"/>
              </a:rPr>
              <a:t>bloques</a:t>
            </a:r>
            <a:r>
              <a:rPr sz="1350" b="1" spc="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HDFS.</a:t>
            </a:r>
            <a:r>
              <a:rPr sz="1350" spc="1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50" spc="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tamaño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50" spc="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uno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estos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bloques</a:t>
            </a:r>
            <a:r>
              <a:rPr sz="1350" spc="10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</a:t>
            </a:r>
            <a:r>
              <a:rPr sz="1350" spc="1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de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128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MB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 forma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predeterminada, puede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cambiarlo fácilmente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según los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requisitos. Por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lo tanto,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si tuviera</a:t>
            </a:r>
            <a:r>
              <a:rPr sz="1350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un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archivo</a:t>
            </a:r>
            <a:r>
              <a:rPr sz="135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512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MB,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se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dividiría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4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bloques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almacenan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128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MB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uno.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6350" y="3043449"/>
            <a:ext cx="2531300" cy="1619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170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HDFS: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Bloques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6256"/>
            <a:ext cx="822198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Sin</a:t>
            </a:r>
            <a:r>
              <a:rPr sz="135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embargo,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si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tuviera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archivo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524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MB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tamaño,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se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dividiría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5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bloques.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4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estos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almacenarán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128</a:t>
            </a:r>
            <a:r>
              <a:rPr sz="135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MB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uno,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lo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equivale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512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MB.</a:t>
            </a:r>
            <a:r>
              <a:rPr sz="135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Y</a:t>
            </a:r>
            <a:r>
              <a:rPr sz="1350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quinto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almacenaría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los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12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MB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restantes.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2725" y="2043837"/>
            <a:ext cx="3438524" cy="26193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4420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0" spc="-10" dirty="0">
                <a:latin typeface="Arial"/>
                <a:cs typeface="Arial"/>
              </a:rPr>
              <a:t>BIG DATA VS BUSINESS INTELLIGENT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F7FF928-74FE-4B01-E315-F583AAF1AAE6}"/>
              </a:ext>
            </a:extLst>
          </p:cNvPr>
          <p:cNvSpPr txBox="1"/>
          <p:nvPr/>
        </p:nvSpPr>
        <p:spPr>
          <a:xfrm>
            <a:off x="2209800" y="1581150"/>
            <a:ext cx="422648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lang="es-ES" sz="2600" b="1" spc="-10" dirty="0">
                <a:latin typeface="Arial"/>
                <a:cs typeface="Arial"/>
              </a:rPr>
              <a:t>Big data</a:t>
            </a:r>
            <a:r>
              <a:rPr sz="2600" b="1" spc="-10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74F2FD9-CB30-51BF-D217-750318B22346}"/>
              </a:ext>
            </a:extLst>
          </p:cNvPr>
          <p:cNvSpPr txBox="1"/>
          <p:nvPr/>
        </p:nvSpPr>
        <p:spPr>
          <a:xfrm>
            <a:off x="2209800" y="2136522"/>
            <a:ext cx="57150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lang="es-ES" sz="2600" b="1" spc="-10" dirty="0">
                <a:latin typeface="Arial"/>
                <a:cs typeface="Arial"/>
              </a:rPr>
              <a:t>Business </a:t>
            </a:r>
            <a:r>
              <a:rPr lang="es-ES" sz="2600" b="1" spc="-10" dirty="0" err="1">
                <a:latin typeface="Arial"/>
                <a:cs typeface="Arial"/>
              </a:rPr>
              <a:t>intelligent</a:t>
            </a:r>
            <a:r>
              <a:rPr sz="2600" b="1" spc="-10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170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HDFS:</a:t>
            </a:r>
            <a:r>
              <a:rPr sz="2800" spc="-35" dirty="0"/>
              <a:t> </a:t>
            </a:r>
            <a:r>
              <a:rPr sz="2800" dirty="0"/>
              <a:t>Bloques</a:t>
            </a:r>
            <a:r>
              <a:rPr sz="2800" spc="-25" dirty="0"/>
              <a:t> </a:t>
            </a:r>
            <a:r>
              <a:rPr sz="2800" dirty="0"/>
              <a:t>de</a:t>
            </a:r>
            <a:r>
              <a:rPr sz="2800" spc="-20" dirty="0"/>
              <a:t> </a:t>
            </a:r>
            <a:r>
              <a:rPr sz="2800" spc="-10" dirty="0"/>
              <a:t>datos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12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" algn="just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¿Por</a:t>
            </a:r>
            <a:r>
              <a:rPr sz="1300" b="1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qué</a:t>
            </a:r>
            <a:r>
              <a:rPr sz="1300" b="1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no</a:t>
            </a:r>
            <a:r>
              <a:rPr sz="1300" b="1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varios</a:t>
            </a:r>
            <a:r>
              <a:rPr sz="1300" b="1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bloques</a:t>
            </a:r>
            <a:r>
              <a:rPr sz="1300" b="1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b="1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10</a:t>
            </a:r>
            <a:r>
              <a:rPr sz="1300" b="1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KB</a:t>
            </a:r>
            <a:r>
              <a:rPr sz="1300" b="1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00" b="1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22222"/>
                </a:solidFill>
                <a:latin typeface="Arial"/>
                <a:cs typeface="Arial"/>
              </a:rPr>
              <a:t>uno?</a:t>
            </a:r>
            <a:r>
              <a:rPr sz="1300" b="1" spc="2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Bueno,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la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cantidad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con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la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generalmente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tratamos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Hadoop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suele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ser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del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orden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petra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bytes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o</a:t>
            </a:r>
            <a:r>
              <a:rPr sz="130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más.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Por</a:t>
            </a:r>
            <a:r>
              <a:rPr sz="1300" spc="2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tanto,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si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creamos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bloques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pequeño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tamaño,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acabaríamos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con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una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cantidad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colosal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bloques.</a:t>
            </a:r>
            <a:r>
              <a:rPr sz="1300" spc="2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Esto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significaría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tendríamos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lidiar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con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metadatos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igualmente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grandes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con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respecto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la</a:t>
            </a:r>
            <a:r>
              <a:rPr sz="1300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ubicación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2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los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bloques,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lo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generaría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mucha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sobrecarga.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Hay</a:t>
            </a:r>
            <a:r>
              <a:rPr sz="1300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varias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ventajas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para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almacenar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bloques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lugar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guardar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archivo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completo:</a:t>
            </a:r>
            <a:endParaRPr sz="1300">
              <a:latin typeface="Arial"/>
              <a:cs typeface="Arial"/>
            </a:endParaRPr>
          </a:p>
          <a:p>
            <a:pPr marL="469900" marR="635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00" spc="1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archivo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sí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sería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demasiado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grande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para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almacenarlo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un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solo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disco.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Por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lo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tanto,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es</a:t>
            </a:r>
            <a:r>
              <a:rPr sz="1300" spc="2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prudente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distribuirlo</a:t>
            </a:r>
            <a:r>
              <a:rPr sz="1300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entre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diferentes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máquinas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del</a:t>
            </a:r>
            <a:r>
              <a:rPr sz="130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clúster.</a:t>
            </a:r>
            <a:endParaRPr sz="1300">
              <a:latin typeface="Arial"/>
              <a:cs typeface="Arial"/>
            </a:endParaRPr>
          </a:p>
          <a:p>
            <a:pPr marL="469900" marR="23495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También</a:t>
            </a:r>
            <a:r>
              <a:rPr sz="1300" spc="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permitiría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una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distribución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adecuada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la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carga</a:t>
            </a:r>
            <a:r>
              <a:rPr sz="1300" spc="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trabajo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y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evitaría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estrangulamiento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00" spc="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222222"/>
                </a:solidFill>
                <a:latin typeface="Arial"/>
                <a:cs typeface="Arial"/>
              </a:rPr>
              <a:t>una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sola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máquina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aprovechando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0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22222"/>
                </a:solidFill>
                <a:latin typeface="Arial"/>
                <a:cs typeface="Arial"/>
              </a:rPr>
              <a:t>paralelismo.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03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HDFS:</a:t>
            </a:r>
            <a:r>
              <a:rPr sz="2800" spc="-25" dirty="0"/>
              <a:t> </a:t>
            </a:r>
            <a:r>
              <a:rPr sz="2800" spc="-10" dirty="0"/>
              <a:t>Replicación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6256"/>
            <a:ext cx="8368665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50" spc="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bloque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almacenado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sistema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archivos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se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replica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diferentes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nodos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datos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del</a:t>
            </a:r>
            <a:r>
              <a:rPr sz="1350" spc="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clúster.</a:t>
            </a:r>
            <a:r>
              <a:rPr sz="1350" spc="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Esto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hace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HDFS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sea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tolerante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errores.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</a:pP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5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factor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de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replicación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predeterminado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HDFS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3.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Esto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significa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que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bloque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tendrá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dos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copias</a:t>
            </a:r>
            <a:r>
              <a:rPr sz="1350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222222"/>
                </a:solidFill>
                <a:latin typeface="Arial"/>
                <a:cs typeface="Arial"/>
              </a:rPr>
              <a:t>más,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cada</a:t>
            </a:r>
            <a:r>
              <a:rPr sz="1350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una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almacenada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DataNodes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separados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en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clúster.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Sin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embargo,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este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número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222222"/>
                </a:solidFill>
                <a:latin typeface="Arial"/>
                <a:cs typeface="Arial"/>
              </a:rPr>
              <a:t>es</a:t>
            </a:r>
            <a:r>
              <a:rPr sz="1350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222222"/>
                </a:solidFill>
                <a:latin typeface="Arial"/>
                <a:cs typeface="Arial"/>
              </a:rPr>
              <a:t>configurable.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51900" y="2535450"/>
            <a:ext cx="2827020" cy="2608580"/>
            <a:chOff x="6251900" y="2535450"/>
            <a:chExt cx="2827020" cy="2608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7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1900" y="2535450"/>
              <a:ext cx="2580399" cy="21902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58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HDFS:</a:t>
            </a:r>
            <a:r>
              <a:rPr sz="2800" spc="-35" dirty="0"/>
              <a:t> </a:t>
            </a:r>
            <a:r>
              <a:rPr sz="2800" dirty="0"/>
              <a:t>Manejo</a:t>
            </a:r>
            <a:r>
              <a:rPr sz="2800" spc="-20" dirty="0"/>
              <a:t> </a:t>
            </a:r>
            <a:r>
              <a:rPr sz="2800" spc="-10" dirty="0"/>
              <a:t>básico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97051"/>
            <a:ext cx="5923915" cy="1739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Arial"/>
                <a:cs typeface="Arial"/>
              </a:rPr>
              <a:t>Listar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ficheros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directorio: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-ls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/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Arial"/>
                <a:cs typeface="Arial"/>
              </a:rPr>
              <a:t>Leer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fichero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texto:</a:t>
            </a:r>
            <a:endParaRPr sz="1100">
              <a:latin typeface="Arial"/>
              <a:cs typeface="Arial"/>
            </a:endParaRPr>
          </a:p>
          <a:p>
            <a:pPr marL="469900" indent="-313055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-text</a:t>
            </a:r>
            <a:r>
              <a:rPr sz="1100" b="1" spc="-10" dirty="0">
                <a:latin typeface="Arial"/>
                <a:cs typeface="Arial"/>
              </a:rPr>
              <a:t> /hadoop/derby.log</a:t>
            </a:r>
            <a:endParaRPr sz="1100">
              <a:latin typeface="Arial"/>
              <a:cs typeface="Arial"/>
            </a:endParaRPr>
          </a:p>
          <a:p>
            <a:pPr marL="469900" indent="-313055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-cat</a:t>
            </a:r>
            <a:r>
              <a:rPr sz="1100" b="1" spc="-10" dirty="0">
                <a:latin typeface="Arial"/>
                <a:cs typeface="Arial"/>
              </a:rPr>
              <a:t> /hadoop/test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3599"/>
              </a:lnSpc>
            </a:pPr>
            <a:r>
              <a:rPr sz="1100" dirty="0">
                <a:latin typeface="Arial"/>
                <a:cs typeface="Arial"/>
              </a:rPr>
              <a:t>Subir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fichero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desde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máquina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hasta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HDFS: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-put</a:t>
            </a:r>
            <a:r>
              <a:rPr sz="1100" b="1" spc="-10" dirty="0">
                <a:latin typeface="Arial"/>
                <a:cs typeface="Arial"/>
              </a:rPr>
              <a:t> /home/ubuntu/sample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/hadoop </a:t>
            </a:r>
            <a:r>
              <a:rPr sz="1100" dirty="0">
                <a:latin typeface="Arial"/>
                <a:cs typeface="Arial"/>
              </a:rPr>
              <a:t>Descargar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fichero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desde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HDFS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hasta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máquina: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-get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/home/ubuntu/sample </a:t>
            </a:r>
            <a:r>
              <a:rPr sz="1100" dirty="0">
                <a:latin typeface="Arial"/>
                <a:cs typeface="Arial"/>
              </a:rPr>
              <a:t>Copiar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ficheros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entre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fuente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destino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HDFS: </a:t>
            </a: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-cp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/hadoop/file1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/hadoop1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Arial"/>
                <a:cs typeface="Arial"/>
              </a:rPr>
              <a:t>Borrar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fichero: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-rm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/hadoop/hadoop1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Arial"/>
                <a:cs typeface="Arial"/>
              </a:rPr>
              <a:t>Características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sistema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ficheros: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dfs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-df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/hadoop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4420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0" spc="-10" dirty="0">
                <a:latin typeface="Arial"/>
                <a:cs typeface="Arial"/>
              </a:rPr>
              <a:t>BIG DATA VS BUSINESS INTELLIGENT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F7FF928-74FE-4B01-E315-F583AAF1AAE6}"/>
              </a:ext>
            </a:extLst>
          </p:cNvPr>
          <p:cNvSpPr txBox="1"/>
          <p:nvPr/>
        </p:nvSpPr>
        <p:spPr>
          <a:xfrm>
            <a:off x="2209800" y="1581150"/>
            <a:ext cx="4226482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lang="es-ES" sz="2600" b="1" spc="-10" dirty="0">
                <a:latin typeface="Arial"/>
                <a:cs typeface="Arial"/>
              </a:rPr>
              <a:t>Big data</a:t>
            </a:r>
            <a:r>
              <a:rPr sz="2600" b="1" spc="-10" dirty="0">
                <a:latin typeface="Arial"/>
                <a:cs typeface="Arial"/>
              </a:rPr>
              <a:t>?</a:t>
            </a:r>
            <a:endParaRPr lang="es-ES" sz="260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000" b="0" i="0" dirty="0">
              <a:solidFill>
                <a:srgbClr val="212529"/>
              </a:solidFill>
              <a:effectLst/>
              <a:latin typeface="Montserrat" panose="020B0604020202020204" pitchFamily="2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000" dirty="0">
                <a:solidFill>
                  <a:srgbClr val="212529"/>
                </a:solidFill>
                <a:latin typeface="Montserrat" panose="020B0604020202020204" pitchFamily="2" charset="0"/>
              </a:rPr>
              <a:t>H</a:t>
            </a:r>
            <a:r>
              <a:rPr lang="es-ES" sz="1000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ace referencia a un conjunto de tecnologías y herramientas capaz de </a:t>
            </a:r>
            <a:r>
              <a:rPr lang="es-ES" sz="1000" b="1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capturar, almacenar y procesar </a:t>
            </a:r>
            <a:r>
              <a:rPr lang="es-ES" sz="1000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grandes cantidades de datos en </a:t>
            </a:r>
            <a:r>
              <a:rPr lang="es-ES" sz="1000" b="1" i="1" u="sng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tiempo</a:t>
            </a:r>
            <a:r>
              <a:rPr lang="es-ES" sz="1000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 y </a:t>
            </a:r>
            <a:r>
              <a:rPr lang="es-ES" sz="1000" b="1" i="1" u="sng" dirty="0">
                <a:solidFill>
                  <a:srgbClr val="212529"/>
                </a:solidFill>
                <a:latin typeface="Montserrat" panose="020B0604020202020204" pitchFamily="2" charset="0"/>
              </a:rPr>
              <a:t>coste</a:t>
            </a:r>
            <a:r>
              <a:rPr lang="es-ES" sz="1000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 asumibles para una organización</a:t>
            </a:r>
            <a:endParaRPr lang="es-ES" sz="100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74F2FD9-CB30-51BF-D217-750318B22346}"/>
              </a:ext>
            </a:extLst>
          </p:cNvPr>
          <p:cNvSpPr txBox="1"/>
          <p:nvPr/>
        </p:nvSpPr>
        <p:spPr>
          <a:xfrm>
            <a:off x="2060840" y="3048218"/>
            <a:ext cx="59401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lang="es-ES" sz="2600" b="1" spc="-10" dirty="0">
                <a:latin typeface="Arial"/>
                <a:cs typeface="Arial"/>
              </a:rPr>
              <a:t>Business </a:t>
            </a:r>
            <a:r>
              <a:rPr lang="es-ES" sz="2600" b="1" spc="-10" dirty="0" err="1">
                <a:latin typeface="Arial"/>
                <a:cs typeface="Arial"/>
              </a:rPr>
              <a:t>intelligent</a:t>
            </a:r>
            <a:r>
              <a:rPr sz="2600" b="1" spc="-10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D872C-A150-D9F3-A99C-29116AE71825}"/>
              </a:ext>
            </a:extLst>
          </p:cNvPr>
          <p:cNvSpPr txBox="1"/>
          <p:nvPr/>
        </p:nvSpPr>
        <p:spPr>
          <a:xfrm>
            <a:off x="2175164" y="341518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Consiste en un conjunto de técnicas de gestión empresarial que permiten a una organización tomar decisiones de negocio en base a datos, que han sido tratados por distintas herramientas para convertirlos en información.</a:t>
            </a:r>
            <a:endParaRPr lang="es-E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0501B-1AC6-CFD8-B2A2-5E4A6EB4BB6D}"/>
              </a:ext>
            </a:extLst>
          </p:cNvPr>
          <p:cNvSpPr txBox="1"/>
          <p:nvPr/>
        </p:nvSpPr>
        <p:spPr>
          <a:xfrm>
            <a:off x="5257800" y="1751655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* A partir de 30 Terabytes</a:t>
            </a:r>
          </a:p>
        </p:txBody>
      </p:sp>
    </p:spTree>
    <p:extLst>
      <p:ext uri="{BB962C8B-B14F-4D97-AF65-F5344CB8AC3E}">
        <p14:creationId xmlns:p14="http://schemas.microsoft.com/office/powerpoint/2010/main" val="315550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2419350"/>
            <a:ext cx="422648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Hadoop?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3625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lang="es-ES" sz="1300" b="1" dirty="0">
                <a:latin typeface="Arial"/>
                <a:cs typeface="Arial"/>
              </a:rPr>
              <a:t>Hadoop podría considerarse la herramienta que revolucionó el BIG DATA.</a:t>
            </a:r>
          </a:p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endParaRPr lang="es-ES" sz="1300" b="1" dirty="0">
              <a:latin typeface="Arial"/>
              <a:cs typeface="Arial"/>
            </a:endParaRPr>
          </a:p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Hadoop</a:t>
            </a:r>
            <a:r>
              <a:rPr sz="1300" spc="185" dirty="0">
                <a:latin typeface="Arial"/>
                <a:cs typeface="Arial"/>
              </a:rPr>
              <a:t> </a:t>
            </a:r>
            <a:r>
              <a:rPr lang="es-ES" sz="1300" spc="185" dirty="0">
                <a:latin typeface="Arial"/>
                <a:cs typeface="Arial"/>
              </a:rPr>
              <a:t>nació en base a Google File </a:t>
            </a:r>
            <a:r>
              <a:rPr lang="es-ES" sz="1300" spc="185" dirty="0" err="1">
                <a:latin typeface="Arial"/>
                <a:cs typeface="Arial"/>
              </a:rPr>
              <a:t>System</a:t>
            </a:r>
            <a:r>
              <a:rPr lang="es-ES" sz="1300" spc="185" dirty="0">
                <a:latin typeface="Arial"/>
                <a:cs typeface="Arial"/>
              </a:rPr>
              <a:t> (GFS)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1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1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2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ecosistema</a:t>
            </a:r>
            <a:r>
              <a:rPr sz="1300" b="1" spc="19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18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proyectos</a:t>
            </a:r>
            <a:r>
              <a:rPr sz="1300" b="1" spc="18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OpenSource</a:t>
            </a:r>
            <a:r>
              <a:rPr sz="1300" b="1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9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la </a:t>
            </a:r>
            <a:r>
              <a:rPr sz="1300" u="heavy" spc="-10" dirty="0" err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fundación</a:t>
            </a:r>
            <a:r>
              <a:rPr sz="1300" u="heavy" spc="-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3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Apache</a:t>
            </a:r>
            <a:r>
              <a:rPr lang="es-ES" sz="13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 </a:t>
            </a:r>
            <a:r>
              <a:rPr lang="es-ES" sz="1300" dirty="0">
                <a:latin typeface="Arial"/>
                <a:cs typeface="Arial"/>
              </a:rPr>
              <a:t>(desde el 2008)</a:t>
            </a:r>
            <a:r>
              <a:rPr sz="1300" dirty="0">
                <a:latin typeface="Arial"/>
                <a:cs typeface="Arial"/>
              </a:rPr>
              <a:t> muy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diversos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trabajan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conjunto.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objetivo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conjunto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servicios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transformar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hardware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bajo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coste,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sin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capacidad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redundancia,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servicio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coherente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permita</a:t>
            </a:r>
            <a:r>
              <a:rPr sz="1300" spc="28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almacenar </a:t>
            </a:r>
            <a:r>
              <a:rPr sz="1300" dirty="0">
                <a:latin typeface="Arial"/>
                <a:cs typeface="Arial"/>
              </a:rPr>
              <a:t>cantidades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información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procesarlos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eficientemente.</a:t>
            </a:r>
            <a:endParaRPr sz="1300" dirty="0">
              <a:latin typeface="Arial"/>
              <a:cs typeface="Arial"/>
            </a:endParaRPr>
          </a:p>
          <a:p>
            <a:pPr marL="12700" marR="6350" algn="just">
              <a:lnSpc>
                <a:spcPct val="115399"/>
              </a:lnSpc>
            </a:pPr>
            <a:r>
              <a:rPr sz="1300" dirty="0">
                <a:latin typeface="Arial"/>
                <a:cs typeface="Arial"/>
              </a:rPr>
              <a:t>Aunque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comenzó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proyecto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individual,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poco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poco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fueron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sumando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distintos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proyectos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abarcando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áreas </a:t>
            </a:r>
            <a:r>
              <a:rPr sz="1300" spc="-25" dirty="0">
                <a:latin typeface="Arial"/>
                <a:cs typeface="Arial"/>
              </a:rPr>
              <a:t>de: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plataforma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almacenaje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procesamiento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datos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lenguajes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scripting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bases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datos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herramientas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analíticas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lenguaje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query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gestión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workflow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y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mucho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más…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5354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013" y="4770554"/>
            <a:ext cx="2446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Curso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Especialización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IA</a:t>
            </a:r>
            <a:r>
              <a:rPr sz="1200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Big</a:t>
            </a:r>
            <a:r>
              <a:rPr sz="1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999999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8416"/>
            <a:ext cx="837247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Así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conjunto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herramientas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componentes que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estrechamente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acoplados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tienen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función </a:t>
            </a:r>
            <a:r>
              <a:rPr sz="1300" spc="-50" dirty="0">
                <a:latin typeface="Arial"/>
                <a:cs typeface="Arial"/>
              </a:rPr>
              <a:t>y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papel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individuales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desempeñar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esquema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manejo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datos.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Normalmente,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ecosistema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Hadoop</a:t>
            </a:r>
            <a:r>
              <a:rPr sz="1300" spc="-1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cuatro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componentes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principales: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Hadoop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Common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s-ES" sz="1300" b="1" i="1" u="sng" dirty="0">
                <a:latin typeface="Arial"/>
                <a:cs typeface="Arial"/>
              </a:rPr>
              <a:t>HDFS </a:t>
            </a:r>
            <a:r>
              <a:rPr sz="1300" b="1" i="1" u="sng" dirty="0">
                <a:latin typeface="Arial"/>
                <a:cs typeface="Arial"/>
              </a:rPr>
              <a:t>Sistema</a:t>
            </a:r>
            <a:r>
              <a:rPr sz="1300" b="1" i="1" u="sng" spc="-35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de</a:t>
            </a:r>
            <a:r>
              <a:rPr sz="1300" b="1" i="1" u="sng" spc="-30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archivos</a:t>
            </a:r>
            <a:r>
              <a:rPr sz="1300" b="1" i="1" u="sng" spc="-35" dirty="0">
                <a:latin typeface="Arial"/>
                <a:cs typeface="Arial"/>
              </a:rPr>
              <a:t> </a:t>
            </a:r>
            <a:r>
              <a:rPr sz="1300" b="1" i="1" u="sng" dirty="0">
                <a:latin typeface="Arial"/>
                <a:cs typeface="Arial"/>
              </a:rPr>
              <a:t>distribuido</a:t>
            </a:r>
            <a:r>
              <a:rPr sz="1300" b="1" i="1" u="sng" spc="-30" dirty="0">
                <a:latin typeface="Arial"/>
                <a:cs typeface="Arial"/>
              </a:rPr>
              <a:t> </a:t>
            </a:r>
            <a:r>
              <a:rPr sz="1300" b="1" i="1" u="sng" spc="-10" dirty="0">
                <a:latin typeface="Arial"/>
                <a:cs typeface="Arial"/>
              </a:rPr>
              <a:t>Hadoop</a:t>
            </a:r>
            <a:endParaRPr sz="1300" i="1" u="sng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Hadoop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YARN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b="1" i="1" u="sng" dirty="0">
                <a:latin typeface="Arial"/>
                <a:cs typeface="Arial"/>
              </a:rPr>
              <a:t>Hadoop</a:t>
            </a:r>
            <a:r>
              <a:rPr sz="1300" b="1" i="1" u="sng" spc="-30" dirty="0">
                <a:latin typeface="Arial"/>
                <a:cs typeface="Arial"/>
              </a:rPr>
              <a:t> </a:t>
            </a:r>
            <a:r>
              <a:rPr sz="1300" b="1" i="1" u="sng" spc="-10" dirty="0">
                <a:latin typeface="Arial"/>
                <a:cs typeface="Arial"/>
              </a:rPr>
              <a:t>MapReduce</a:t>
            </a:r>
            <a:endParaRPr sz="1300" i="1" u="sng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6042" y="2450542"/>
            <a:ext cx="3050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Cloudera?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Cloudera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Cloudera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69934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 algn="just">
              <a:lnSpc>
                <a:spcPct val="115399"/>
              </a:lnSpc>
              <a:spcBef>
                <a:spcPts val="100"/>
              </a:spcBef>
            </a:pPr>
            <a:r>
              <a:rPr sz="13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Cloudera</a:t>
            </a:r>
            <a:r>
              <a:rPr sz="1300" u="heavy" spc="3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3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Inc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3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compañía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3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proporciona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software</a:t>
            </a:r>
            <a:r>
              <a:rPr sz="1300" spc="3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basado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Apache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Hadoop,</a:t>
            </a:r>
            <a:r>
              <a:rPr sz="1300" spc="3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soporte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30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servicios. </a:t>
            </a:r>
            <a:r>
              <a:rPr lang="es-ES" sz="1300">
                <a:latin typeface="Arial"/>
                <a:cs typeface="Arial"/>
              </a:rPr>
              <a:t>Existe una </a:t>
            </a:r>
            <a:r>
              <a:rPr sz="1300">
                <a:latin typeface="Arial"/>
                <a:cs typeface="Arial"/>
              </a:rPr>
              <a:t>versión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OpenSource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Apache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Hadoop,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CDH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(Cloudera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Distribution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Hadoop).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Fue </a:t>
            </a:r>
            <a:r>
              <a:rPr sz="1300" dirty="0">
                <a:latin typeface="Arial"/>
                <a:cs typeface="Arial"/>
              </a:rPr>
              <a:t>fundada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año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2008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California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ingenieros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Google,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Yahoo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Facebook.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Arial"/>
              <a:cs typeface="Arial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dirty="0" err="1">
                <a:latin typeface="Arial"/>
                <a:cs typeface="Arial"/>
              </a:rPr>
              <a:t>Hace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lang="es-ES" sz="1300" dirty="0">
                <a:latin typeface="Arial"/>
                <a:cs typeface="Arial"/>
              </a:rPr>
              <a:t>3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años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Cloudera</a:t>
            </a:r>
            <a:r>
              <a:rPr sz="1300" spc="18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compró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uno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sus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competidores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directos,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Hortonworks.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Creando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así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dos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líneas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producto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base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dentro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empresa,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lado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ya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mencionada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CDH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otro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lado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plataforma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pago </a:t>
            </a:r>
            <a:r>
              <a:rPr sz="1300" dirty="0">
                <a:latin typeface="Arial"/>
                <a:cs typeface="Arial"/>
              </a:rPr>
              <a:t>Hortonworks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Data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Platform.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2579</Words>
  <Application>Microsoft Office PowerPoint</Application>
  <PresentationFormat>On-screen Show (16:9)</PresentationFormat>
  <Paragraphs>247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Montserrat</vt:lpstr>
      <vt:lpstr>Times New Roman</vt:lpstr>
      <vt:lpstr>Office Theme</vt:lpstr>
      <vt:lpstr>Hadoop Clúster BigData</vt:lpstr>
      <vt:lpstr>Índice</vt:lpstr>
      <vt:lpstr>BIG DATA VS BUSINESS INTELLIGENT</vt:lpstr>
      <vt:lpstr>BIG DATA VS BUSINESS INTELLIGENT</vt:lpstr>
      <vt:lpstr>PowerPoint Presentation</vt:lpstr>
      <vt:lpstr>Introducción</vt:lpstr>
      <vt:lpstr>Introducción</vt:lpstr>
      <vt:lpstr>PowerPoint Presentation</vt:lpstr>
      <vt:lpstr>Cloudera</vt:lpstr>
      <vt:lpstr>Cloudera</vt:lpstr>
      <vt:lpstr>PowerPoint Presentation</vt:lpstr>
      <vt:lpstr>Cloudera</vt:lpstr>
      <vt:lpstr>Cloudera</vt:lpstr>
      <vt:lpstr>Cloudera</vt:lpstr>
      <vt:lpstr>PowerPoint Presentation</vt:lpstr>
      <vt:lpstr>Cloudera</vt:lpstr>
      <vt:lpstr>Cloudera</vt:lpstr>
      <vt:lpstr>Cloudera</vt:lpstr>
      <vt:lpstr>Cloudera</vt:lpstr>
      <vt:lpstr>Cloudera</vt:lpstr>
      <vt:lpstr>Cloudera</vt:lpstr>
      <vt:lpstr>Cloudera: Nuestra arquitectura</vt:lpstr>
      <vt:lpstr>PowerPoint Presentation</vt:lpstr>
      <vt:lpstr>Hadoop</vt:lpstr>
      <vt:lpstr>Hadoop</vt:lpstr>
      <vt:lpstr>PowerPoint Presentation</vt:lpstr>
      <vt:lpstr>HDFS</vt:lpstr>
      <vt:lpstr>HDFS: Bloques de datos</vt:lpstr>
      <vt:lpstr>PowerPoint Presentation</vt:lpstr>
      <vt:lpstr>HDFS: Bloques de datos</vt:lpstr>
      <vt:lpstr>HDFS: Replicación</vt:lpstr>
      <vt:lpstr>HDFS: Manejo básico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Tema_3_Hadoop</dc:title>
  <cp:lastModifiedBy>Gestiones alquiler social</cp:lastModifiedBy>
  <cp:revision>3</cp:revision>
  <dcterms:created xsi:type="dcterms:W3CDTF">2022-11-22T19:08:47Z</dcterms:created>
  <dcterms:modified xsi:type="dcterms:W3CDTF">2023-10-18T18:56:37Z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