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58" r:id="rId4"/>
    <p:sldId id="259" r:id="rId5"/>
    <p:sldId id="261" r:id="rId6"/>
    <p:sldId id="264" r:id="rId7"/>
    <p:sldId id="270" r:id="rId8"/>
    <p:sldId id="265" r:id="rId9"/>
    <p:sldId id="267" r:id="rId10"/>
    <p:sldId id="268" r:id="rId11"/>
    <p:sldId id="271" r:id="rId12"/>
    <p:sldId id="273" r:id="rId13"/>
    <p:sldId id="274" r:id="rId14"/>
    <p:sldId id="272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A4DCE-732C-47CC-907E-6985C4F9CA25}" v="3" dt="2023-11-03T16:06:05.0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Álvaro" userId="f8047c6e-5bfc-488f-9f4d-71fcd85e3454" providerId="ADAL" clId="{A07A4DCE-732C-47CC-907E-6985C4F9CA25}"/>
    <pc:docChg chg="addSld delSld modSld sldOrd">
      <pc:chgData name="Ricardo Álvaro" userId="f8047c6e-5bfc-488f-9f4d-71fcd85e3454" providerId="ADAL" clId="{A07A4DCE-732C-47CC-907E-6985C4F9CA25}" dt="2023-11-03T16:08:28.724" v="123" actId="20577"/>
      <pc:docMkLst>
        <pc:docMk/>
      </pc:docMkLst>
      <pc:sldChg chg="ord">
        <pc:chgData name="Ricardo Álvaro" userId="f8047c6e-5bfc-488f-9f4d-71fcd85e3454" providerId="ADAL" clId="{A07A4DCE-732C-47CC-907E-6985C4F9CA25}" dt="2023-11-03T15:58:06.668" v="4"/>
        <pc:sldMkLst>
          <pc:docMk/>
          <pc:sldMk cId="3062380353" sldId="264"/>
        </pc:sldMkLst>
      </pc:sldChg>
      <pc:sldChg chg="ord">
        <pc:chgData name="Ricardo Álvaro" userId="f8047c6e-5bfc-488f-9f4d-71fcd85e3454" providerId="ADAL" clId="{A07A4DCE-732C-47CC-907E-6985C4F9CA25}" dt="2023-11-03T15:58:06.668" v="4"/>
        <pc:sldMkLst>
          <pc:docMk/>
          <pc:sldMk cId="2598467508" sldId="270"/>
        </pc:sldMkLst>
      </pc:sldChg>
      <pc:sldChg chg="modSp mod">
        <pc:chgData name="Ricardo Álvaro" userId="f8047c6e-5bfc-488f-9f4d-71fcd85e3454" providerId="ADAL" clId="{A07A4DCE-732C-47CC-907E-6985C4F9CA25}" dt="2023-11-03T16:04:59.489" v="64" actId="14100"/>
        <pc:sldMkLst>
          <pc:docMk/>
          <pc:sldMk cId="3844984799" sldId="271"/>
        </pc:sldMkLst>
        <pc:spChg chg="mod">
          <ac:chgData name="Ricardo Álvaro" userId="f8047c6e-5bfc-488f-9f4d-71fcd85e3454" providerId="ADAL" clId="{A07A4DCE-732C-47CC-907E-6985C4F9CA25}" dt="2023-11-03T16:04:47.960" v="50" actId="1076"/>
          <ac:spMkLst>
            <pc:docMk/>
            <pc:sldMk cId="3844984799" sldId="271"/>
            <ac:spMk id="2" creationId="{BAE09B59-20F0-FEF4-85DB-7427696B5173}"/>
          </ac:spMkLst>
        </pc:spChg>
        <pc:spChg chg="mod">
          <ac:chgData name="Ricardo Álvaro" userId="f8047c6e-5bfc-488f-9f4d-71fcd85e3454" providerId="ADAL" clId="{A07A4DCE-732C-47CC-907E-6985C4F9CA25}" dt="2023-11-03T16:04:59.489" v="64" actId="14100"/>
          <ac:spMkLst>
            <pc:docMk/>
            <pc:sldMk cId="3844984799" sldId="271"/>
            <ac:spMk id="6" creationId="{00000000-0000-0000-0000-000000000000}"/>
          </ac:spMkLst>
        </pc:spChg>
      </pc:sldChg>
      <pc:sldChg chg="add">
        <pc:chgData name="Ricardo Álvaro" userId="f8047c6e-5bfc-488f-9f4d-71fcd85e3454" providerId="ADAL" clId="{A07A4DCE-732C-47CC-907E-6985C4F9CA25}" dt="2023-11-03T15:58:11.618" v="5"/>
        <pc:sldMkLst>
          <pc:docMk/>
          <pc:sldMk cId="3589631256" sldId="272"/>
        </pc:sldMkLst>
      </pc:sldChg>
      <pc:sldChg chg="del">
        <pc:chgData name="Ricardo Álvaro" userId="f8047c6e-5bfc-488f-9f4d-71fcd85e3454" providerId="ADAL" clId="{A07A4DCE-732C-47CC-907E-6985C4F9CA25}" dt="2023-11-03T15:47:18.325" v="0" actId="47"/>
        <pc:sldMkLst>
          <pc:docMk/>
          <pc:sldMk cId="4000744427" sldId="272"/>
        </pc:sldMkLst>
      </pc:sldChg>
      <pc:sldChg chg="modSp add mod">
        <pc:chgData name="Ricardo Álvaro" userId="f8047c6e-5bfc-488f-9f4d-71fcd85e3454" providerId="ADAL" clId="{A07A4DCE-732C-47CC-907E-6985C4F9CA25}" dt="2023-11-03T16:05:09.554" v="77" actId="14100"/>
        <pc:sldMkLst>
          <pc:docMk/>
          <pc:sldMk cId="745023494" sldId="273"/>
        </pc:sldMkLst>
        <pc:spChg chg="mod">
          <ac:chgData name="Ricardo Álvaro" userId="f8047c6e-5bfc-488f-9f4d-71fcd85e3454" providerId="ADAL" clId="{A07A4DCE-732C-47CC-907E-6985C4F9CA25}" dt="2023-11-03T16:03:36.730" v="46" actId="11"/>
          <ac:spMkLst>
            <pc:docMk/>
            <pc:sldMk cId="745023494" sldId="273"/>
            <ac:spMk id="2" creationId="{BAE09B59-20F0-FEF4-85DB-7427696B5173}"/>
          </ac:spMkLst>
        </pc:spChg>
        <pc:spChg chg="mod">
          <ac:chgData name="Ricardo Álvaro" userId="f8047c6e-5bfc-488f-9f4d-71fcd85e3454" providerId="ADAL" clId="{A07A4DCE-732C-47CC-907E-6985C4F9CA25}" dt="2023-11-03T16:05:09.554" v="77" actId="14100"/>
          <ac:spMkLst>
            <pc:docMk/>
            <pc:sldMk cId="745023494" sldId="273"/>
            <ac:spMk id="6" creationId="{00000000-0000-0000-0000-000000000000}"/>
          </ac:spMkLst>
        </pc:spChg>
      </pc:sldChg>
      <pc:sldChg chg="del">
        <pc:chgData name="Ricardo Álvaro" userId="f8047c6e-5bfc-488f-9f4d-71fcd85e3454" providerId="ADAL" clId="{A07A4DCE-732C-47CC-907E-6985C4F9CA25}" dt="2023-11-03T15:47:19.151" v="1" actId="47"/>
        <pc:sldMkLst>
          <pc:docMk/>
          <pc:sldMk cId="4274331317" sldId="273"/>
        </pc:sldMkLst>
      </pc:sldChg>
      <pc:sldChg chg="modSp add mod">
        <pc:chgData name="Ricardo Álvaro" userId="f8047c6e-5bfc-488f-9f4d-71fcd85e3454" providerId="ADAL" clId="{A07A4DCE-732C-47CC-907E-6985C4F9CA25}" dt="2023-11-03T16:08:28.724" v="123" actId="20577"/>
        <pc:sldMkLst>
          <pc:docMk/>
          <pc:sldMk cId="3987611525" sldId="274"/>
        </pc:sldMkLst>
        <pc:spChg chg="mod">
          <ac:chgData name="Ricardo Álvaro" userId="f8047c6e-5bfc-488f-9f4d-71fcd85e3454" providerId="ADAL" clId="{A07A4DCE-732C-47CC-907E-6985C4F9CA25}" dt="2023-11-03T16:08:28.724" v="123" actId="20577"/>
          <ac:spMkLst>
            <pc:docMk/>
            <pc:sldMk cId="3987611525" sldId="274"/>
            <ac:spMk id="2" creationId="{BAE09B59-20F0-FEF4-85DB-7427696B5173}"/>
          </ac:spMkLst>
        </pc:spChg>
        <pc:spChg chg="mod">
          <ac:chgData name="Ricardo Álvaro" userId="f8047c6e-5bfc-488f-9f4d-71fcd85e3454" providerId="ADAL" clId="{A07A4DCE-732C-47CC-907E-6985C4F9CA25}" dt="2023-11-03T16:06:16.276" v="102" actId="14100"/>
          <ac:spMkLst>
            <pc:docMk/>
            <pc:sldMk cId="3987611525" sldId="274"/>
            <ac:spMk id="6" creationId="{00000000-0000-0000-0000-000000000000}"/>
          </ac:spMkLst>
        </pc:spChg>
      </pc:sldChg>
    </pc:docChg>
  </pc:docChgLst>
  <pc:docChgLst>
    <pc:chgData name="Ricardo Álvaro" userId="f8047c6e-5bfc-488f-9f4d-71fcd85e3454" providerId="ADAL" clId="{83229DB3-C753-442F-AED5-30E2F36F7593}"/>
    <pc:docChg chg="undo custSel addSld delSld modSld sldOrd">
      <pc:chgData name="Ricardo Álvaro" userId="f8047c6e-5bfc-488f-9f4d-71fcd85e3454" providerId="ADAL" clId="{83229DB3-C753-442F-AED5-30E2F36F7593}" dt="2022-12-02T16:27:52.704" v="1389" actId="14100"/>
      <pc:docMkLst>
        <pc:docMk/>
      </pc:docMkLst>
      <pc:sldChg chg="modSp mod ord">
        <pc:chgData name="Ricardo Álvaro" userId="f8047c6e-5bfc-488f-9f4d-71fcd85e3454" providerId="ADAL" clId="{83229DB3-C753-442F-AED5-30E2F36F7593}" dt="2022-12-02T16:22:12.230" v="1352"/>
        <pc:sldMkLst>
          <pc:docMk/>
          <pc:sldMk cId="0" sldId="256"/>
        </pc:sldMkLst>
        <pc:spChg chg="mod">
          <ac:chgData name="Ricardo Álvaro" userId="f8047c6e-5bfc-488f-9f4d-71fcd85e3454" providerId="ADAL" clId="{83229DB3-C753-442F-AED5-30E2F36F7593}" dt="2022-12-02T16:21:55.265" v="1347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Ricardo Álvaro" userId="f8047c6e-5bfc-488f-9f4d-71fcd85e3454" providerId="ADAL" clId="{83229DB3-C753-442F-AED5-30E2F36F7593}" dt="2022-12-02T14:48:37.716" v="0" actId="47"/>
        <pc:sldMkLst>
          <pc:docMk/>
          <pc:sldMk cId="0" sldId="257"/>
        </pc:sldMkLst>
      </pc:sldChg>
      <pc:sldChg chg="addSp modSp mod">
        <pc:chgData name="Ricardo Álvaro" userId="f8047c6e-5bfc-488f-9f4d-71fcd85e3454" providerId="ADAL" clId="{83229DB3-C753-442F-AED5-30E2F36F7593}" dt="2022-12-02T14:52:30.334" v="11" actId="1076"/>
        <pc:sldMkLst>
          <pc:docMk/>
          <pc:sldMk cId="0" sldId="258"/>
        </pc:sldMkLst>
        <pc:spChg chg="mod">
          <ac:chgData name="Ricardo Álvaro" userId="f8047c6e-5bfc-488f-9f4d-71fcd85e3454" providerId="ADAL" clId="{83229DB3-C753-442F-AED5-30E2F36F7593}" dt="2022-12-02T14:52:21.932" v="7" actId="20577"/>
          <ac:spMkLst>
            <pc:docMk/>
            <pc:sldMk cId="0" sldId="258"/>
            <ac:spMk id="2" creationId="{00000000-0000-0000-0000-000000000000}"/>
          </ac:spMkLst>
        </pc:spChg>
        <pc:picChg chg="add mod">
          <ac:chgData name="Ricardo Álvaro" userId="f8047c6e-5bfc-488f-9f4d-71fcd85e3454" providerId="ADAL" clId="{83229DB3-C753-442F-AED5-30E2F36F7593}" dt="2022-12-02T14:52:30.334" v="11" actId="1076"/>
          <ac:picMkLst>
            <pc:docMk/>
            <pc:sldMk cId="0" sldId="258"/>
            <ac:picMk id="10" creationId="{DD201215-5D71-7A45-2012-FAC2106FF814}"/>
          </ac:picMkLst>
        </pc:picChg>
      </pc:sldChg>
      <pc:sldChg chg="modSp mod">
        <pc:chgData name="Ricardo Álvaro" userId="f8047c6e-5bfc-488f-9f4d-71fcd85e3454" providerId="ADAL" clId="{83229DB3-C753-442F-AED5-30E2F36F7593}" dt="2022-12-02T15:04:16.939" v="110" actId="20577"/>
        <pc:sldMkLst>
          <pc:docMk/>
          <pc:sldMk cId="0" sldId="259"/>
        </pc:sldMkLst>
        <pc:spChg chg="mod">
          <ac:chgData name="Ricardo Álvaro" userId="f8047c6e-5bfc-488f-9f4d-71fcd85e3454" providerId="ADAL" clId="{83229DB3-C753-442F-AED5-30E2F36F7593}" dt="2022-12-02T15:04:16.939" v="110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Ricardo Álvaro" userId="f8047c6e-5bfc-488f-9f4d-71fcd85e3454" providerId="ADAL" clId="{83229DB3-C753-442F-AED5-30E2F36F7593}" dt="2022-12-02T14:55:25.386" v="21" actId="47"/>
        <pc:sldMkLst>
          <pc:docMk/>
          <pc:sldMk cId="0" sldId="260"/>
        </pc:sldMkLst>
      </pc:sldChg>
      <pc:sldChg chg="addSp modSp mod modNotesTx">
        <pc:chgData name="Ricardo Álvaro" userId="f8047c6e-5bfc-488f-9f4d-71fcd85e3454" providerId="ADAL" clId="{83229DB3-C753-442F-AED5-30E2F36F7593}" dt="2022-12-02T15:09:49.097" v="122" actId="1076"/>
        <pc:sldMkLst>
          <pc:docMk/>
          <pc:sldMk cId="0" sldId="261"/>
        </pc:sldMkLst>
        <pc:spChg chg="mod">
          <ac:chgData name="Ricardo Álvaro" userId="f8047c6e-5bfc-488f-9f4d-71fcd85e3454" providerId="ADAL" clId="{83229DB3-C753-442F-AED5-30E2F36F7593}" dt="2022-12-02T14:56:07.705" v="42" actId="14100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Ricardo Álvaro" userId="f8047c6e-5bfc-488f-9f4d-71fcd85e3454" providerId="ADAL" clId="{83229DB3-C753-442F-AED5-30E2F36F7593}" dt="2022-12-02T15:09:46.417" v="121" actId="14100"/>
          <ac:spMkLst>
            <pc:docMk/>
            <pc:sldMk cId="0" sldId="261"/>
            <ac:spMk id="6" creationId="{0D621A4C-5DB8-93A5-90E6-2D326C329DDA}"/>
          </ac:spMkLst>
        </pc:spChg>
        <pc:picChg chg="add mod modCrop">
          <ac:chgData name="Ricardo Álvaro" userId="f8047c6e-5bfc-488f-9f4d-71fcd85e3454" providerId="ADAL" clId="{83229DB3-C753-442F-AED5-30E2F36F7593}" dt="2022-12-02T15:09:49.097" v="122" actId="1076"/>
          <ac:picMkLst>
            <pc:docMk/>
            <pc:sldMk cId="0" sldId="261"/>
            <ac:picMk id="10" creationId="{E7BE2A33-972D-3FF7-3CBC-749201288D06}"/>
          </ac:picMkLst>
        </pc:picChg>
      </pc:sldChg>
      <pc:sldChg chg="modSp mod">
        <pc:chgData name="Ricardo Álvaro" userId="f8047c6e-5bfc-488f-9f4d-71fcd85e3454" providerId="ADAL" clId="{83229DB3-C753-442F-AED5-30E2F36F7593}" dt="2022-12-02T16:27:52.704" v="1389" actId="14100"/>
        <pc:sldMkLst>
          <pc:docMk/>
          <pc:sldMk cId="2148234089" sldId="262"/>
        </pc:sldMkLst>
        <pc:spChg chg="mod">
          <ac:chgData name="Ricardo Álvaro" userId="f8047c6e-5bfc-488f-9f4d-71fcd85e3454" providerId="ADAL" clId="{83229DB3-C753-442F-AED5-30E2F36F7593}" dt="2022-12-02T16:27:52.704" v="1389" actId="14100"/>
          <ac:spMkLst>
            <pc:docMk/>
            <pc:sldMk cId="2148234089" sldId="262"/>
            <ac:spMk id="3" creationId="{00000000-0000-0000-0000-000000000000}"/>
          </ac:spMkLst>
        </pc:spChg>
      </pc:sldChg>
      <pc:sldChg chg="addSp delSp modSp add del mod ord">
        <pc:chgData name="Ricardo Álvaro" userId="f8047c6e-5bfc-488f-9f4d-71fcd85e3454" providerId="ADAL" clId="{83229DB3-C753-442F-AED5-30E2F36F7593}" dt="2022-12-02T15:24:28.526" v="230" actId="47"/>
        <pc:sldMkLst>
          <pc:docMk/>
          <pc:sldMk cId="1685351404" sldId="263"/>
        </pc:sldMkLst>
        <pc:spChg chg="del">
          <ac:chgData name="Ricardo Álvaro" userId="f8047c6e-5bfc-488f-9f4d-71fcd85e3454" providerId="ADAL" clId="{83229DB3-C753-442F-AED5-30E2F36F7593}" dt="2022-12-02T15:19:58.001" v="158" actId="478"/>
          <ac:spMkLst>
            <pc:docMk/>
            <pc:sldMk cId="1685351404" sldId="263"/>
            <ac:spMk id="2" creationId="{00000000-0000-0000-0000-000000000000}"/>
          </ac:spMkLst>
        </pc:spChg>
        <pc:spChg chg="mod">
          <ac:chgData name="Ricardo Álvaro" userId="f8047c6e-5bfc-488f-9f4d-71fcd85e3454" providerId="ADAL" clId="{83229DB3-C753-442F-AED5-30E2F36F7593}" dt="2022-12-02T15:22:27.048" v="192" actId="20577"/>
          <ac:spMkLst>
            <pc:docMk/>
            <pc:sldMk cId="1685351404" sldId="263"/>
            <ac:spMk id="6" creationId="{00000000-0000-0000-0000-000000000000}"/>
          </ac:spMkLst>
        </pc:spChg>
        <pc:spChg chg="add mod">
          <ac:chgData name="Ricardo Álvaro" userId="f8047c6e-5bfc-488f-9f4d-71fcd85e3454" providerId="ADAL" clId="{83229DB3-C753-442F-AED5-30E2F36F7593}" dt="2022-12-02T15:23:29.121" v="223" actId="20577"/>
          <ac:spMkLst>
            <pc:docMk/>
            <pc:sldMk cId="1685351404" sldId="263"/>
            <ac:spMk id="12" creationId="{F4820A0D-9BDD-C1F2-6FC9-096F494E73B8}"/>
          </ac:spMkLst>
        </pc:spChg>
        <pc:spChg chg="add mod">
          <ac:chgData name="Ricardo Álvaro" userId="f8047c6e-5bfc-488f-9f4d-71fcd85e3454" providerId="ADAL" clId="{83229DB3-C753-442F-AED5-30E2F36F7593}" dt="2022-12-02T15:23:30.808" v="224" actId="20577"/>
          <ac:spMkLst>
            <pc:docMk/>
            <pc:sldMk cId="1685351404" sldId="263"/>
            <ac:spMk id="13" creationId="{4750FB15-19BB-B095-F76F-F0EDB367FFEB}"/>
          </ac:spMkLst>
        </pc:spChg>
        <pc:spChg chg="add mod">
          <ac:chgData name="Ricardo Álvaro" userId="f8047c6e-5bfc-488f-9f4d-71fcd85e3454" providerId="ADAL" clId="{83229DB3-C753-442F-AED5-30E2F36F7593}" dt="2022-12-02T15:23:32.406" v="225" actId="20577"/>
          <ac:spMkLst>
            <pc:docMk/>
            <pc:sldMk cId="1685351404" sldId="263"/>
            <ac:spMk id="14" creationId="{DE1E4C50-D12B-ABA7-A246-B666D2776CF5}"/>
          </ac:spMkLst>
        </pc:spChg>
        <pc:spChg chg="add mod">
          <ac:chgData name="Ricardo Álvaro" userId="f8047c6e-5bfc-488f-9f4d-71fcd85e3454" providerId="ADAL" clId="{83229DB3-C753-442F-AED5-30E2F36F7593}" dt="2022-12-02T15:23:18.139" v="219" actId="1076"/>
          <ac:spMkLst>
            <pc:docMk/>
            <pc:sldMk cId="1685351404" sldId="263"/>
            <ac:spMk id="15" creationId="{CFBA3C3F-CB8F-582A-1B84-63308AF3AA8E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6" creationId="{323BFC96-73CF-2C43-258B-3064EF7BF978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7" creationId="{3863A275-F0D9-DFFA-A0DC-6D016056CAC3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8" creationId="{1F29E8D4-DB45-4743-AEA7-1F5D59366B27}"/>
          </ac:spMkLst>
        </pc:spChg>
        <pc:spChg chg="add del mod">
          <ac:chgData name="Ricardo Álvaro" userId="f8047c6e-5bfc-488f-9f4d-71fcd85e3454" providerId="ADAL" clId="{83229DB3-C753-442F-AED5-30E2F36F7593}" dt="2022-12-02T15:24:02.265" v="229" actId="478"/>
          <ac:spMkLst>
            <pc:docMk/>
            <pc:sldMk cId="1685351404" sldId="263"/>
            <ac:spMk id="19" creationId="{967D95E1-696C-2EAD-E971-C9167F06EF01}"/>
          </ac:spMkLst>
        </pc:spChg>
        <pc:picChg chg="del">
          <ac:chgData name="Ricardo Álvaro" userId="f8047c6e-5bfc-488f-9f4d-71fcd85e3454" providerId="ADAL" clId="{83229DB3-C753-442F-AED5-30E2F36F7593}" dt="2022-12-02T15:19:58.800" v="159" actId="478"/>
          <ac:picMkLst>
            <pc:docMk/>
            <pc:sldMk cId="1685351404" sldId="263"/>
            <ac:picMk id="10" creationId="{DD201215-5D71-7A45-2012-FAC2106FF814}"/>
          </ac:picMkLst>
        </pc:picChg>
        <pc:picChg chg="add del mod modCrop">
          <ac:chgData name="Ricardo Álvaro" userId="f8047c6e-5bfc-488f-9f4d-71fcd85e3454" providerId="ADAL" clId="{83229DB3-C753-442F-AED5-30E2F36F7593}" dt="2022-12-02T15:22:28.784" v="193" actId="478"/>
          <ac:picMkLst>
            <pc:docMk/>
            <pc:sldMk cId="1685351404" sldId="263"/>
            <ac:picMk id="11" creationId="{11790EFF-1D0A-3626-1099-29AEFB6EB78F}"/>
          </ac:picMkLst>
        </pc:picChg>
      </pc:sldChg>
      <pc:sldChg chg="add del">
        <pc:chgData name="Ricardo Álvaro" userId="f8047c6e-5bfc-488f-9f4d-71fcd85e3454" providerId="ADAL" clId="{83229DB3-C753-442F-AED5-30E2F36F7593}" dt="2022-12-02T15:19:50.343" v="154" actId="47"/>
        <pc:sldMkLst>
          <pc:docMk/>
          <pc:sldMk cId="3667176632" sldId="263"/>
        </pc:sldMkLst>
      </pc:sldChg>
      <pc:sldChg chg="add ord">
        <pc:chgData name="Ricardo Álvaro" userId="f8047c6e-5bfc-488f-9f4d-71fcd85e3454" providerId="ADAL" clId="{83229DB3-C753-442F-AED5-30E2F36F7593}" dt="2022-12-02T15:21:24.235" v="177"/>
        <pc:sldMkLst>
          <pc:docMk/>
          <pc:sldMk cId="3062380353" sldId="264"/>
        </pc:sldMkLst>
      </pc:sldChg>
      <pc:sldChg chg="addSp modSp add mod">
        <pc:chgData name="Ricardo Álvaro" userId="f8047c6e-5bfc-488f-9f4d-71fcd85e3454" providerId="ADAL" clId="{83229DB3-C753-442F-AED5-30E2F36F7593}" dt="2022-12-02T15:32:46.588" v="447" actId="13822"/>
        <pc:sldMkLst>
          <pc:docMk/>
          <pc:sldMk cId="3545347903" sldId="265"/>
        </pc:sldMkLst>
        <pc:spChg chg="mod">
          <ac:chgData name="Ricardo Álvaro" userId="f8047c6e-5bfc-488f-9f4d-71fcd85e3454" providerId="ADAL" clId="{83229DB3-C753-442F-AED5-30E2F36F7593}" dt="2022-12-02T15:26:40.936" v="261" actId="20577"/>
          <ac:spMkLst>
            <pc:docMk/>
            <pc:sldMk cId="3545347903" sldId="265"/>
            <ac:spMk id="16" creationId="{323BFC96-73CF-2C43-258B-3064EF7BF978}"/>
          </ac:spMkLst>
        </pc:spChg>
        <pc:spChg chg="mod">
          <ac:chgData name="Ricardo Álvaro" userId="f8047c6e-5bfc-488f-9f4d-71fcd85e3454" providerId="ADAL" clId="{83229DB3-C753-442F-AED5-30E2F36F7593}" dt="2022-12-02T15:26:43.227" v="263" actId="20577"/>
          <ac:spMkLst>
            <pc:docMk/>
            <pc:sldMk cId="3545347903" sldId="265"/>
            <ac:spMk id="17" creationId="{3863A275-F0D9-DFFA-A0DC-6D016056CAC3}"/>
          </ac:spMkLst>
        </pc:spChg>
        <pc:spChg chg="mod">
          <ac:chgData name="Ricardo Álvaro" userId="f8047c6e-5bfc-488f-9f4d-71fcd85e3454" providerId="ADAL" clId="{83229DB3-C753-442F-AED5-30E2F36F7593}" dt="2022-12-02T15:26:45.584" v="265" actId="20577"/>
          <ac:spMkLst>
            <pc:docMk/>
            <pc:sldMk cId="3545347903" sldId="265"/>
            <ac:spMk id="18" creationId="{1F29E8D4-DB45-4743-AEA7-1F5D59366B27}"/>
          </ac:spMkLst>
        </pc:spChg>
        <pc:spChg chg="mod">
          <ac:chgData name="Ricardo Álvaro" userId="f8047c6e-5bfc-488f-9f4d-71fcd85e3454" providerId="ADAL" clId="{83229DB3-C753-442F-AED5-30E2F36F7593}" dt="2022-12-02T15:26:13.649" v="252" actId="14100"/>
          <ac:spMkLst>
            <pc:docMk/>
            <pc:sldMk cId="3545347903" sldId="265"/>
            <ac:spMk id="19" creationId="{967D95E1-696C-2EAD-E971-C9167F06EF01}"/>
          </ac:spMkLst>
        </pc:spChg>
        <pc:cxnChg chg="add mod">
          <ac:chgData name="Ricardo Álvaro" userId="f8047c6e-5bfc-488f-9f4d-71fcd85e3454" providerId="ADAL" clId="{83229DB3-C753-442F-AED5-30E2F36F7593}" dt="2022-12-02T15:26:21.758" v="253" actId="14100"/>
          <ac:cxnSpMkLst>
            <pc:docMk/>
            <pc:sldMk cId="3545347903" sldId="265"/>
            <ac:cxnSpMk id="9" creationId="{5068DE17-A334-98AE-74C2-E1A339973A69}"/>
          </ac:cxnSpMkLst>
        </pc:cxnChg>
        <pc:cxnChg chg="add mod">
          <ac:chgData name="Ricardo Álvaro" userId="f8047c6e-5bfc-488f-9f4d-71fcd85e3454" providerId="ADAL" clId="{83229DB3-C753-442F-AED5-30E2F36F7593}" dt="2022-12-02T15:31:45.251" v="443" actId="13822"/>
          <ac:cxnSpMkLst>
            <pc:docMk/>
            <pc:sldMk cId="3545347903" sldId="265"/>
            <ac:cxnSpMk id="11" creationId="{4F0F9154-D624-197D-AF76-B370F3024083}"/>
          </ac:cxnSpMkLst>
        </pc:cxnChg>
        <pc:cxnChg chg="add mod">
          <ac:chgData name="Ricardo Álvaro" userId="f8047c6e-5bfc-488f-9f4d-71fcd85e3454" providerId="ADAL" clId="{83229DB3-C753-442F-AED5-30E2F36F7593}" dt="2022-12-02T15:26:13.649" v="252" actId="14100"/>
          <ac:cxnSpMkLst>
            <pc:docMk/>
            <pc:sldMk cId="3545347903" sldId="265"/>
            <ac:cxnSpMk id="21" creationId="{E806D681-881A-DF61-4514-99841D19E412}"/>
          </ac:cxnSpMkLst>
        </pc:cxnChg>
        <pc:cxnChg chg="add mod">
          <ac:chgData name="Ricardo Álvaro" userId="f8047c6e-5bfc-488f-9f4d-71fcd85e3454" providerId="ADAL" clId="{83229DB3-C753-442F-AED5-30E2F36F7593}" dt="2022-12-02T15:26:21.758" v="253" actId="14100"/>
          <ac:cxnSpMkLst>
            <pc:docMk/>
            <pc:sldMk cId="3545347903" sldId="265"/>
            <ac:cxnSpMk id="23" creationId="{BF09FEB7-25F1-ADB3-50D0-CC37E4533D09}"/>
          </ac:cxnSpMkLst>
        </pc:cxnChg>
        <pc:cxnChg chg="add mod">
          <ac:chgData name="Ricardo Álvaro" userId="f8047c6e-5bfc-488f-9f4d-71fcd85e3454" providerId="ADAL" clId="{83229DB3-C753-442F-AED5-30E2F36F7593}" dt="2022-12-02T15:26:37.942" v="259" actId="1076"/>
          <ac:cxnSpMkLst>
            <pc:docMk/>
            <pc:sldMk cId="3545347903" sldId="265"/>
            <ac:cxnSpMk id="25" creationId="{E9653CE5-AB56-572B-B0DF-B65C775C029C}"/>
          </ac:cxnSpMkLst>
        </pc:cxnChg>
        <pc:cxnChg chg="add mod">
          <ac:chgData name="Ricardo Álvaro" userId="f8047c6e-5bfc-488f-9f4d-71fcd85e3454" providerId="ADAL" clId="{83229DB3-C753-442F-AED5-30E2F36F7593}" dt="2022-12-02T15:32:44.745" v="446" actId="13822"/>
          <ac:cxnSpMkLst>
            <pc:docMk/>
            <pc:sldMk cId="3545347903" sldId="265"/>
            <ac:cxnSpMk id="27" creationId="{055823D2-DB6C-B485-1413-4DDA7E381356}"/>
          </ac:cxnSpMkLst>
        </pc:cxnChg>
        <pc:cxnChg chg="add mod">
          <ac:chgData name="Ricardo Álvaro" userId="f8047c6e-5bfc-488f-9f4d-71fcd85e3454" providerId="ADAL" clId="{83229DB3-C753-442F-AED5-30E2F36F7593}" dt="2022-12-02T15:32:46.588" v="447" actId="13822"/>
          <ac:cxnSpMkLst>
            <pc:docMk/>
            <pc:sldMk cId="3545347903" sldId="265"/>
            <ac:cxnSpMk id="29" creationId="{4A317383-6E6B-DBF8-BE37-BB02826AA1D8}"/>
          </ac:cxnSpMkLst>
        </pc:cxnChg>
        <pc:cxnChg chg="add mod">
          <ac:chgData name="Ricardo Álvaro" userId="f8047c6e-5bfc-488f-9f4d-71fcd85e3454" providerId="ADAL" clId="{83229DB3-C753-442F-AED5-30E2F36F7593}" dt="2022-12-02T15:32:40.542" v="444" actId="13822"/>
          <ac:cxnSpMkLst>
            <pc:docMk/>
            <pc:sldMk cId="3545347903" sldId="265"/>
            <ac:cxnSpMk id="31" creationId="{11D109D6-1504-0A05-2C5E-4481B128FDAD}"/>
          </ac:cxnSpMkLst>
        </pc:cxnChg>
        <pc:cxnChg chg="add mod">
          <ac:chgData name="Ricardo Álvaro" userId="f8047c6e-5bfc-488f-9f4d-71fcd85e3454" providerId="ADAL" clId="{83229DB3-C753-442F-AED5-30E2F36F7593}" dt="2022-12-02T15:32:43.020" v="445" actId="13822"/>
          <ac:cxnSpMkLst>
            <pc:docMk/>
            <pc:sldMk cId="3545347903" sldId="265"/>
            <ac:cxnSpMk id="33" creationId="{CDDA8F38-6332-013E-8694-D2F55E4080C3}"/>
          </ac:cxnSpMkLst>
        </pc:cxnChg>
      </pc:sldChg>
      <pc:sldChg chg="add del">
        <pc:chgData name="Ricardo Álvaro" userId="f8047c6e-5bfc-488f-9f4d-71fcd85e3454" providerId="ADAL" clId="{83229DB3-C753-442F-AED5-30E2F36F7593}" dt="2022-12-02T15:33:32.886" v="451" actId="47"/>
        <pc:sldMkLst>
          <pc:docMk/>
          <pc:sldMk cId="3663949618" sldId="266"/>
        </pc:sldMkLst>
      </pc:sldChg>
      <pc:sldChg chg="addSp delSp modSp add mod">
        <pc:chgData name="Ricardo Álvaro" userId="f8047c6e-5bfc-488f-9f4d-71fcd85e3454" providerId="ADAL" clId="{83229DB3-C753-442F-AED5-30E2F36F7593}" dt="2022-12-02T15:31:40.226" v="442" actId="13822"/>
        <pc:sldMkLst>
          <pc:docMk/>
          <pc:sldMk cId="2427704301" sldId="267"/>
        </pc:sldMkLst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2" creationId="{8A542383-A4F3-47CF-8EAC-9E537A944042}"/>
          </ac:spMkLst>
        </pc:spChg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10" creationId="{2E6D2404-A405-8183-833D-BD19BE361009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2" creationId="{F4820A0D-9BDD-C1F2-6FC9-096F494E73B8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3" creationId="{4750FB15-19BB-B095-F76F-F0EDB367FFEB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4" creationId="{DE1E4C50-D12B-ABA7-A246-B666D2776CF5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5" creationId="{CFBA3C3F-CB8F-582A-1B84-63308AF3AA8E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6" creationId="{323BFC96-73CF-2C43-258B-3064EF7BF978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7" creationId="{3863A275-F0D9-DFFA-A0DC-6D016056CAC3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8" creationId="{1F29E8D4-DB45-4743-AEA7-1F5D59366B27}"/>
          </ac:spMkLst>
        </pc:spChg>
        <pc:spChg chg="del">
          <ac:chgData name="Ricardo Álvaro" userId="f8047c6e-5bfc-488f-9f4d-71fcd85e3454" providerId="ADAL" clId="{83229DB3-C753-442F-AED5-30E2F36F7593}" dt="2022-12-02T15:28:31.466" v="268" actId="478"/>
          <ac:spMkLst>
            <pc:docMk/>
            <pc:sldMk cId="2427704301" sldId="267"/>
            <ac:spMk id="19" creationId="{967D95E1-696C-2EAD-E971-C9167F06EF01}"/>
          </ac:spMkLst>
        </pc:spChg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20" creationId="{6B142D21-1592-C5CE-DC53-ADA879BDF32D}"/>
          </ac:spMkLst>
        </pc:spChg>
        <pc:spChg chg="add mod">
          <ac:chgData name="Ricardo Álvaro" userId="f8047c6e-5bfc-488f-9f4d-71fcd85e3454" providerId="ADAL" clId="{83229DB3-C753-442F-AED5-30E2F36F7593}" dt="2022-12-02T15:28:58.704" v="272" actId="14100"/>
          <ac:spMkLst>
            <pc:docMk/>
            <pc:sldMk cId="2427704301" sldId="267"/>
            <ac:spMk id="22" creationId="{FEB7D0A9-CDB0-7AD1-F08C-9A06AFE80B5B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24" creationId="{EC121023-191B-B9A2-FBDF-A919BCD76F76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26" creationId="{9CB35DDC-D14D-1AEE-F22F-3580A1408F00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28" creationId="{4B7A9543-E6F1-5AB0-2E4D-67A10F69986F}"/>
          </ac:spMkLst>
        </pc:spChg>
        <pc:spChg chg="add mod">
          <ac:chgData name="Ricardo Álvaro" userId="f8047c6e-5bfc-488f-9f4d-71fcd85e3454" providerId="ADAL" clId="{83229DB3-C753-442F-AED5-30E2F36F7593}" dt="2022-12-02T15:29:17.118" v="275" actId="1076"/>
          <ac:spMkLst>
            <pc:docMk/>
            <pc:sldMk cId="2427704301" sldId="267"/>
            <ac:spMk id="30" creationId="{4E2CC20D-CB35-82B5-B2AD-547F3C30441C}"/>
          </ac:spMkLst>
        </pc:spChg>
        <pc:spChg chg="add mod">
          <ac:chgData name="Ricardo Álvaro" userId="f8047c6e-5bfc-488f-9f4d-71fcd85e3454" providerId="ADAL" clId="{83229DB3-C753-442F-AED5-30E2F36F7593}" dt="2022-12-02T15:31:02.185" v="437" actId="20577"/>
          <ac:spMkLst>
            <pc:docMk/>
            <pc:sldMk cId="2427704301" sldId="267"/>
            <ac:spMk id="53" creationId="{E8DBC91F-5D00-7347-44F9-EA8CB7EA9FF6}"/>
          </ac:spMkLst>
        </pc:sp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9" creationId="{5068DE17-A334-98AE-74C2-E1A339973A69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11" creationId="{4F0F9154-D624-197D-AF76-B370F3024083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1" creationId="{E806D681-881A-DF61-4514-99841D19E412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3" creationId="{BF09FEB7-25F1-ADB3-50D0-CC37E4533D09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5" creationId="{E9653CE5-AB56-572B-B0DF-B65C775C029C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7" creationId="{055823D2-DB6C-B485-1413-4DDA7E381356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29" creationId="{4A317383-6E6B-DBF8-BE37-BB02826AA1D8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31" creationId="{11D109D6-1504-0A05-2C5E-4481B128FDAD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2" creationId="{F8D128E1-5A7B-1986-31C6-889F1D85793A}"/>
          </ac:cxnSpMkLst>
        </pc:cxnChg>
        <pc:cxnChg chg="del mod">
          <ac:chgData name="Ricardo Álvaro" userId="f8047c6e-5bfc-488f-9f4d-71fcd85e3454" providerId="ADAL" clId="{83229DB3-C753-442F-AED5-30E2F36F7593}" dt="2022-12-02T15:28:31.466" v="268" actId="478"/>
          <ac:cxnSpMkLst>
            <pc:docMk/>
            <pc:sldMk cId="2427704301" sldId="267"/>
            <ac:cxnSpMk id="33" creationId="{CDDA8F38-6332-013E-8694-D2F55E4080C3}"/>
          </ac:cxnSpMkLst>
        </pc:cxnChg>
        <pc:cxnChg chg="add mod">
          <ac:chgData name="Ricardo Álvaro" userId="f8047c6e-5bfc-488f-9f4d-71fcd85e3454" providerId="ADAL" clId="{83229DB3-C753-442F-AED5-30E2F36F7593}" dt="2022-12-02T15:31:24.547" v="438" actId="13822"/>
          <ac:cxnSpMkLst>
            <pc:docMk/>
            <pc:sldMk cId="2427704301" sldId="267"/>
            <ac:cxnSpMk id="34" creationId="{42CAE7BB-B37A-7099-9089-A14BEE49DDB9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5" creationId="{04E76535-DD5B-54DF-0E28-88CD967345B6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6" creationId="{BA93071D-D862-2DDE-C24D-1C28860142FB}"/>
          </ac:cxnSpMkLst>
        </pc:cxnChg>
        <pc:cxnChg chg="add mod">
          <ac:chgData name="Ricardo Álvaro" userId="f8047c6e-5bfc-488f-9f4d-71fcd85e3454" providerId="ADAL" clId="{83229DB3-C753-442F-AED5-30E2F36F7593}" dt="2022-12-02T15:29:17.118" v="275" actId="1076"/>
          <ac:cxnSpMkLst>
            <pc:docMk/>
            <pc:sldMk cId="2427704301" sldId="267"/>
            <ac:cxnSpMk id="37" creationId="{A0A67B09-4098-D1F8-6639-A3F572186B5F}"/>
          </ac:cxnSpMkLst>
        </pc:cxnChg>
        <pc:cxnChg chg="add mod">
          <ac:chgData name="Ricardo Álvaro" userId="f8047c6e-5bfc-488f-9f4d-71fcd85e3454" providerId="ADAL" clId="{83229DB3-C753-442F-AED5-30E2F36F7593}" dt="2022-12-02T15:31:32.817" v="440" actId="13822"/>
          <ac:cxnSpMkLst>
            <pc:docMk/>
            <pc:sldMk cId="2427704301" sldId="267"/>
            <ac:cxnSpMk id="38" creationId="{B4A2EE43-7BE4-2033-B8BB-D9D6E6B8370A}"/>
          </ac:cxnSpMkLst>
        </pc:cxnChg>
        <pc:cxnChg chg="add mod">
          <ac:chgData name="Ricardo Álvaro" userId="f8047c6e-5bfc-488f-9f4d-71fcd85e3454" providerId="ADAL" clId="{83229DB3-C753-442F-AED5-30E2F36F7593}" dt="2022-12-02T15:31:29.967" v="439" actId="13822"/>
          <ac:cxnSpMkLst>
            <pc:docMk/>
            <pc:sldMk cId="2427704301" sldId="267"/>
            <ac:cxnSpMk id="39" creationId="{E4B0D4BC-D911-1838-D0CA-65D6E4278A89}"/>
          </ac:cxnSpMkLst>
        </pc:cxnChg>
        <pc:cxnChg chg="add mod">
          <ac:chgData name="Ricardo Álvaro" userId="f8047c6e-5bfc-488f-9f4d-71fcd85e3454" providerId="ADAL" clId="{83229DB3-C753-442F-AED5-30E2F36F7593}" dt="2022-12-02T15:31:35.617" v="441" actId="13822"/>
          <ac:cxnSpMkLst>
            <pc:docMk/>
            <pc:sldMk cId="2427704301" sldId="267"/>
            <ac:cxnSpMk id="40" creationId="{8B8EC754-CDD7-80F0-1925-7E1AC385CBEE}"/>
          </ac:cxnSpMkLst>
        </pc:cxnChg>
        <pc:cxnChg chg="add mod">
          <ac:chgData name="Ricardo Álvaro" userId="f8047c6e-5bfc-488f-9f4d-71fcd85e3454" providerId="ADAL" clId="{83229DB3-C753-442F-AED5-30E2F36F7593}" dt="2022-12-02T15:31:40.226" v="442" actId="13822"/>
          <ac:cxnSpMkLst>
            <pc:docMk/>
            <pc:sldMk cId="2427704301" sldId="267"/>
            <ac:cxnSpMk id="41" creationId="{CB3009C6-78CD-9893-E08A-98FC830133E7}"/>
          </ac:cxnSpMkLst>
        </pc:cxnChg>
      </pc:sldChg>
      <pc:sldChg chg="addSp delSp modSp add mod ord">
        <pc:chgData name="Ricardo Álvaro" userId="f8047c6e-5bfc-488f-9f4d-71fcd85e3454" providerId="ADAL" clId="{83229DB3-C753-442F-AED5-30E2F36F7593}" dt="2022-12-02T15:36:29.773" v="482" actId="11529"/>
        <pc:sldMkLst>
          <pc:docMk/>
          <pc:sldMk cId="922653602" sldId="268"/>
        </pc:sldMkLst>
        <pc:spChg chg="add mod">
          <ac:chgData name="Ricardo Álvaro" userId="f8047c6e-5bfc-488f-9f4d-71fcd85e3454" providerId="ADAL" clId="{83229DB3-C753-442F-AED5-30E2F36F7593}" dt="2022-12-02T15:35:18.689" v="472" actId="207"/>
          <ac:spMkLst>
            <pc:docMk/>
            <pc:sldMk cId="922653602" sldId="268"/>
            <ac:spMk id="2" creationId="{2E6B3E09-6681-6511-F1BE-EA1DEC86DBBB}"/>
          </ac:spMkLst>
        </pc:spChg>
        <pc:cxnChg chg="del mod">
          <ac:chgData name="Ricardo Álvaro" userId="f8047c6e-5bfc-488f-9f4d-71fcd85e3454" providerId="ADAL" clId="{83229DB3-C753-442F-AED5-30E2F36F7593}" dt="2022-12-02T15:34:09.231" v="462" actId="478"/>
          <ac:cxnSpMkLst>
            <pc:docMk/>
            <pc:sldMk cId="922653602" sldId="268"/>
            <ac:cxnSpMk id="9" creationId="{5068DE17-A334-98AE-74C2-E1A339973A69}"/>
          </ac:cxnSpMkLst>
        </pc:cxnChg>
        <pc:cxnChg chg="del mod">
          <ac:chgData name="Ricardo Álvaro" userId="f8047c6e-5bfc-488f-9f4d-71fcd85e3454" providerId="ADAL" clId="{83229DB3-C753-442F-AED5-30E2F36F7593}" dt="2022-12-02T15:34:06.359" v="459" actId="478"/>
          <ac:cxnSpMkLst>
            <pc:docMk/>
            <pc:sldMk cId="922653602" sldId="268"/>
            <ac:cxnSpMk id="11" creationId="{4F0F9154-D624-197D-AF76-B370F3024083}"/>
          </ac:cxnSpMkLst>
        </pc:cxnChg>
        <pc:cxnChg chg="add">
          <ac:chgData name="Ricardo Álvaro" userId="f8047c6e-5bfc-488f-9f4d-71fcd85e3454" providerId="ADAL" clId="{83229DB3-C753-442F-AED5-30E2F36F7593}" dt="2022-12-02T15:35:46.388" v="473" actId="11529"/>
          <ac:cxnSpMkLst>
            <pc:docMk/>
            <pc:sldMk cId="922653602" sldId="268"/>
            <ac:cxnSpMk id="20" creationId="{2194B9A1-6077-997E-1441-0D0E3C772840}"/>
          </ac:cxnSpMkLst>
        </pc:cxnChg>
        <pc:cxnChg chg="del mod">
          <ac:chgData name="Ricardo Álvaro" userId="f8047c6e-5bfc-488f-9f4d-71fcd85e3454" providerId="ADAL" clId="{83229DB3-C753-442F-AED5-30E2F36F7593}" dt="2022-12-02T15:34:10.159" v="463" actId="478"/>
          <ac:cxnSpMkLst>
            <pc:docMk/>
            <pc:sldMk cId="922653602" sldId="268"/>
            <ac:cxnSpMk id="21" creationId="{E806D681-881A-DF61-4514-99841D19E412}"/>
          </ac:cxnSpMkLst>
        </pc:cxnChg>
        <pc:cxnChg chg="del mod">
          <ac:chgData name="Ricardo Álvaro" userId="f8047c6e-5bfc-488f-9f4d-71fcd85e3454" providerId="ADAL" clId="{83229DB3-C753-442F-AED5-30E2F36F7593}" dt="2022-12-02T15:34:07.111" v="460" actId="478"/>
          <ac:cxnSpMkLst>
            <pc:docMk/>
            <pc:sldMk cId="922653602" sldId="268"/>
            <ac:cxnSpMk id="23" creationId="{BF09FEB7-25F1-ADB3-50D0-CC37E4533D09}"/>
          </ac:cxnSpMkLst>
        </pc:cxnChg>
        <pc:cxnChg chg="add mod">
          <ac:chgData name="Ricardo Álvaro" userId="f8047c6e-5bfc-488f-9f4d-71fcd85e3454" providerId="ADAL" clId="{83229DB3-C753-442F-AED5-30E2F36F7593}" dt="2022-12-02T15:35:53.951" v="475" actId="14100"/>
          <ac:cxnSpMkLst>
            <pc:docMk/>
            <pc:sldMk cId="922653602" sldId="268"/>
            <ac:cxnSpMk id="24" creationId="{91552B40-4DA1-6CBE-4E52-3251007C905C}"/>
          </ac:cxnSpMkLst>
        </pc:cxnChg>
        <pc:cxnChg chg="del mod">
          <ac:chgData name="Ricardo Álvaro" userId="f8047c6e-5bfc-488f-9f4d-71fcd85e3454" providerId="ADAL" clId="{83229DB3-C753-442F-AED5-30E2F36F7593}" dt="2022-12-02T15:34:04.407" v="457" actId="478"/>
          <ac:cxnSpMkLst>
            <pc:docMk/>
            <pc:sldMk cId="922653602" sldId="268"/>
            <ac:cxnSpMk id="25" creationId="{E9653CE5-AB56-572B-B0DF-B65C775C029C}"/>
          </ac:cxnSpMkLst>
        </pc:cxnChg>
        <pc:cxnChg chg="del mod">
          <ac:chgData name="Ricardo Álvaro" userId="f8047c6e-5bfc-488f-9f4d-71fcd85e3454" providerId="ADAL" clId="{83229DB3-C753-442F-AED5-30E2F36F7593}" dt="2022-12-02T15:34:05.734" v="458" actId="478"/>
          <ac:cxnSpMkLst>
            <pc:docMk/>
            <pc:sldMk cId="922653602" sldId="268"/>
            <ac:cxnSpMk id="27" creationId="{055823D2-DB6C-B485-1413-4DDA7E381356}"/>
          </ac:cxnSpMkLst>
        </pc:cxnChg>
        <pc:cxnChg chg="del mod">
          <ac:chgData name="Ricardo Álvaro" userId="f8047c6e-5bfc-488f-9f4d-71fcd85e3454" providerId="ADAL" clId="{83229DB3-C753-442F-AED5-30E2F36F7593}" dt="2022-12-02T15:34:07.855" v="461" actId="478"/>
          <ac:cxnSpMkLst>
            <pc:docMk/>
            <pc:sldMk cId="922653602" sldId="268"/>
            <ac:cxnSpMk id="29" creationId="{4A317383-6E6B-DBF8-BE37-BB02826AA1D8}"/>
          </ac:cxnSpMkLst>
        </pc:cxnChg>
        <pc:cxnChg chg="add">
          <ac:chgData name="Ricardo Álvaro" userId="f8047c6e-5bfc-488f-9f4d-71fcd85e3454" providerId="ADAL" clId="{83229DB3-C753-442F-AED5-30E2F36F7593}" dt="2022-12-02T15:35:58.026" v="476" actId="11529"/>
          <ac:cxnSpMkLst>
            <pc:docMk/>
            <pc:sldMk cId="922653602" sldId="268"/>
            <ac:cxnSpMk id="30" creationId="{BB5C1072-F912-0653-6F54-A8F416F036B2}"/>
          </ac:cxnSpMkLst>
        </pc:cxnChg>
        <pc:cxnChg chg="del mod">
          <ac:chgData name="Ricardo Álvaro" userId="f8047c6e-5bfc-488f-9f4d-71fcd85e3454" providerId="ADAL" clId="{83229DB3-C753-442F-AED5-30E2F36F7593}" dt="2022-12-02T15:34:03.335" v="456" actId="478"/>
          <ac:cxnSpMkLst>
            <pc:docMk/>
            <pc:sldMk cId="922653602" sldId="268"/>
            <ac:cxnSpMk id="31" creationId="{11D109D6-1504-0A05-2C5E-4481B128FDAD}"/>
          </ac:cxnSpMkLst>
        </pc:cxnChg>
        <pc:cxnChg chg="del mod">
          <ac:chgData name="Ricardo Álvaro" userId="f8047c6e-5bfc-488f-9f4d-71fcd85e3454" providerId="ADAL" clId="{83229DB3-C753-442F-AED5-30E2F36F7593}" dt="2022-12-02T15:34:02.319" v="455" actId="478"/>
          <ac:cxnSpMkLst>
            <pc:docMk/>
            <pc:sldMk cId="922653602" sldId="268"/>
            <ac:cxnSpMk id="33" creationId="{CDDA8F38-6332-013E-8694-D2F55E4080C3}"/>
          </ac:cxnSpMkLst>
        </pc:cxnChg>
        <pc:cxnChg chg="add mod">
          <ac:chgData name="Ricardo Álvaro" userId="f8047c6e-5bfc-488f-9f4d-71fcd85e3454" providerId="ADAL" clId="{83229DB3-C753-442F-AED5-30E2F36F7593}" dt="2022-12-02T15:36:11.115" v="478" actId="14100"/>
          <ac:cxnSpMkLst>
            <pc:docMk/>
            <pc:sldMk cId="922653602" sldId="268"/>
            <ac:cxnSpMk id="34" creationId="{39E05741-6C31-D583-5B04-412127431BB3}"/>
          </ac:cxnSpMkLst>
        </pc:cxnChg>
        <pc:cxnChg chg="add">
          <ac:chgData name="Ricardo Álvaro" userId="f8047c6e-5bfc-488f-9f4d-71fcd85e3454" providerId="ADAL" clId="{83229DB3-C753-442F-AED5-30E2F36F7593}" dt="2022-12-02T15:36:16.104" v="479" actId="11529"/>
          <ac:cxnSpMkLst>
            <pc:docMk/>
            <pc:sldMk cId="922653602" sldId="268"/>
            <ac:cxnSpMk id="37" creationId="{DC33BE24-895F-D22F-2E4F-D4993AE6B6D2}"/>
          </ac:cxnSpMkLst>
        </pc:cxnChg>
        <pc:cxnChg chg="add">
          <ac:chgData name="Ricardo Álvaro" userId="f8047c6e-5bfc-488f-9f4d-71fcd85e3454" providerId="ADAL" clId="{83229DB3-C753-442F-AED5-30E2F36F7593}" dt="2022-12-02T15:36:21.840" v="480" actId="11529"/>
          <ac:cxnSpMkLst>
            <pc:docMk/>
            <pc:sldMk cId="922653602" sldId="268"/>
            <ac:cxnSpMk id="39" creationId="{DDD1046A-AAF0-90C4-5F99-C9046954C124}"/>
          </ac:cxnSpMkLst>
        </pc:cxnChg>
        <pc:cxnChg chg="add">
          <ac:chgData name="Ricardo Álvaro" userId="f8047c6e-5bfc-488f-9f4d-71fcd85e3454" providerId="ADAL" clId="{83229DB3-C753-442F-AED5-30E2F36F7593}" dt="2022-12-02T15:36:25.062" v="481" actId="11529"/>
          <ac:cxnSpMkLst>
            <pc:docMk/>
            <pc:sldMk cId="922653602" sldId="268"/>
            <ac:cxnSpMk id="41" creationId="{D1AF7F6B-5833-5303-78A8-2D8EC6AD81C5}"/>
          </ac:cxnSpMkLst>
        </pc:cxnChg>
        <pc:cxnChg chg="add">
          <ac:chgData name="Ricardo Álvaro" userId="f8047c6e-5bfc-488f-9f4d-71fcd85e3454" providerId="ADAL" clId="{83229DB3-C753-442F-AED5-30E2F36F7593}" dt="2022-12-02T15:36:29.773" v="482" actId="11529"/>
          <ac:cxnSpMkLst>
            <pc:docMk/>
            <pc:sldMk cId="922653602" sldId="268"/>
            <ac:cxnSpMk id="43" creationId="{C1C93F9A-B720-FDD8-4038-D426D488F4B2}"/>
          </ac:cxnSpMkLst>
        </pc:cxnChg>
      </pc:sldChg>
      <pc:sldChg chg="addSp delSp modSp add del mod">
        <pc:chgData name="Ricardo Álvaro" userId="f8047c6e-5bfc-488f-9f4d-71fcd85e3454" providerId="ADAL" clId="{83229DB3-C753-442F-AED5-30E2F36F7593}" dt="2022-12-02T15:50:26.360" v="528" actId="47"/>
        <pc:sldMkLst>
          <pc:docMk/>
          <pc:sldMk cId="3299739551" sldId="269"/>
        </pc:sldMkLst>
        <pc:spChg chg="add del mod">
          <ac:chgData name="Ricardo Álvaro" userId="f8047c6e-5bfc-488f-9f4d-71fcd85e3454" providerId="ADAL" clId="{83229DB3-C753-442F-AED5-30E2F36F7593}" dt="2022-12-02T15:48:23.507" v="509" actId="6549"/>
          <ac:spMkLst>
            <pc:docMk/>
            <pc:sldMk cId="3299739551" sldId="269"/>
            <ac:spMk id="6" creationId="{00000000-0000-0000-0000-000000000000}"/>
          </ac:spMkLst>
        </pc:spChg>
        <pc:picChg chg="add mod modCrop">
          <ac:chgData name="Ricardo Álvaro" userId="f8047c6e-5bfc-488f-9f4d-71fcd85e3454" providerId="ADAL" clId="{83229DB3-C753-442F-AED5-30E2F36F7593}" dt="2022-12-02T15:49:37.214" v="523" actId="1076"/>
          <ac:picMkLst>
            <pc:docMk/>
            <pc:sldMk cId="3299739551" sldId="269"/>
            <ac:picMk id="9" creationId="{3F6B0C07-6D8D-BDC1-82E5-60501899C9F4}"/>
          </ac:picMkLst>
        </pc:picChg>
        <pc:picChg chg="add mod">
          <ac:chgData name="Ricardo Álvaro" userId="f8047c6e-5bfc-488f-9f4d-71fcd85e3454" providerId="ADAL" clId="{83229DB3-C753-442F-AED5-30E2F36F7593}" dt="2022-12-02T15:49:47.039" v="527" actId="1076"/>
          <ac:picMkLst>
            <pc:docMk/>
            <pc:sldMk cId="3299739551" sldId="269"/>
            <ac:picMk id="10" creationId="{F31F1969-5424-1181-F762-F1B8F714E639}"/>
          </ac:picMkLst>
        </pc:picChg>
        <pc:picChg chg="add del mod">
          <ac:chgData name="Ricardo Álvaro" userId="f8047c6e-5bfc-488f-9f4d-71fcd85e3454" providerId="ADAL" clId="{83229DB3-C753-442F-AED5-30E2F36F7593}" dt="2022-12-02T15:45:03.830" v="491" actId="478"/>
          <ac:picMkLst>
            <pc:docMk/>
            <pc:sldMk cId="3299739551" sldId="269"/>
            <ac:picMk id="11" creationId="{11790EFF-1D0A-3626-1099-29AEFB6EB78F}"/>
          </ac:picMkLst>
        </pc:picChg>
      </pc:sldChg>
      <pc:sldChg chg="addSp delSp add del mod">
        <pc:chgData name="Ricardo Álvaro" userId="f8047c6e-5bfc-488f-9f4d-71fcd85e3454" providerId="ADAL" clId="{83229DB3-C753-442F-AED5-30E2F36F7593}" dt="2022-12-02T15:45:00.317" v="488"/>
        <pc:sldMkLst>
          <pc:docMk/>
          <pc:sldMk cId="568021653" sldId="270"/>
        </pc:sldMkLst>
        <pc:picChg chg="add del">
          <ac:chgData name="Ricardo Álvaro" userId="f8047c6e-5bfc-488f-9f4d-71fcd85e3454" providerId="ADAL" clId="{83229DB3-C753-442F-AED5-30E2F36F7593}" dt="2022-12-02T15:44:59.803" v="487" actId="478"/>
          <ac:picMkLst>
            <pc:docMk/>
            <pc:sldMk cId="568021653" sldId="270"/>
            <ac:picMk id="11" creationId="{11790EFF-1D0A-3626-1099-29AEFB6EB78F}"/>
          </ac:picMkLst>
        </pc:picChg>
      </pc:sldChg>
      <pc:sldChg chg="modSp add">
        <pc:chgData name="Ricardo Álvaro" userId="f8047c6e-5bfc-488f-9f4d-71fcd85e3454" providerId="ADAL" clId="{83229DB3-C753-442F-AED5-30E2F36F7593}" dt="2022-12-02T15:48:48.194" v="514"/>
        <pc:sldMkLst>
          <pc:docMk/>
          <pc:sldMk cId="2598467508" sldId="270"/>
        </pc:sldMkLst>
        <pc:picChg chg="mod">
          <ac:chgData name="Ricardo Álvaro" userId="f8047c6e-5bfc-488f-9f4d-71fcd85e3454" providerId="ADAL" clId="{83229DB3-C753-442F-AED5-30E2F36F7593}" dt="2022-12-02T15:48:48.194" v="514"/>
          <ac:picMkLst>
            <pc:docMk/>
            <pc:sldMk cId="2598467508" sldId="270"/>
            <ac:picMk id="9" creationId="{3F6B0C07-6D8D-BDC1-82E5-60501899C9F4}"/>
          </ac:picMkLst>
        </pc:picChg>
      </pc:sldChg>
      <pc:sldChg chg="addSp delSp modSp add mod">
        <pc:chgData name="Ricardo Álvaro" userId="f8047c6e-5bfc-488f-9f4d-71fcd85e3454" providerId="ADAL" clId="{83229DB3-C753-442F-AED5-30E2F36F7593}" dt="2022-12-02T16:01:44.323" v="855" actId="1076"/>
        <pc:sldMkLst>
          <pc:docMk/>
          <pc:sldMk cId="3844984799" sldId="271"/>
        </pc:sldMkLst>
        <pc:spChg chg="add mod">
          <ac:chgData name="Ricardo Álvaro" userId="f8047c6e-5bfc-488f-9f4d-71fcd85e3454" providerId="ADAL" clId="{83229DB3-C753-442F-AED5-30E2F36F7593}" dt="2022-12-02T16:01:44.323" v="855" actId="1076"/>
          <ac:spMkLst>
            <pc:docMk/>
            <pc:sldMk cId="3844984799" sldId="271"/>
            <ac:spMk id="2" creationId="{BAE09B59-20F0-FEF4-85DB-7427696B5173}"/>
          </ac:spMkLst>
        </pc:spChg>
        <pc:spChg chg="mod">
          <ac:chgData name="Ricardo Álvaro" userId="f8047c6e-5bfc-488f-9f4d-71fcd85e3454" providerId="ADAL" clId="{83229DB3-C753-442F-AED5-30E2F36F7593}" dt="2022-12-02T15:54:22.973" v="587" actId="20577"/>
          <ac:spMkLst>
            <pc:docMk/>
            <pc:sldMk cId="3844984799" sldId="271"/>
            <ac:spMk id="6" creationId="{00000000-0000-0000-0000-000000000000}"/>
          </ac:spMkLst>
        </pc:spChg>
        <pc:picChg chg="del">
          <ac:chgData name="Ricardo Álvaro" userId="f8047c6e-5bfc-488f-9f4d-71fcd85e3454" providerId="ADAL" clId="{83229DB3-C753-442F-AED5-30E2F36F7593}" dt="2022-12-02T15:54:15.984" v="576" actId="478"/>
          <ac:picMkLst>
            <pc:docMk/>
            <pc:sldMk cId="3844984799" sldId="271"/>
            <ac:picMk id="9" creationId="{3F6B0C07-6D8D-BDC1-82E5-60501899C9F4}"/>
          </ac:picMkLst>
        </pc:picChg>
      </pc:sldChg>
      <pc:sldChg chg="addSp delSp modSp add mod ord">
        <pc:chgData name="Ricardo Álvaro" userId="f8047c6e-5bfc-488f-9f4d-71fcd85e3454" providerId="ADAL" clId="{83229DB3-C753-442F-AED5-30E2F36F7593}" dt="2022-12-02T16:20:15.155" v="1285" actId="478"/>
        <pc:sldMkLst>
          <pc:docMk/>
          <pc:sldMk cId="4000744427" sldId="272"/>
        </pc:sldMkLst>
        <pc:spChg chg="del">
          <ac:chgData name="Ricardo Álvaro" userId="f8047c6e-5bfc-488f-9f4d-71fcd85e3454" providerId="ADAL" clId="{83229DB3-C753-442F-AED5-30E2F36F7593}" dt="2022-12-02T16:02:21.571" v="884" actId="478"/>
          <ac:spMkLst>
            <pc:docMk/>
            <pc:sldMk cId="4000744427" sldId="272"/>
            <ac:spMk id="2" creationId="{00000000-0000-0000-0000-000000000000}"/>
          </ac:spMkLst>
        </pc:spChg>
        <pc:spChg chg="mod">
          <ac:chgData name="Ricardo Álvaro" userId="f8047c6e-5bfc-488f-9f4d-71fcd85e3454" providerId="ADAL" clId="{83229DB3-C753-442F-AED5-30E2F36F7593}" dt="2022-12-02T16:02:19.212" v="883" actId="20577"/>
          <ac:spMkLst>
            <pc:docMk/>
            <pc:sldMk cId="4000744427" sldId="272"/>
            <ac:spMk id="6" creationId="{00000000-0000-0000-0000-000000000000}"/>
          </ac:spMkLst>
        </pc:spChg>
        <pc:spChg chg="add mod">
          <ac:chgData name="Ricardo Álvaro" userId="f8047c6e-5bfc-488f-9f4d-71fcd85e3454" providerId="ADAL" clId="{83229DB3-C753-442F-AED5-30E2F36F7593}" dt="2022-12-02T16:16:34.108" v="1177" actId="1076"/>
          <ac:spMkLst>
            <pc:docMk/>
            <pc:sldMk cId="4000744427" sldId="272"/>
            <ac:spMk id="9" creationId="{B1021D22-C1B4-2D92-083C-FCE0D1F0C366}"/>
          </ac:spMkLst>
        </pc:spChg>
        <pc:spChg chg="add mod">
          <ac:chgData name="Ricardo Álvaro" userId="f8047c6e-5bfc-488f-9f4d-71fcd85e3454" providerId="ADAL" clId="{83229DB3-C753-442F-AED5-30E2F36F7593}" dt="2022-12-02T16:17:15.602" v="1194" actId="20577"/>
          <ac:spMkLst>
            <pc:docMk/>
            <pc:sldMk cId="4000744427" sldId="272"/>
            <ac:spMk id="28" creationId="{876BCF14-536C-E0C5-C7BB-4E1122144F4A}"/>
          </ac:spMkLst>
        </pc:spChg>
        <pc:spChg chg="add mod">
          <ac:chgData name="Ricardo Álvaro" userId="f8047c6e-5bfc-488f-9f4d-71fcd85e3454" providerId="ADAL" clId="{83229DB3-C753-442F-AED5-30E2F36F7593}" dt="2022-12-02T16:16:46.900" v="1180" actId="1076"/>
          <ac:spMkLst>
            <pc:docMk/>
            <pc:sldMk cId="4000744427" sldId="272"/>
            <ac:spMk id="29" creationId="{4BE6B767-D0C3-A8EF-CECF-BBB16C9F51F7}"/>
          </ac:spMkLst>
        </pc:spChg>
        <pc:spChg chg="add mod">
          <ac:chgData name="Ricardo Álvaro" userId="f8047c6e-5bfc-488f-9f4d-71fcd85e3454" providerId="ADAL" clId="{83229DB3-C753-442F-AED5-30E2F36F7593}" dt="2022-12-02T16:16:53.132" v="1182" actId="1076"/>
          <ac:spMkLst>
            <pc:docMk/>
            <pc:sldMk cId="4000744427" sldId="272"/>
            <ac:spMk id="30" creationId="{42F4C89D-D0B3-C971-B20D-C2B693CC28E5}"/>
          </ac:spMkLst>
        </pc:spChg>
        <pc:spChg chg="add mod">
          <ac:chgData name="Ricardo Álvaro" userId="f8047c6e-5bfc-488f-9f4d-71fcd85e3454" providerId="ADAL" clId="{83229DB3-C753-442F-AED5-30E2F36F7593}" dt="2022-12-02T16:17:48.799" v="1223" actId="1076"/>
          <ac:spMkLst>
            <pc:docMk/>
            <pc:sldMk cId="4000744427" sldId="272"/>
            <ac:spMk id="31" creationId="{484CEBFA-021C-3C94-FECD-B05D90C9FB3B}"/>
          </ac:spMkLst>
        </pc:spChg>
        <pc:spChg chg="add del mod">
          <ac:chgData name="Ricardo Álvaro" userId="f8047c6e-5bfc-488f-9f4d-71fcd85e3454" providerId="ADAL" clId="{83229DB3-C753-442F-AED5-30E2F36F7593}" dt="2022-12-02T16:20:15.155" v="1285" actId="478"/>
          <ac:spMkLst>
            <pc:docMk/>
            <pc:sldMk cId="4000744427" sldId="272"/>
            <ac:spMk id="32" creationId="{07367882-2EDB-4184-B9D5-974FD9D34617}"/>
          </ac:spMkLst>
        </pc:spChg>
        <pc:picChg chg="del">
          <ac:chgData name="Ricardo Álvaro" userId="f8047c6e-5bfc-488f-9f4d-71fcd85e3454" providerId="ADAL" clId="{83229DB3-C753-442F-AED5-30E2F36F7593}" dt="2022-12-02T16:02:22.057" v="885" actId="478"/>
          <ac:picMkLst>
            <pc:docMk/>
            <pc:sldMk cId="4000744427" sldId="272"/>
            <ac:picMk id="10" creationId="{DD201215-5D71-7A45-2012-FAC2106FF814}"/>
          </ac:picMkLst>
        </pc:picChg>
        <pc:picChg chg="add del mod">
          <ac:chgData name="Ricardo Álvaro" userId="f8047c6e-5bfc-488f-9f4d-71fcd85e3454" providerId="ADAL" clId="{83229DB3-C753-442F-AED5-30E2F36F7593}" dt="2022-12-02T16:09:14.467" v="942" actId="478"/>
          <ac:picMkLst>
            <pc:docMk/>
            <pc:sldMk cId="4000744427" sldId="272"/>
            <ac:picMk id="11" creationId="{29927928-1B2F-4485-98B3-BDC5BB770758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3" creationId="{38650175-36E3-B36E-CBBB-D82F244820D6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5" creationId="{535612B2-D074-A86F-788D-9673445F2F15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7" creationId="{3F6AB58F-9B95-DDD9-E610-5C856A687690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19" creationId="{AC1C1472-DBD4-9507-A52A-1068A0ACE97A}"/>
          </ac:picMkLst>
        </pc:picChg>
        <pc:picChg chg="add del mod modCrop">
          <ac:chgData name="Ricardo Álvaro" userId="f8047c6e-5bfc-488f-9f4d-71fcd85e3454" providerId="ADAL" clId="{83229DB3-C753-442F-AED5-30E2F36F7593}" dt="2022-12-02T16:11:37.787" v="965" actId="478"/>
          <ac:picMkLst>
            <pc:docMk/>
            <pc:sldMk cId="4000744427" sldId="272"/>
            <ac:picMk id="21" creationId="{CE24706B-E33C-DB74-0D1C-69D8F733620E}"/>
          </ac:picMkLst>
        </pc:picChg>
        <pc:picChg chg="add del mod">
          <ac:chgData name="Ricardo Álvaro" userId="f8047c6e-5bfc-488f-9f4d-71fcd85e3454" providerId="ADAL" clId="{83229DB3-C753-442F-AED5-30E2F36F7593}" dt="2022-12-02T16:12:00.723" v="969" actId="478"/>
          <ac:picMkLst>
            <pc:docMk/>
            <pc:sldMk cId="4000744427" sldId="272"/>
            <ac:picMk id="23" creationId="{8C0C3063-2475-91BE-FAA7-70230A575095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25" creationId="{3AEE5162-F90D-355F-8439-D2777B4EFD6E}"/>
          </ac:picMkLst>
        </pc:picChg>
        <pc:picChg chg="add mod">
          <ac:chgData name="Ricardo Álvaro" userId="f8047c6e-5bfc-488f-9f4d-71fcd85e3454" providerId="ADAL" clId="{83229DB3-C753-442F-AED5-30E2F36F7593}" dt="2022-12-02T16:13:25.509" v="977" actId="1076"/>
          <ac:picMkLst>
            <pc:docMk/>
            <pc:sldMk cId="4000744427" sldId="272"/>
            <ac:picMk id="27" creationId="{E3E6ACE5-F9AB-4D39-935C-F7FF27FED85D}"/>
          </ac:picMkLst>
        </pc:picChg>
      </pc:sldChg>
      <pc:sldChg chg="delSp modSp add mod ord">
        <pc:chgData name="Ricardo Álvaro" userId="f8047c6e-5bfc-488f-9f4d-71fcd85e3454" providerId="ADAL" clId="{83229DB3-C753-442F-AED5-30E2F36F7593}" dt="2022-12-02T16:21:28.724" v="1346" actId="1076"/>
        <pc:sldMkLst>
          <pc:docMk/>
          <pc:sldMk cId="4274331317" sldId="273"/>
        </pc:sldMkLst>
        <pc:spChg chg="mod">
          <ac:chgData name="Ricardo Álvaro" userId="f8047c6e-5bfc-488f-9f4d-71fcd85e3454" providerId="ADAL" clId="{83229DB3-C753-442F-AED5-30E2F36F7593}" dt="2022-12-02T16:21:28.724" v="1346" actId="1076"/>
          <ac:spMkLst>
            <pc:docMk/>
            <pc:sldMk cId="4274331317" sldId="273"/>
            <ac:spMk id="2" creationId="{00000000-0000-0000-0000-000000000000}"/>
          </ac:spMkLst>
        </pc:spChg>
        <pc:spChg chg="mod">
          <ac:chgData name="Ricardo Álvaro" userId="f8047c6e-5bfc-488f-9f4d-71fcd85e3454" providerId="ADAL" clId="{83229DB3-C753-442F-AED5-30E2F36F7593}" dt="2022-12-02T16:19:21.418" v="1244" actId="20577"/>
          <ac:spMkLst>
            <pc:docMk/>
            <pc:sldMk cId="4274331317" sldId="273"/>
            <ac:spMk id="6" creationId="{00000000-0000-0000-0000-000000000000}"/>
          </ac:spMkLst>
        </pc:spChg>
        <pc:picChg chg="del">
          <ac:chgData name="Ricardo Álvaro" userId="f8047c6e-5bfc-488f-9f4d-71fcd85e3454" providerId="ADAL" clId="{83229DB3-C753-442F-AED5-30E2F36F7593}" dt="2022-12-02T16:19:25.353" v="1245" actId="478"/>
          <ac:picMkLst>
            <pc:docMk/>
            <pc:sldMk cId="4274331317" sldId="273"/>
            <ac:picMk id="10" creationId="{DD201215-5D71-7A45-2012-FAC2106FF814}"/>
          </ac:picMkLst>
        </pc:picChg>
      </pc:sldChg>
      <pc:sldChg chg="add del">
        <pc:chgData name="Ricardo Álvaro" userId="f8047c6e-5bfc-488f-9f4d-71fcd85e3454" providerId="ADAL" clId="{83229DB3-C753-442F-AED5-30E2F36F7593}" dt="2022-12-02T16:22:44.217" v="1353" actId="47"/>
        <pc:sldMkLst>
          <pc:docMk/>
          <pc:sldMk cId="176697537" sldId="274"/>
        </pc:sldMkLst>
      </pc:sldChg>
      <pc:sldChg chg="add del">
        <pc:chgData name="Ricardo Álvaro" userId="f8047c6e-5bfc-488f-9f4d-71fcd85e3454" providerId="ADAL" clId="{83229DB3-C753-442F-AED5-30E2F36F7593}" dt="2022-12-02T16:22:06.452" v="1349"/>
        <pc:sldMkLst>
          <pc:docMk/>
          <pc:sldMk cId="1737074888" sldId="274"/>
        </pc:sldMkLst>
      </pc:sldChg>
    </pc:docChg>
  </pc:docChgLst>
  <pc:docChgLst>
    <pc:chgData name="Ricardo Álvaro" userId="f8047c6e-5bfc-488f-9f4d-71fcd85e3454" providerId="ADAL" clId="{339DAD0B-90D1-4697-B099-43935E6082C9}"/>
    <pc:docChg chg="modSld">
      <pc:chgData name="Ricardo Álvaro" userId="f8047c6e-5bfc-488f-9f4d-71fcd85e3454" providerId="ADAL" clId="{339DAD0B-90D1-4697-B099-43935E6082C9}" dt="2023-10-06T14:30:37.582" v="0" actId="20577"/>
      <pc:docMkLst>
        <pc:docMk/>
      </pc:docMkLst>
      <pc:sldChg chg="modSp mod">
        <pc:chgData name="Ricardo Álvaro" userId="f8047c6e-5bfc-488f-9f4d-71fcd85e3454" providerId="ADAL" clId="{339DAD0B-90D1-4697-B099-43935E6082C9}" dt="2023-10-06T14:30:37.582" v="0" actId="20577"/>
        <pc:sldMkLst>
          <pc:docMk/>
          <pc:sldMk cId="4000744427" sldId="272"/>
        </pc:sldMkLst>
        <pc:spChg chg="mod">
          <ac:chgData name="Ricardo Álvaro" userId="f8047c6e-5bfc-488f-9f4d-71fcd85e3454" providerId="ADAL" clId="{339DAD0B-90D1-4697-B099-43935E6082C9}" dt="2023-10-06T14:30:37.582" v="0" actId="20577"/>
          <ac:spMkLst>
            <pc:docMk/>
            <pc:sldMk cId="4000744427" sldId="272"/>
            <ac:spMk id="9" creationId="{B1021D22-C1B4-2D92-083C-FCE0D1F0C3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CA9D-D002-4335-96D0-6E0FEF409F69}" type="datetimeFigureOut">
              <a:rPr lang="es-ES" smtClean="0"/>
              <a:t>03/11/2023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9833A-6B5F-42FD-905B-6049DA882A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47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Los mensajes de Kafka se almacenan en </a:t>
            </a:r>
            <a:r>
              <a:rPr lang="es-ES" b="1" i="0" dirty="0" err="1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topics</a:t>
            </a:r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, y se reparten en </a:t>
            </a:r>
            <a:r>
              <a:rPr lang="es-ES" b="1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particiones</a:t>
            </a:r>
            <a:r>
              <a:rPr lang="es-ES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 para hacer el sistema escalable y tolerante a fallos.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9833A-6B5F-42FD-905B-6049DA882A7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6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3725" y="1084653"/>
            <a:ext cx="384682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829" y="441074"/>
            <a:ext cx="7186340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36016"/>
            <a:ext cx="837310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013" y="4784990"/>
            <a:ext cx="244665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521" y="4778067"/>
            <a:ext cx="30099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" TargetMode="External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052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Índice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176350"/>
            <a:ext cx="4149324" cy="257698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10" dirty="0" err="1">
                <a:latin typeface="Arial"/>
                <a:cs typeface="Arial"/>
              </a:rPr>
              <a:t>Introducción</a:t>
            </a:r>
            <a:endParaRPr lang="es-ES" sz="1800" spc="-1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pc="-10" dirty="0" err="1">
                <a:latin typeface="Arial"/>
                <a:cs typeface="Arial"/>
              </a:rPr>
              <a:t>Background</a:t>
            </a:r>
            <a:endParaRPr lang="es-ES" spc="-1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pc="-10" dirty="0">
                <a:latin typeface="Arial"/>
                <a:cs typeface="Arial"/>
              </a:rPr>
              <a:t>LANDSCAPE BIG DATA</a:t>
            </a:r>
          </a:p>
          <a:p>
            <a:pPr marL="431800" indent="-419734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KAFKA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Partes de Kafka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10" dirty="0">
                <a:latin typeface="Arial"/>
                <a:cs typeface="Arial"/>
              </a:rPr>
              <a:t>Caso de Uso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z="1800" spc="-20" dirty="0">
                <a:latin typeface="Arial"/>
                <a:cs typeface="Arial"/>
              </a:rPr>
              <a:t>Esquema</a:t>
            </a:r>
          </a:p>
          <a:p>
            <a:pPr marL="431800" indent="-419734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s-ES" spc="-20" dirty="0">
                <a:latin typeface="Arial"/>
                <a:cs typeface="Arial"/>
              </a:rPr>
              <a:t>Instalación</a:t>
            </a:r>
            <a:endParaRPr lang="es-ES" sz="1800" spc="-2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4823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 de uso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20A0D-9BDD-C1F2-6FC9-096F494E73B8}"/>
              </a:ext>
            </a:extLst>
          </p:cNvPr>
          <p:cNvSpPr/>
          <p:nvPr/>
        </p:nvSpPr>
        <p:spPr>
          <a:xfrm>
            <a:off x="256087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0FB15-19BB-B095-F76F-F0EDB367FFEB}"/>
              </a:ext>
            </a:extLst>
          </p:cNvPr>
          <p:cNvSpPr/>
          <p:nvPr/>
        </p:nvSpPr>
        <p:spPr>
          <a:xfrm>
            <a:off x="48006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E4C50-D12B-ABA7-A246-B666D2776CF5}"/>
              </a:ext>
            </a:extLst>
          </p:cNvPr>
          <p:cNvSpPr/>
          <p:nvPr/>
        </p:nvSpPr>
        <p:spPr>
          <a:xfrm>
            <a:off x="72390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BA3C3F-CB8F-582A-1B84-63308AF3AA8E}"/>
              </a:ext>
            </a:extLst>
          </p:cNvPr>
          <p:cNvSpPr/>
          <p:nvPr/>
        </p:nvSpPr>
        <p:spPr>
          <a:xfrm>
            <a:off x="4572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BFC96-73CF-2C43-258B-3064EF7BF978}"/>
              </a:ext>
            </a:extLst>
          </p:cNvPr>
          <p:cNvSpPr/>
          <p:nvPr/>
        </p:nvSpPr>
        <p:spPr>
          <a:xfrm>
            <a:off x="2567796" y="3664485"/>
            <a:ext cx="154700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3A275-F0D9-DFFA-A0DC-6D016056CAC3}"/>
              </a:ext>
            </a:extLst>
          </p:cNvPr>
          <p:cNvSpPr/>
          <p:nvPr/>
        </p:nvSpPr>
        <p:spPr>
          <a:xfrm>
            <a:off x="4807526" y="3664485"/>
            <a:ext cx="149407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E8D4-DB45-4743-AEA7-1F5D59366B27}"/>
              </a:ext>
            </a:extLst>
          </p:cNvPr>
          <p:cNvSpPr/>
          <p:nvPr/>
        </p:nvSpPr>
        <p:spPr>
          <a:xfrm>
            <a:off x="7166263" y="3664485"/>
            <a:ext cx="143394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D95E1-696C-2EAD-E971-C9167F06EF01}"/>
              </a:ext>
            </a:extLst>
          </p:cNvPr>
          <p:cNvSpPr/>
          <p:nvPr/>
        </p:nvSpPr>
        <p:spPr>
          <a:xfrm>
            <a:off x="464126" y="3664485"/>
            <a:ext cx="159327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6B3E09-6681-6511-F1BE-EA1DEC86DBBB}"/>
              </a:ext>
            </a:extLst>
          </p:cNvPr>
          <p:cNvSpPr/>
          <p:nvPr/>
        </p:nvSpPr>
        <p:spPr>
          <a:xfrm>
            <a:off x="2891472" y="2443565"/>
            <a:ext cx="2446654" cy="685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Kafka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94B9A1-6077-997E-1441-0D0E3C772840}"/>
              </a:ext>
            </a:extLst>
          </p:cNvPr>
          <p:cNvCxnSpPr>
            <a:stCxn id="15" idx="2"/>
            <a:endCxn id="2" idx="0"/>
          </p:cNvCxnSpPr>
          <p:nvPr/>
        </p:nvCxnSpPr>
        <p:spPr>
          <a:xfrm>
            <a:off x="1066800" y="1809750"/>
            <a:ext cx="3047999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552B40-4DA1-6CBE-4E52-3251007C905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3170470" y="1809750"/>
            <a:ext cx="944329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C1072-F912-0653-6F54-A8F416F036B2}"/>
              </a:ext>
            </a:extLst>
          </p:cNvPr>
          <p:cNvCxnSpPr>
            <a:stCxn id="13" idx="2"/>
            <a:endCxn id="2" idx="0"/>
          </p:cNvCxnSpPr>
          <p:nvPr/>
        </p:nvCxnSpPr>
        <p:spPr>
          <a:xfrm flipH="1">
            <a:off x="4114799" y="1809750"/>
            <a:ext cx="1295401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05741-6C31-D583-5B04-412127431BB3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flipH="1">
            <a:off x="4114799" y="1809750"/>
            <a:ext cx="3733801" cy="6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33BE24-895F-D22F-2E4F-D4993AE6B6D2}"/>
              </a:ext>
            </a:extLst>
          </p:cNvPr>
          <p:cNvCxnSpPr>
            <a:stCxn id="2" idx="4"/>
            <a:endCxn id="19" idx="0"/>
          </p:cNvCxnSpPr>
          <p:nvPr/>
        </p:nvCxnSpPr>
        <p:spPr>
          <a:xfrm flipH="1">
            <a:off x="1260763" y="3129365"/>
            <a:ext cx="2854036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D1046A-AAF0-90C4-5F99-C9046954C124}"/>
              </a:ext>
            </a:extLst>
          </p:cNvPr>
          <p:cNvCxnSpPr>
            <a:stCxn id="2" idx="4"/>
            <a:endCxn id="16" idx="0"/>
          </p:cNvCxnSpPr>
          <p:nvPr/>
        </p:nvCxnSpPr>
        <p:spPr>
          <a:xfrm flipH="1">
            <a:off x="3341298" y="3129365"/>
            <a:ext cx="773501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AF7F6B-5833-5303-78A8-2D8EC6AD81C5}"/>
              </a:ext>
            </a:extLst>
          </p:cNvPr>
          <p:cNvCxnSpPr>
            <a:stCxn id="2" idx="4"/>
            <a:endCxn id="17" idx="0"/>
          </p:cNvCxnSpPr>
          <p:nvPr/>
        </p:nvCxnSpPr>
        <p:spPr>
          <a:xfrm>
            <a:off x="4114799" y="3129365"/>
            <a:ext cx="1439763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C93F9A-B720-FDD8-4038-D426D488F4B2}"/>
              </a:ext>
            </a:extLst>
          </p:cNvPr>
          <p:cNvCxnSpPr>
            <a:stCxn id="2" idx="4"/>
            <a:endCxn id="18" idx="0"/>
          </p:cNvCxnSpPr>
          <p:nvPr/>
        </p:nvCxnSpPr>
        <p:spPr>
          <a:xfrm>
            <a:off x="4114799" y="3129365"/>
            <a:ext cx="3768438" cy="5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5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34252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Casos de usos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57016" y="1047750"/>
            <a:ext cx="80305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Registro de eventos de aplicaciones (logs)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Análisis en tiempo real: datos de ventas en tiempo real a un sistema de análisis de compra.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Procesamiento de transacciones financieras: como operaciones bursátiles, transacciones con tarjetas de crédito o pagos en línea. Esto permite un procesamiento rápido y la detección de fraudes en tiempo real.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Seguimiento de flotas y logística: para rastrear y gestionar flotas de vehículos..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Internet de las cosas (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98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8918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Casos de uso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77798" y="1240265"/>
            <a:ext cx="8030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s-ES" dirty="0"/>
              <a:t>Aplicaciones de juego en tiempo real: En la industria de los juegos, Kafka se utiliza para transmitir eventos en tiempo real, como las acciones de los jugadores, puntuaciones y eventos del juego. Esto permite a los desarrolladores ofrecer una experiencia de juego en tiempo real y gestionar eventos multijugador.</a:t>
            </a:r>
          </a:p>
          <a:p>
            <a:pPr marL="342900" indent="-342900">
              <a:buFont typeface="+mj-lt"/>
              <a:buAutoNum type="arabicPeriod" startAt="6"/>
            </a:pPr>
            <a:endParaRPr lang="es-ES" dirty="0"/>
          </a:p>
          <a:p>
            <a:pPr marL="342900" indent="-342900">
              <a:buFont typeface="+mj-lt"/>
              <a:buAutoNum type="arabicPeriod" startAt="6"/>
            </a:pPr>
            <a:r>
              <a:rPr lang="es-ES" dirty="0"/>
              <a:t>Plataformas de redes sociales: gestionar la transmisión de publicaciones, comentarios y notificaciones a millones de usuarios.</a:t>
            </a:r>
          </a:p>
        </p:txBody>
      </p:sp>
    </p:spTree>
    <p:extLst>
      <p:ext uri="{BB962C8B-B14F-4D97-AF65-F5344CB8AC3E}">
        <p14:creationId xmlns:p14="http://schemas.microsoft.com/office/powerpoint/2010/main" val="74502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57569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Softwares parecidos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84725" y="1128597"/>
            <a:ext cx="8030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Apache Pulsar: compite directamente con Kafka.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RabbitMQ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Apache </a:t>
            </a:r>
            <a:r>
              <a:rPr lang="es-ES" dirty="0" err="1"/>
              <a:t>ActiveMQ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Amazon </a:t>
            </a:r>
            <a:r>
              <a:rPr lang="es-ES" dirty="0" err="1"/>
              <a:t>Kinesis</a:t>
            </a:r>
            <a:r>
              <a:rPr lang="es-ES" dirty="0"/>
              <a:t>: Amazon </a:t>
            </a:r>
            <a:r>
              <a:rPr lang="es-ES" dirty="0" err="1"/>
              <a:t>Kinesis</a:t>
            </a:r>
            <a:r>
              <a:rPr lang="es-ES" dirty="0"/>
              <a:t> es un servicio de transmisión de datos en la nube ofrecido por AWS (Amazon Web </a:t>
            </a:r>
            <a:r>
              <a:rPr lang="es-ES" dirty="0" err="1"/>
              <a:t>Services</a:t>
            </a:r>
            <a:r>
              <a:rPr lang="es-ES" dirty="0"/>
              <a:t>). Proporciona capacidades para la ingesta y el procesamiento de flujos de datos en tiempo real.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Google Cloud Pub/Sub</a:t>
            </a:r>
          </a:p>
          <a:p>
            <a:pPr marL="342900" indent="-342900">
              <a:buFont typeface="+mj-lt"/>
              <a:buAutoNum type="arabicPeriod"/>
            </a:pPr>
            <a:r>
              <a:rPr lang="es-ES"/>
              <a:t>Redis </a:t>
            </a:r>
            <a:r>
              <a:rPr lang="es-ES" dirty="0" err="1"/>
              <a:t>Streams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761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Instalación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9B59-20F0-FEF4-85DB-7427696B5173}"/>
              </a:ext>
            </a:extLst>
          </p:cNvPr>
          <p:cNvSpPr txBox="1"/>
          <p:nvPr/>
        </p:nvSpPr>
        <p:spPr>
          <a:xfrm>
            <a:off x="377798" y="1240265"/>
            <a:ext cx="8030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Instalar la versión de java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Crear una carpeta de proyecto (proyecto Kafka)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Descargar Kafka de la página web</a:t>
            </a:r>
          </a:p>
          <a:p>
            <a:pPr marL="342900" indent="-3429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bin/zookeeper-server-start.sh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config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/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zookeeper.properties</a:t>
            </a:r>
            <a:endParaRPr lang="es-E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bin/kafka-server-start.sh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config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/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server.properties</a:t>
            </a:r>
            <a:endParaRPr lang="es-ES" dirty="0">
              <a:solidFill>
                <a:srgbClr val="000000"/>
              </a:solidFill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Monaco"/>
              </a:rPr>
              <a:t>Crear un </a:t>
            </a:r>
            <a:r>
              <a:rPr lang="es-ES" dirty="0" err="1">
                <a:solidFill>
                  <a:srgbClr val="000000"/>
                </a:solidFill>
                <a:latin typeface="Monaco"/>
              </a:rPr>
              <a:t>topic</a:t>
            </a:r>
            <a:r>
              <a:rPr lang="es-ES" dirty="0">
                <a:solidFill>
                  <a:srgbClr val="000000"/>
                </a:solidFill>
                <a:latin typeface="Monaco"/>
              </a:rPr>
              <a:t> : 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bin/kafka-topics.sh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create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bootstrap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-server localhost:9092 --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replication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-factor 1 --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partitions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1 --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demo-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endParaRPr lang="es-E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Monaco"/>
              </a:rPr>
              <a:t>Ventana para productor: 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bin/kafka-console-producer.sh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broker-list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localhost:9092 --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demo-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endParaRPr lang="es-E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Monaco"/>
              </a:rPr>
              <a:t>Ventana para consumidor:</a:t>
            </a:r>
          </a:p>
          <a:p>
            <a:pPr marL="342900" indent="-342900">
              <a:buFont typeface="+mj-lt"/>
              <a:buAutoNum type="arabicPeriod"/>
            </a:pP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bin/kafka-console-consumer.sh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bootstrap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-server localhost:9092 --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from-beginning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--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r>
              <a:rPr lang="es-ES" b="0" i="0" dirty="0">
                <a:solidFill>
                  <a:srgbClr val="000000"/>
                </a:solidFill>
                <a:effectLst/>
                <a:latin typeface="Monaco"/>
              </a:rPr>
              <a:t> demo-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onaco"/>
              </a:rPr>
              <a:t>topic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96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013" y="4770554"/>
            <a:ext cx="2446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Curso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Especialización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IA</a:t>
            </a:r>
            <a:r>
              <a:rPr sz="1200" spc="-7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y</a:t>
            </a:r>
            <a:r>
              <a:rPr sz="1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999999"/>
                </a:solidFill>
                <a:latin typeface="Arial"/>
                <a:cs typeface="Arial"/>
              </a:rPr>
              <a:t>Big</a:t>
            </a:r>
            <a:r>
              <a:rPr sz="1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999999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829" y="441074"/>
            <a:ext cx="7186340" cy="1443344"/>
          </a:xfrm>
          <a:prstGeom prst="rect">
            <a:avLst/>
          </a:prstGeom>
        </p:spPr>
        <p:txBody>
          <a:bodyPr vert="horz" wrap="square" lIns="0" tIns="530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75"/>
              </a:spcBef>
            </a:pPr>
            <a:r>
              <a:rPr lang="es-ES" spc="-10" dirty="0"/>
              <a:t>Kafka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587" y="2450542"/>
            <a:ext cx="5103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lang="es-ES" sz="2600" b="1" dirty="0">
                <a:latin typeface="Arial"/>
                <a:cs typeface="Arial"/>
              </a:rPr>
              <a:t>Kafka</a:t>
            </a:r>
            <a:r>
              <a:rPr sz="2600" b="1" spc="-10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01215-5D71-7A45-2012-FAC2106FF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19259"/>
            <a:ext cx="2672233" cy="1416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8416"/>
            <a:ext cx="8372475" cy="2036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r>
              <a:rPr lang="es-ES" sz="1300" dirty="0">
                <a:solidFill>
                  <a:srgbClr val="00B0F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Kafka</a:t>
            </a:r>
            <a:r>
              <a:rPr lang="es-ES" sz="1300" dirty="0">
                <a:solidFill>
                  <a:srgbClr val="00B0F0"/>
                </a:solidFill>
                <a:latin typeface="Arial"/>
                <a:cs typeface="Arial"/>
              </a:rPr>
              <a:t> </a:t>
            </a:r>
            <a:r>
              <a:rPr lang="es-ES" sz="1300" dirty="0">
                <a:latin typeface="Arial"/>
                <a:cs typeface="Arial"/>
              </a:rPr>
              <a:t>es un sistema de mensajería y una plataforma completa de </a:t>
            </a:r>
            <a:r>
              <a:rPr lang="es-ES" sz="1300" dirty="0" err="1">
                <a:latin typeface="Arial"/>
                <a:cs typeface="Arial"/>
              </a:rPr>
              <a:t>streaming</a:t>
            </a:r>
            <a:r>
              <a:rPr lang="es-ES" sz="1300" dirty="0">
                <a:latin typeface="Arial"/>
                <a:cs typeface="Arial"/>
              </a:rPr>
              <a:t> con capacidad de procesamiento de datos en tiempo real. </a:t>
            </a:r>
          </a:p>
          <a:p>
            <a:pPr algn="l" fontAlgn="base"/>
            <a:endParaRPr lang="es-ES" sz="1300" dirty="0">
              <a:latin typeface="Arial"/>
              <a:cs typeface="Arial"/>
            </a:endParaRPr>
          </a:p>
          <a:p>
            <a:pPr algn="l" fontAlgn="base"/>
            <a:r>
              <a:rPr lang="es-ES" sz="1300" dirty="0">
                <a:latin typeface="Arial"/>
                <a:cs typeface="Arial"/>
              </a:rPr>
              <a:t>Nos proporciona la capacidad de publicar, procesar y almacenar flujos de eventos de forma escalable y tolerante a fallos.</a:t>
            </a:r>
          </a:p>
          <a:p>
            <a:pPr algn="l" fontAlgn="base"/>
            <a:endParaRPr lang="es-ES" sz="1300" dirty="0">
              <a:latin typeface="Arial"/>
              <a:cs typeface="Arial"/>
            </a:endParaRPr>
          </a:p>
          <a:p>
            <a:pPr algn="l" fontAlgn="base"/>
            <a:r>
              <a:rPr lang="es-ES" sz="1300" dirty="0">
                <a:latin typeface="Arial"/>
                <a:cs typeface="Arial"/>
              </a:rPr>
              <a:t>Kafka se distribuye bajo la licencia Open </a:t>
            </a:r>
            <a:r>
              <a:rPr lang="es-ES" sz="1300" dirty="0" err="1">
                <a:latin typeface="Arial"/>
                <a:cs typeface="Arial"/>
              </a:rPr>
              <a:t>Source</a:t>
            </a:r>
            <a:r>
              <a:rPr lang="es-ES" sz="1300" dirty="0">
                <a:latin typeface="Arial"/>
                <a:cs typeface="Arial"/>
              </a:rPr>
              <a:t> de la </a:t>
            </a:r>
            <a:r>
              <a:rPr lang="es-ES" sz="1300" dirty="0">
                <a:solidFill>
                  <a:srgbClr val="00B0F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Software </a:t>
            </a:r>
            <a:r>
              <a:rPr lang="es-ES" sz="1300" dirty="0" err="1">
                <a:solidFill>
                  <a:srgbClr val="00B0F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Foundation</a:t>
            </a:r>
            <a:r>
              <a:rPr lang="es-ES" sz="1300" dirty="0">
                <a:solidFill>
                  <a:srgbClr val="00B0F0"/>
                </a:solidFill>
                <a:latin typeface="Arial"/>
                <a:cs typeface="Arial"/>
              </a:rPr>
              <a:t>.</a:t>
            </a:r>
          </a:p>
          <a:p>
            <a:pPr algn="l" fontAlgn="base"/>
            <a:endParaRPr lang="es-ES" sz="1300" dirty="0">
              <a:latin typeface="Arial"/>
              <a:cs typeface="Arial"/>
            </a:endParaRPr>
          </a:p>
          <a:p>
            <a:pPr algn="l" fontAlgn="base"/>
            <a:r>
              <a:rPr lang="es-ES" sz="1300" dirty="0">
                <a:latin typeface="Arial"/>
                <a:cs typeface="Arial"/>
              </a:rPr>
              <a:t>Se ha convertido en una de las tecnologías clave para realizar procesamiento de datos en tiempo real.</a:t>
            </a:r>
          </a:p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endParaRPr sz="13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2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0" spc="-10" dirty="0"/>
              <a:t>Partes de Kafka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21A4C-5DB8-93A5-90E6-2D326C329DDA}"/>
              </a:ext>
            </a:extLst>
          </p:cNvPr>
          <p:cNvSpPr txBox="1"/>
          <p:nvPr/>
        </p:nvSpPr>
        <p:spPr>
          <a:xfrm>
            <a:off x="457200" y="1276350"/>
            <a:ext cx="86211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productores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son los encargados de escribir mensajes en Kafka.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ES" sz="1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consumidores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los pueden leer y procesar.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s-ES" sz="1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ES" sz="14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son los nodos que forman parte del </a:t>
            </a:r>
            <a:r>
              <a:rPr lang="es-E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Kafka y almacenan y distribuyen los datos</a:t>
            </a:r>
            <a:r>
              <a:rPr lang="es-E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mensajes de Kafka se almacenan en </a:t>
            </a:r>
            <a:r>
              <a:rPr lang="es-E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 se reparten en </a:t>
            </a:r>
            <a:r>
              <a:rPr 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particiones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para hacer el sistema escalable y tolerante a fallos.</a:t>
            </a:r>
          </a:p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BE2A33-972D-3FF7-3CBC-749201288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53" t="16112" r="24560" b="12666"/>
          <a:stretch/>
        </p:blipFill>
        <p:spPr>
          <a:xfrm>
            <a:off x="2788867" y="3492341"/>
            <a:ext cx="33528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Esquema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790EFF-1D0A-3626-1099-29AEFB6EB7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8" r="12626"/>
          <a:stretch/>
        </p:blipFill>
        <p:spPr>
          <a:xfrm>
            <a:off x="3048001" y="1047750"/>
            <a:ext cx="3733800" cy="32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Esquema</a:t>
            </a:r>
            <a:endParaRPr lang="es-ES"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6B0C07-6D8D-BDC1-82E5-60501899C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80" b="92495" l="4230" r="91974">
                        <a14:foregroundMark x1="28091" y1="6085" x2="38178" y2="22718"/>
                        <a14:foregroundMark x1="38178" y1="22718" x2="55748" y2="27383"/>
                        <a14:foregroundMark x1="55748" y1="27383" x2="42733" y2="12576"/>
                        <a14:foregroundMark x1="42733" y1="12576" x2="34056" y2="25963"/>
                        <a14:foregroundMark x1="28633" y1="8114" x2="41974" y2="7911"/>
                        <a14:foregroundMark x1="41974" y1="7911" x2="54338" y2="8925"/>
                        <a14:foregroundMark x1="54338" y1="8925" x2="44794" y2="13996"/>
                        <a14:foregroundMark x1="44794" y1="13996" x2="38612" y2="10751"/>
                        <a14:foregroundMark x1="26790" y1="4462" x2="58460" y2="4868"/>
                        <a14:foregroundMark x1="58460" y1="4868" x2="65401" y2="18661"/>
                        <a14:foregroundMark x1="65401" y1="18661" x2="64425" y2="40365"/>
                        <a14:foregroundMark x1="64425" y1="40365" x2="42408" y2="41582"/>
                        <a14:foregroundMark x1="42408" y1="41582" x2="28525" y2="33671"/>
                        <a14:foregroundMark x1="28525" y1="33671" x2="27007" y2="5680"/>
                        <a14:foregroundMark x1="87636" y1="74645" x2="71584" y2="80933"/>
                        <a14:foregroundMark x1="71584" y1="80933" x2="82646" y2="98174"/>
                        <a14:foregroundMark x1="82646" y1="98174" x2="91974" y2="86004"/>
                        <a14:foregroundMark x1="91974" y1="86004" x2="84490" y2="74037"/>
                        <a14:foregroundMark x1="84490" y1="74037" x2="82104" y2="72008"/>
                        <a14:foregroundMark x1="6508" y1="87627" x2="11063" y2="84381"/>
                        <a14:foregroundMark x1="13015" y1="90669" x2="5206" y2="89858"/>
                        <a14:foregroundMark x1="5206" y1="89858" x2="12581" y2="84787"/>
                        <a14:foregroundMark x1="12581" y1="84787" x2="12256" y2="91278"/>
                        <a14:foregroundMark x1="4230" y1="92495" x2="5315" y2="83570"/>
                        <a14:foregroundMark x1="14642" y1="64300" x2="5206" y2="60446"/>
                        <a14:foregroundMark x1="5206" y1="60446" x2="13666" y2="57809"/>
                        <a14:foregroundMark x1="13666" y1="57809" x2="14317" y2="59432"/>
                        <a14:foregroundMark x1="28959" y1="40365" x2="30694" y2="39959"/>
                        <a14:foregroundMark x1="30152" y1="37120" x2="29610" y2="37120"/>
                        <a14:foregroundMark x1="26681" y1="35497" x2="27657" y2="35294"/>
                        <a14:foregroundMark x1="80043" y1="60649" x2="88069" y2="59635"/>
                        <a14:foregroundMark x1="88069" y1="59635" x2="88069" y2="59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1047750"/>
            <a:ext cx="6296638" cy="3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 de uso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20A0D-9BDD-C1F2-6FC9-096F494E73B8}"/>
              </a:ext>
            </a:extLst>
          </p:cNvPr>
          <p:cNvSpPr/>
          <p:nvPr/>
        </p:nvSpPr>
        <p:spPr>
          <a:xfrm>
            <a:off x="256087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0FB15-19BB-B095-F76F-F0EDB367FFEB}"/>
              </a:ext>
            </a:extLst>
          </p:cNvPr>
          <p:cNvSpPr/>
          <p:nvPr/>
        </p:nvSpPr>
        <p:spPr>
          <a:xfrm>
            <a:off x="48006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E4C50-D12B-ABA7-A246-B666D2776CF5}"/>
              </a:ext>
            </a:extLst>
          </p:cNvPr>
          <p:cNvSpPr/>
          <p:nvPr/>
        </p:nvSpPr>
        <p:spPr>
          <a:xfrm>
            <a:off x="72390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BA3C3F-CB8F-582A-1B84-63308AF3AA8E}"/>
              </a:ext>
            </a:extLst>
          </p:cNvPr>
          <p:cNvSpPr/>
          <p:nvPr/>
        </p:nvSpPr>
        <p:spPr>
          <a:xfrm>
            <a:off x="457200" y="127635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FTE de datos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BFC96-73CF-2C43-258B-3064EF7BF978}"/>
              </a:ext>
            </a:extLst>
          </p:cNvPr>
          <p:cNvSpPr/>
          <p:nvPr/>
        </p:nvSpPr>
        <p:spPr>
          <a:xfrm>
            <a:off x="2567796" y="3664485"/>
            <a:ext cx="154700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3A275-F0D9-DFFA-A0DC-6D016056CAC3}"/>
              </a:ext>
            </a:extLst>
          </p:cNvPr>
          <p:cNvSpPr/>
          <p:nvPr/>
        </p:nvSpPr>
        <p:spPr>
          <a:xfrm>
            <a:off x="4807526" y="3664485"/>
            <a:ext cx="149407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9E8D4-DB45-4743-AEA7-1F5D59366B27}"/>
              </a:ext>
            </a:extLst>
          </p:cNvPr>
          <p:cNvSpPr/>
          <p:nvPr/>
        </p:nvSpPr>
        <p:spPr>
          <a:xfrm>
            <a:off x="7166263" y="3664485"/>
            <a:ext cx="143394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D95E1-696C-2EAD-E971-C9167F06EF01}"/>
              </a:ext>
            </a:extLst>
          </p:cNvPr>
          <p:cNvSpPr/>
          <p:nvPr/>
        </p:nvSpPr>
        <p:spPr>
          <a:xfrm>
            <a:off x="464126" y="3664485"/>
            <a:ext cx="159327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 de datos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8DE17-A334-98AE-74C2-E1A339973A6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66800" y="1809750"/>
            <a:ext cx="2274498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0F9154-D624-197D-AF76-B370F302408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1066800" y="1809750"/>
            <a:ext cx="4487762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06D681-881A-DF61-4514-99841D19E412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1260763" y="1809750"/>
            <a:ext cx="190970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09FEB7-25F1-ADB3-50D0-CC37E4533D09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170470" y="1809750"/>
            <a:ext cx="170828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53CE5-AB56-572B-B0DF-B65C775C029C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3170470" y="1809750"/>
            <a:ext cx="471276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5823D2-DB6C-B485-1413-4DDA7E38135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3341298" y="1809750"/>
            <a:ext cx="2068902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317383-6E6B-DBF8-BE37-BB02826AA1D8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1260763" y="1809750"/>
            <a:ext cx="414943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D109D6-1504-0A05-2C5E-4481B128FDA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554562" y="1809750"/>
            <a:ext cx="2294038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DA8F38-6332-013E-8694-D2F55E4080C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7848600" y="1809750"/>
            <a:ext cx="34637" cy="18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4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415308" y="4625116"/>
            <a:ext cx="663575" cy="518795"/>
            <a:chOff x="8415308" y="4625116"/>
            <a:chExt cx="663575" cy="51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5308" y="5018716"/>
              <a:ext cx="663000" cy="1247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308" y="4625116"/>
              <a:ext cx="663000" cy="5079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503825"/>
            <a:ext cx="217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800" b="1" spc="-10" dirty="0">
                <a:latin typeface="Arial"/>
                <a:cs typeface="Arial"/>
              </a:rPr>
              <a:t>Caso de uso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26729" y="4778067"/>
            <a:ext cx="1600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595959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Curso</a:t>
            </a:r>
            <a:r>
              <a:rPr spc="-15" dirty="0"/>
              <a:t> </a:t>
            </a:r>
            <a:r>
              <a:rPr dirty="0"/>
              <a:t>Especialización</a:t>
            </a:r>
            <a:r>
              <a:rPr spc="-15" dirty="0"/>
              <a:t> </a:t>
            </a:r>
            <a:r>
              <a:rPr dirty="0"/>
              <a:t>IA</a:t>
            </a:r>
            <a:r>
              <a:rPr spc="-7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Big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42383-A4F3-47CF-8EAC-9E537A944042}"/>
              </a:ext>
            </a:extLst>
          </p:cNvPr>
          <p:cNvSpPr/>
          <p:nvPr/>
        </p:nvSpPr>
        <p:spPr>
          <a:xfrm>
            <a:off x="256087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D2404-A405-8183-833D-BD19BE361009}"/>
              </a:ext>
            </a:extLst>
          </p:cNvPr>
          <p:cNvSpPr/>
          <p:nvPr/>
        </p:nvSpPr>
        <p:spPr>
          <a:xfrm>
            <a:off x="480060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142D21-1592-C5CE-DC53-ADA879BDF32D}"/>
              </a:ext>
            </a:extLst>
          </p:cNvPr>
          <p:cNvSpPr/>
          <p:nvPr/>
        </p:nvSpPr>
        <p:spPr>
          <a:xfrm>
            <a:off x="723900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B7D0A9-CDB0-7AD1-F08C-9A06AFE80B5B}"/>
              </a:ext>
            </a:extLst>
          </p:cNvPr>
          <p:cNvSpPr/>
          <p:nvPr/>
        </p:nvSpPr>
        <p:spPr>
          <a:xfrm>
            <a:off x="457200" y="127635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FTE de datos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21023-191B-B9A2-FBDF-A919BCD76F76}"/>
              </a:ext>
            </a:extLst>
          </p:cNvPr>
          <p:cNvSpPr/>
          <p:nvPr/>
        </p:nvSpPr>
        <p:spPr>
          <a:xfrm>
            <a:off x="2488395" y="1885950"/>
            <a:ext cx="87018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B35DDC-D14D-1AEE-F22F-3580A1408F00}"/>
              </a:ext>
            </a:extLst>
          </p:cNvPr>
          <p:cNvSpPr/>
          <p:nvPr/>
        </p:nvSpPr>
        <p:spPr>
          <a:xfrm>
            <a:off x="4728125" y="1885950"/>
            <a:ext cx="84041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7A9543-E6F1-5AB0-2E4D-67A10F69986F}"/>
              </a:ext>
            </a:extLst>
          </p:cNvPr>
          <p:cNvSpPr/>
          <p:nvPr/>
        </p:nvSpPr>
        <p:spPr>
          <a:xfrm>
            <a:off x="7086861" y="1885950"/>
            <a:ext cx="80659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CC20D-CB35-82B5-B2AD-547F3C30441C}"/>
              </a:ext>
            </a:extLst>
          </p:cNvPr>
          <p:cNvSpPr/>
          <p:nvPr/>
        </p:nvSpPr>
        <p:spPr>
          <a:xfrm>
            <a:off x="384725" y="1885950"/>
            <a:ext cx="89621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Consumidor de datos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D128E1-5A7B-1986-31C6-889F1D85793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00100" y="1504950"/>
            <a:ext cx="212339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CAE7BB-B37A-7099-9089-A14BEE49DDB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800100" y="1504950"/>
            <a:ext cx="4348233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E76535-DD5B-54DF-0E28-88CD967345B6}"/>
              </a:ext>
            </a:extLst>
          </p:cNvPr>
          <p:cNvCxnSpPr>
            <a:cxnSpLocks/>
            <a:stCxn id="2" idx="2"/>
            <a:endCxn id="30" idx="0"/>
          </p:cNvCxnSpPr>
          <p:nvPr/>
        </p:nvCxnSpPr>
        <p:spPr>
          <a:xfrm flipH="1">
            <a:off x="832833" y="1504950"/>
            <a:ext cx="207093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93071D-D862-2DDE-C24D-1C28860142F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2903770" y="1504950"/>
            <a:ext cx="1972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67B09-4098-D1F8-6639-A3F572186B5F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>
            <a:off x="2903770" y="1504950"/>
            <a:ext cx="458638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A2EE43-7BE4-2033-B8BB-D9D6E6B8370A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2923490" y="1504950"/>
            <a:ext cx="222001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B0D4BC-D911-1838-D0CA-65D6E4278A89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flipH="1">
            <a:off x="832833" y="1504950"/>
            <a:ext cx="431066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8EC754-CDD7-80F0-1925-7E1AC385CBEE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5148333" y="1504950"/>
            <a:ext cx="243356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3009C6-78CD-9893-E08A-98FC830133E7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7490159" y="1504950"/>
            <a:ext cx="91741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DBC91F-5D00-7347-44F9-EA8CB7EA9FF6}"/>
              </a:ext>
            </a:extLst>
          </p:cNvPr>
          <p:cNvSpPr txBox="1"/>
          <p:nvPr/>
        </p:nvSpPr>
        <p:spPr>
          <a:xfrm>
            <a:off x="2560870" y="2571750"/>
            <a:ext cx="635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Grandes desarrollos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Mantenimiento y evolución de nuevas integraciones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Formatos de datos (CSV,TXT,EXCEL,JSON….)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Protocolos de comunicación entre enlaces</a:t>
            </a:r>
          </a:p>
        </p:txBody>
      </p:sp>
    </p:spTree>
    <p:extLst>
      <p:ext uri="{BB962C8B-B14F-4D97-AF65-F5344CB8AC3E}">
        <p14:creationId xmlns:p14="http://schemas.microsoft.com/office/powerpoint/2010/main" val="242770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742</Words>
  <Application>Microsoft Office PowerPoint</Application>
  <PresentationFormat>On-screen Show (16:9)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Monaco</vt:lpstr>
      <vt:lpstr>Roboto</vt:lpstr>
      <vt:lpstr>Office Theme</vt:lpstr>
      <vt:lpstr>Índice</vt:lpstr>
      <vt:lpstr>Kafka</vt:lpstr>
      <vt:lpstr>PowerPoint Presentation</vt:lpstr>
      <vt:lpstr>Introducción</vt:lpstr>
      <vt:lpstr>Partes de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Tema_3_Hadoop</dc:title>
  <cp:lastModifiedBy>Gestiones alquiler social</cp:lastModifiedBy>
  <cp:revision>2</cp:revision>
  <dcterms:created xsi:type="dcterms:W3CDTF">2022-11-22T19:08:47Z</dcterms:created>
  <dcterms:modified xsi:type="dcterms:W3CDTF">2023-11-03T16:08:29Z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