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618D7561-C13B-411D-8190-3017FA0B968B}">
          <p14:sldIdLst/>
        </p14:section>
        <p14:section name="Sección sin título" id="{6780103C-6F26-484C-B360-9AD99E985834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D9EE16"/>
    <a:srgbClr val="92D050"/>
    <a:srgbClr val="4DC58D"/>
    <a:srgbClr val="E9E9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-378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9F801-487D-4F74-A105-1E38028C6C3D}" type="doc">
      <dgm:prSet loTypeId="urn:microsoft.com/office/officeart/2005/8/layout/pyramid3" loCatId="pyramid" qsTypeId="urn:microsoft.com/office/officeart/2005/8/quickstyle/simple1" qsCatId="simple" csTypeId="urn:microsoft.com/office/officeart/2005/8/colors/colorful5" csCatId="colorful" phldr="1"/>
      <dgm:spPr/>
    </dgm:pt>
    <dgm:pt modelId="{E515D12E-6D47-475A-8761-DDC4CADF466C}">
      <dgm:prSet phldrT="[Texto]"/>
      <dgm:spPr/>
      <dgm:t>
        <a:bodyPr/>
        <a:lstStyle/>
        <a:p>
          <a:r>
            <a:rPr lang="es-ES" dirty="0"/>
            <a:t>Corteza</a:t>
          </a:r>
        </a:p>
      </dgm:t>
    </dgm:pt>
    <dgm:pt modelId="{7E6A9727-0B57-43A0-B342-6E6DFCAF2BA6}" type="parTrans" cxnId="{1F3029F5-E578-4386-A556-24D064B3164A}">
      <dgm:prSet/>
      <dgm:spPr/>
      <dgm:t>
        <a:bodyPr/>
        <a:lstStyle/>
        <a:p>
          <a:endParaRPr lang="es-ES"/>
        </a:p>
      </dgm:t>
    </dgm:pt>
    <dgm:pt modelId="{5F075CD6-4417-4588-882A-384192698F47}" type="sibTrans" cxnId="{1F3029F5-E578-4386-A556-24D064B3164A}">
      <dgm:prSet/>
      <dgm:spPr/>
      <dgm:t>
        <a:bodyPr/>
        <a:lstStyle/>
        <a:p>
          <a:endParaRPr lang="es-ES"/>
        </a:p>
      </dgm:t>
    </dgm:pt>
    <dgm:pt modelId="{3DA9B127-0F3D-4DB3-BA45-F664374AF4B8}">
      <dgm:prSet phldrT="[Texto]"/>
      <dgm:spPr>
        <a:solidFill>
          <a:srgbClr val="4DC58D"/>
        </a:solidFill>
      </dgm:spPr>
      <dgm:t>
        <a:bodyPr/>
        <a:lstStyle/>
        <a:p>
          <a:r>
            <a:rPr lang="es-ES" dirty="0"/>
            <a:t>Manto superior</a:t>
          </a:r>
        </a:p>
      </dgm:t>
    </dgm:pt>
    <dgm:pt modelId="{C9B7A898-FC8F-4085-8F9E-EC77A93948A2}" type="parTrans" cxnId="{665E6415-B94F-4B7E-A8E3-518B48AD7194}">
      <dgm:prSet/>
      <dgm:spPr/>
      <dgm:t>
        <a:bodyPr/>
        <a:lstStyle/>
        <a:p>
          <a:endParaRPr lang="es-ES"/>
        </a:p>
      </dgm:t>
    </dgm:pt>
    <dgm:pt modelId="{307D0842-F0E2-416E-B249-03AD87FE0F1C}" type="sibTrans" cxnId="{665E6415-B94F-4B7E-A8E3-518B48AD7194}">
      <dgm:prSet/>
      <dgm:spPr/>
      <dgm:t>
        <a:bodyPr/>
        <a:lstStyle/>
        <a:p>
          <a:endParaRPr lang="es-ES"/>
        </a:p>
      </dgm:t>
    </dgm:pt>
    <dgm:pt modelId="{607AFAB3-85D2-4FE6-B7F2-A9A40E2418F0}">
      <dgm:prSet phldrT="[Texto]"/>
      <dgm:spPr>
        <a:solidFill>
          <a:srgbClr val="92D050"/>
        </a:solidFill>
      </dgm:spPr>
      <dgm:t>
        <a:bodyPr/>
        <a:lstStyle/>
        <a:p>
          <a:r>
            <a:rPr lang="es-ES" dirty="0"/>
            <a:t>Manto inferior</a:t>
          </a:r>
        </a:p>
      </dgm:t>
    </dgm:pt>
    <dgm:pt modelId="{A8B12405-8848-400D-9E21-9FA87E4CD199}" type="parTrans" cxnId="{33DFE275-E3AA-4550-98B3-73D902094EF8}">
      <dgm:prSet/>
      <dgm:spPr/>
      <dgm:t>
        <a:bodyPr/>
        <a:lstStyle/>
        <a:p>
          <a:endParaRPr lang="es-ES"/>
        </a:p>
      </dgm:t>
    </dgm:pt>
    <dgm:pt modelId="{D421E10F-7FC1-4AB7-A512-4F5750622EAD}" type="sibTrans" cxnId="{33DFE275-E3AA-4550-98B3-73D902094EF8}">
      <dgm:prSet/>
      <dgm:spPr/>
      <dgm:t>
        <a:bodyPr/>
        <a:lstStyle/>
        <a:p>
          <a:endParaRPr lang="es-ES"/>
        </a:p>
      </dgm:t>
    </dgm:pt>
    <dgm:pt modelId="{68B5C101-328F-48D5-B8CB-F2DE0E8516C2}">
      <dgm:prSet/>
      <dgm:spPr>
        <a:solidFill>
          <a:srgbClr val="D9EE16"/>
        </a:solidFill>
      </dgm:spPr>
      <dgm:t>
        <a:bodyPr/>
        <a:lstStyle/>
        <a:p>
          <a:r>
            <a:rPr lang="es-ES" dirty="0"/>
            <a:t>N</a:t>
          </a:r>
          <a:r>
            <a:rPr lang="en-GB" dirty="0" err="1"/>
            <a:t>úcleo</a:t>
          </a:r>
          <a:r>
            <a:rPr lang="en-GB" dirty="0"/>
            <a:t> </a:t>
          </a:r>
          <a:r>
            <a:rPr lang="en-GB" dirty="0" err="1"/>
            <a:t>externo</a:t>
          </a:r>
          <a:endParaRPr lang="es-ES" dirty="0"/>
        </a:p>
      </dgm:t>
    </dgm:pt>
    <dgm:pt modelId="{BD67328F-C5BD-4D84-8A44-4D9F5A5760F9}" type="parTrans" cxnId="{4C47B8CC-A84C-419D-8153-9AE10DE3A4DC}">
      <dgm:prSet/>
      <dgm:spPr/>
      <dgm:t>
        <a:bodyPr/>
        <a:lstStyle/>
        <a:p>
          <a:endParaRPr lang="es-ES"/>
        </a:p>
      </dgm:t>
    </dgm:pt>
    <dgm:pt modelId="{94E95913-C017-41A0-A1B6-FF5E47548D74}" type="sibTrans" cxnId="{4C47B8CC-A84C-419D-8153-9AE10DE3A4DC}">
      <dgm:prSet/>
      <dgm:spPr/>
      <dgm:t>
        <a:bodyPr/>
        <a:lstStyle/>
        <a:p>
          <a:endParaRPr lang="es-ES"/>
        </a:p>
      </dgm:t>
    </dgm:pt>
    <dgm:pt modelId="{ADE95911-060A-4E78-85B6-6554DE82AFEE}">
      <dgm:prSet/>
      <dgm:spPr>
        <a:solidFill>
          <a:schemeClr val="accent2"/>
        </a:solidFill>
      </dgm:spPr>
      <dgm:t>
        <a:bodyPr/>
        <a:lstStyle/>
        <a:p>
          <a:r>
            <a:rPr lang="en-GB" dirty="0" err="1"/>
            <a:t>Núcleo</a:t>
          </a:r>
          <a:r>
            <a:rPr lang="en-GB" dirty="0"/>
            <a:t> </a:t>
          </a:r>
          <a:r>
            <a:rPr lang="en-GB" dirty="0" err="1"/>
            <a:t>interno</a:t>
          </a:r>
          <a:endParaRPr lang="es-ES" dirty="0"/>
        </a:p>
      </dgm:t>
    </dgm:pt>
    <dgm:pt modelId="{CF1516F4-7CC2-4037-A3D8-C682CFABCDF9}" type="parTrans" cxnId="{A80C99D8-B38F-4B19-B821-C98789FF3B68}">
      <dgm:prSet/>
      <dgm:spPr/>
      <dgm:t>
        <a:bodyPr/>
        <a:lstStyle/>
        <a:p>
          <a:endParaRPr lang="es-ES"/>
        </a:p>
      </dgm:t>
    </dgm:pt>
    <dgm:pt modelId="{EDE717C6-2092-40F4-AF6C-546FCC9B8065}" type="sibTrans" cxnId="{A80C99D8-B38F-4B19-B821-C98789FF3B68}">
      <dgm:prSet/>
      <dgm:spPr/>
      <dgm:t>
        <a:bodyPr/>
        <a:lstStyle/>
        <a:p>
          <a:endParaRPr lang="es-ES"/>
        </a:p>
      </dgm:t>
    </dgm:pt>
    <dgm:pt modelId="{8A212DCE-3F63-413A-901F-BE11DD980E2C}" type="pres">
      <dgm:prSet presAssocID="{6F59F801-487D-4F74-A105-1E38028C6C3D}" presName="Name0" presStyleCnt="0">
        <dgm:presLayoutVars>
          <dgm:dir/>
          <dgm:animLvl val="lvl"/>
          <dgm:resizeHandles val="exact"/>
        </dgm:presLayoutVars>
      </dgm:prSet>
      <dgm:spPr/>
    </dgm:pt>
    <dgm:pt modelId="{A814C1E3-4473-47A1-842A-7DDE9BFE088F}" type="pres">
      <dgm:prSet presAssocID="{E515D12E-6D47-475A-8761-DDC4CADF466C}" presName="Name8" presStyleCnt="0"/>
      <dgm:spPr/>
    </dgm:pt>
    <dgm:pt modelId="{B1F660EB-CB4D-421D-A930-E85FE013EF5B}" type="pres">
      <dgm:prSet presAssocID="{E515D12E-6D47-475A-8761-DDC4CADF466C}" presName="level" presStyleLbl="node1" presStyleIdx="0" presStyleCnt="5">
        <dgm:presLayoutVars>
          <dgm:chMax val="1"/>
          <dgm:bulletEnabled val="1"/>
        </dgm:presLayoutVars>
      </dgm:prSet>
      <dgm:spPr/>
    </dgm:pt>
    <dgm:pt modelId="{F7EECBDD-2A79-4665-93BB-B0B36E3DF9A2}" type="pres">
      <dgm:prSet presAssocID="{E515D12E-6D47-475A-8761-DDC4CADF466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3B3BEC4-B86F-4812-9022-48686E6EEE08}" type="pres">
      <dgm:prSet presAssocID="{3DA9B127-0F3D-4DB3-BA45-F664374AF4B8}" presName="Name8" presStyleCnt="0"/>
      <dgm:spPr/>
    </dgm:pt>
    <dgm:pt modelId="{F85862B6-6720-4165-AC2D-1ADB29B075CE}" type="pres">
      <dgm:prSet presAssocID="{3DA9B127-0F3D-4DB3-BA45-F664374AF4B8}" presName="level" presStyleLbl="node1" presStyleIdx="1" presStyleCnt="5">
        <dgm:presLayoutVars>
          <dgm:chMax val="1"/>
          <dgm:bulletEnabled val="1"/>
        </dgm:presLayoutVars>
      </dgm:prSet>
      <dgm:spPr/>
    </dgm:pt>
    <dgm:pt modelId="{AFA591DD-969A-4633-8112-533D25267DC0}" type="pres">
      <dgm:prSet presAssocID="{3DA9B127-0F3D-4DB3-BA45-F664374AF4B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9E5BA35-292E-477B-BD29-2E487A11D527}" type="pres">
      <dgm:prSet presAssocID="{607AFAB3-85D2-4FE6-B7F2-A9A40E2418F0}" presName="Name8" presStyleCnt="0"/>
      <dgm:spPr/>
    </dgm:pt>
    <dgm:pt modelId="{A1745EC1-B04C-4045-9A7B-C412B4D149BE}" type="pres">
      <dgm:prSet presAssocID="{607AFAB3-85D2-4FE6-B7F2-A9A40E2418F0}" presName="level" presStyleLbl="node1" presStyleIdx="2" presStyleCnt="5">
        <dgm:presLayoutVars>
          <dgm:chMax val="1"/>
          <dgm:bulletEnabled val="1"/>
        </dgm:presLayoutVars>
      </dgm:prSet>
      <dgm:spPr/>
    </dgm:pt>
    <dgm:pt modelId="{7973EE6F-43B4-4B7D-95DB-4CF4A79AAF50}" type="pres">
      <dgm:prSet presAssocID="{607AFAB3-85D2-4FE6-B7F2-A9A40E2418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A72476D-F84F-4E94-90B9-D5C42396F7D4}" type="pres">
      <dgm:prSet presAssocID="{68B5C101-328F-48D5-B8CB-F2DE0E8516C2}" presName="Name8" presStyleCnt="0"/>
      <dgm:spPr/>
    </dgm:pt>
    <dgm:pt modelId="{E50FD65D-650C-4A0B-BC18-211B7C0BA5B9}" type="pres">
      <dgm:prSet presAssocID="{68B5C101-328F-48D5-B8CB-F2DE0E8516C2}" presName="level" presStyleLbl="node1" presStyleIdx="3" presStyleCnt="5">
        <dgm:presLayoutVars>
          <dgm:chMax val="1"/>
          <dgm:bulletEnabled val="1"/>
        </dgm:presLayoutVars>
      </dgm:prSet>
      <dgm:spPr/>
    </dgm:pt>
    <dgm:pt modelId="{DF21D0EB-1ACA-4820-B3BD-5DCAD4D28B96}" type="pres">
      <dgm:prSet presAssocID="{68B5C101-328F-48D5-B8CB-F2DE0E8516C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688F05C-35FC-4CBD-B7E1-F1E5F7D80864}" type="pres">
      <dgm:prSet presAssocID="{ADE95911-060A-4E78-85B6-6554DE82AFEE}" presName="Name8" presStyleCnt="0"/>
      <dgm:spPr/>
    </dgm:pt>
    <dgm:pt modelId="{19CC959A-935E-44EE-965B-66FCF340E2E9}" type="pres">
      <dgm:prSet presAssocID="{ADE95911-060A-4E78-85B6-6554DE82AFEE}" presName="level" presStyleLbl="node1" presStyleIdx="4" presStyleCnt="5">
        <dgm:presLayoutVars>
          <dgm:chMax val="1"/>
          <dgm:bulletEnabled val="1"/>
        </dgm:presLayoutVars>
      </dgm:prSet>
      <dgm:spPr/>
    </dgm:pt>
    <dgm:pt modelId="{283076F7-3C38-4BF1-975E-5E75E872DF55}" type="pres">
      <dgm:prSet presAssocID="{ADE95911-060A-4E78-85B6-6554DE82AFE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65E6415-B94F-4B7E-A8E3-518B48AD7194}" srcId="{6F59F801-487D-4F74-A105-1E38028C6C3D}" destId="{3DA9B127-0F3D-4DB3-BA45-F664374AF4B8}" srcOrd="1" destOrd="0" parTransId="{C9B7A898-FC8F-4085-8F9E-EC77A93948A2}" sibTransId="{307D0842-F0E2-416E-B249-03AD87FE0F1C}"/>
    <dgm:cxn modelId="{01BB742A-9715-4E4F-A74A-D75F372A2ABE}" type="presOf" srcId="{607AFAB3-85D2-4FE6-B7F2-A9A40E2418F0}" destId="{7973EE6F-43B4-4B7D-95DB-4CF4A79AAF50}" srcOrd="1" destOrd="0" presId="urn:microsoft.com/office/officeart/2005/8/layout/pyramid3"/>
    <dgm:cxn modelId="{B864D234-145D-458C-B355-91D9F9E77D66}" type="presOf" srcId="{E515D12E-6D47-475A-8761-DDC4CADF466C}" destId="{B1F660EB-CB4D-421D-A930-E85FE013EF5B}" srcOrd="0" destOrd="0" presId="urn:microsoft.com/office/officeart/2005/8/layout/pyramid3"/>
    <dgm:cxn modelId="{72AE5939-3B15-44E0-AD1D-DC37407419AA}" type="presOf" srcId="{E515D12E-6D47-475A-8761-DDC4CADF466C}" destId="{F7EECBDD-2A79-4665-93BB-B0B36E3DF9A2}" srcOrd="1" destOrd="0" presId="urn:microsoft.com/office/officeart/2005/8/layout/pyramid3"/>
    <dgm:cxn modelId="{33DFE275-E3AA-4550-98B3-73D902094EF8}" srcId="{6F59F801-487D-4F74-A105-1E38028C6C3D}" destId="{607AFAB3-85D2-4FE6-B7F2-A9A40E2418F0}" srcOrd="2" destOrd="0" parTransId="{A8B12405-8848-400D-9E21-9FA87E4CD199}" sibTransId="{D421E10F-7FC1-4AB7-A512-4F5750622EAD}"/>
    <dgm:cxn modelId="{26771956-2735-48C5-A9E6-D630E224E63A}" type="presOf" srcId="{68B5C101-328F-48D5-B8CB-F2DE0E8516C2}" destId="{DF21D0EB-1ACA-4820-B3BD-5DCAD4D28B96}" srcOrd="1" destOrd="0" presId="urn:microsoft.com/office/officeart/2005/8/layout/pyramid3"/>
    <dgm:cxn modelId="{79380E59-60E5-45A4-AA09-C5BBDAF64313}" type="presOf" srcId="{ADE95911-060A-4E78-85B6-6554DE82AFEE}" destId="{283076F7-3C38-4BF1-975E-5E75E872DF55}" srcOrd="1" destOrd="0" presId="urn:microsoft.com/office/officeart/2005/8/layout/pyramid3"/>
    <dgm:cxn modelId="{4DCEC887-FA50-46FE-8110-806831D53D06}" type="presOf" srcId="{3DA9B127-0F3D-4DB3-BA45-F664374AF4B8}" destId="{AFA591DD-969A-4633-8112-533D25267DC0}" srcOrd="1" destOrd="0" presId="urn:microsoft.com/office/officeart/2005/8/layout/pyramid3"/>
    <dgm:cxn modelId="{B585E5C2-F75E-498C-878E-7B728F5F586D}" type="presOf" srcId="{68B5C101-328F-48D5-B8CB-F2DE0E8516C2}" destId="{E50FD65D-650C-4A0B-BC18-211B7C0BA5B9}" srcOrd="0" destOrd="0" presId="urn:microsoft.com/office/officeart/2005/8/layout/pyramid3"/>
    <dgm:cxn modelId="{E73540C3-60EF-44C1-B451-47C6FE6305A0}" type="presOf" srcId="{ADE95911-060A-4E78-85B6-6554DE82AFEE}" destId="{19CC959A-935E-44EE-965B-66FCF340E2E9}" srcOrd="0" destOrd="0" presId="urn:microsoft.com/office/officeart/2005/8/layout/pyramid3"/>
    <dgm:cxn modelId="{C54EE4C3-CA97-48F5-A00F-1BCF4D372776}" type="presOf" srcId="{6F59F801-487D-4F74-A105-1E38028C6C3D}" destId="{8A212DCE-3F63-413A-901F-BE11DD980E2C}" srcOrd="0" destOrd="0" presId="urn:microsoft.com/office/officeart/2005/8/layout/pyramid3"/>
    <dgm:cxn modelId="{036CC2C5-3559-48CD-A8CF-4E983EFBA18A}" type="presOf" srcId="{607AFAB3-85D2-4FE6-B7F2-A9A40E2418F0}" destId="{A1745EC1-B04C-4045-9A7B-C412B4D149BE}" srcOrd="0" destOrd="0" presId="urn:microsoft.com/office/officeart/2005/8/layout/pyramid3"/>
    <dgm:cxn modelId="{4C47B8CC-A84C-419D-8153-9AE10DE3A4DC}" srcId="{6F59F801-487D-4F74-A105-1E38028C6C3D}" destId="{68B5C101-328F-48D5-B8CB-F2DE0E8516C2}" srcOrd="3" destOrd="0" parTransId="{BD67328F-C5BD-4D84-8A44-4D9F5A5760F9}" sibTransId="{94E95913-C017-41A0-A1B6-FF5E47548D74}"/>
    <dgm:cxn modelId="{A80C99D8-B38F-4B19-B821-C98789FF3B68}" srcId="{6F59F801-487D-4F74-A105-1E38028C6C3D}" destId="{ADE95911-060A-4E78-85B6-6554DE82AFEE}" srcOrd="4" destOrd="0" parTransId="{CF1516F4-7CC2-4037-A3D8-C682CFABCDF9}" sibTransId="{EDE717C6-2092-40F4-AF6C-546FCC9B8065}"/>
    <dgm:cxn modelId="{99B0FAE8-4595-4B9B-A884-79763F1E6B2C}" type="presOf" srcId="{3DA9B127-0F3D-4DB3-BA45-F664374AF4B8}" destId="{F85862B6-6720-4165-AC2D-1ADB29B075CE}" srcOrd="0" destOrd="0" presId="urn:microsoft.com/office/officeart/2005/8/layout/pyramid3"/>
    <dgm:cxn modelId="{1F3029F5-E578-4386-A556-24D064B3164A}" srcId="{6F59F801-487D-4F74-A105-1E38028C6C3D}" destId="{E515D12E-6D47-475A-8761-DDC4CADF466C}" srcOrd="0" destOrd="0" parTransId="{7E6A9727-0B57-43A0-B342-6E6DFCAF2BA6}" sibTransId="{5F075CD6-4417-4588-882A-384192698F47}"/>
    <dgm:cxn modelId="{79F15FB5-F74B-49A2-BECA-A54AC5D7B413}" type="presParOf" srcId="{8A212DCE-3F63-413A-901F-BE11DD980E2C}" destId="{A814C1E3-4473-47A1-842A-7DDE9BFE088F}" srcOrd="0" destOrd="0" presId="urn:microsoft.com/office/officeart/2005/8/layout/pyramid3"/>
    <dgm:cxn modelId="{9F7857BB-E8E8-467B-AED6-527682DC297F}" type="presParOf" srcId="{A814C1E3-4473-47A1-842A-7DDE9BFE088F}" destId="{B1F660EB-CB4D-421D-A930-E85FE013EF5B}" srcOrd="0" destOrd="0" presId="urn:microsoft.com/office/officeart/2005/8/layout/pyramid3"/>
    <dgm:cxn modelId="{C6E7483E-32D2-4B0E-A8CD-027DED107B39}" type="presParOf" srcId="{A814C1E3-4473-47A1-842A-7DDE9BFE088F}" destId="{F7EECBDD-2A79-4665-93BB-B0B36E3DF9A2}" srcOrd="1" destOrd="0" presId="urn:microsoft.com/office/officeart/2005/8/layout/pyramid3"/>
    <dgm:cxn modelId="{3761F92D-C632-4C43-83E1-FBB941F88596}" type="presParOf" srcId="{8A212DCE-3F63-413A-901F-BE11DD980E2C}" destId="{03B3BEC4-B86F-4812-9022-48686E6EEE08}" srcOrd="1" destOrd="0" presId="urn:microsoft.com/office/officeart/2005/8/layout/pyramid3"/>
    <dgm:cxn modelId="{23CF2201-BDE8-4FF7-9C02-EF47E7054022}" type="presParOf" srcId="{03B3BEC4-B86F-4812-9022-48686E6EEE08}" destId="{F85862B6-6720-4165-AC2D-1ADB29B075CE}" srcOrd="0" destOrd="0" presId="urn:microsoft.com/office/officeart/2005/8/layout/pyramid3"/>
    <dgm:cxn modelId="{850836AF-1A4A-4F91-AB39-85FB46B6526C}" type="presParOf" srcId="{03B3BEC4-B86F-4812-9022-48686E6EEE08}" destId="{AFA591DD-969A-4633-8112-533D25267DC0}" srcOrd="1" destOrd="0" presId="urn:microsoft.com/office/officeart/2005/8/layout/pyramid3"/>
    <dgm:cxn modelId="{04CF084C-913E-42BF-92C7-728C7BF18E1C}" type="presParOf" srcId="{8A212DCE-3F63-413A-901F-BE11DD980E2C}" destId="{E9E5BA35-292E-477B-BD29-2E487A11D527}" srcOrd="2" destOrd="0" presId="urn:microsoft.com/office/officeart/2005/8/layout/pyramid3"/>
    <dgm:cxn modelId="{695ADF6E-7158-40A9-BA81-6671C7CFB6BD}" type="presParOf" srcId="{E9E5BA35-292E-477B-BD29-2E487A11D527}" destId="{A1745EC1-B04C-4045-9A7B-C412B4D149BE}" srcOrd="0" destOrd="0" presId="urn:microsoft.com/office/officeart/2005/8/layout/pyramid3"/>
    <dgm:cxn modelId="{53543791-FC20-42F1-BC68-0D5EFBF0F101}" type="presParOf" srcId="{E9E5BA35-292E-477B-BD29-2E487A11D527}" destId="{7973EE6F-43B4-4B7D-95DB-4CF4A79AAF50}" srcOrd="1" destOrd="0" presId="urn:microsoft.com/office/officeart/2005/8/layout/pyramid3"/>
    <dgm:cxn modelId="{CED7760C-FFB2-4ED3-B067-0B8D29FF412A}" type="presParOf" srcId="{8A212DCE-3F63-413A-901F-BE11DD980E2C}" destId="{3A72476D-F84F-4E94-90B9-D5C42396F7D4}" srcOrd="3" destOrd="0" presId="urn:microsoft.com/office/officeart/2005/8/layout/pyramid3"/>
    <dgm:cxn modelId="{91F54329-FAE4-423C-91FB-E00E057CCA22}" type="presParOf" srcId="{3A72476D-F84F-4E94-90B9-D5C42396F7D4}" destId="{E50FD65D-650C-4A0B-BC18-211B7C0BA5B9}" srcOrd="0" destOrd="0" presId="urn:microsoft.com/office/officeart/2005/8/layout/pyramid3"/>
    <dgm:cxn modelId="{15FADBE4-3CB4-4034-A6EE-6DFC35DF7F68}" type="presParOf" srcId="{3A72476D-F84F-4E94-90B9-D5C42396F7D4}" destId="{DF21D0EB-1ACA-4820-B3BD-5DCAD4D28B96}" srcOrd="1" destOrd="0" presId="urn:microsoft.com/office/officeart/2005/8/layout/pyramid3"/>
    <dgm:cxn modelId="{3BB5C1F3-B080-4F71-B54E-F12CD9E2C302}" type="presParOf" srcId="{8A212DCE-3F63-413A-901F-BE11DD980E2C}" destId="{3688F05C-35FC-4CBD-B7E1-F1E5F7D80864}" srcOrd="4" destOrd="0" presId="urn:microsoft.com/office/officeart/2005/8/layout/pyramid3"/>
    <dgm:cxn modelId="{A0460B5F-E1A6-479E-B6E5-FFCCECDB1289}" type="presParOf" srcId="{3688F05C-35FC-4CBD-B7E1-F1E5F7D80864}" destId="{19CC959A-935E-44EE-965B-66FCF340E2E9}" srcOrd="0" destOrd="0" presId="urn:microsoft.com/office/officeart/2005/8/layout/pyramid3"/>
    <dgm:cxn modelId="{A366856C-46D3-41CE-8096-D612AEC21518}" type="presParOf" srcId="{3688F05C-35FC-4CBD-B7E1-F1E5F7D80864}" destId="{283076F7-3C38-4BF1-975E-5E75E872DF55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660EB-CB4D-421D-A930-E85FE013EF5B}">
      <dsp:nvSpPr>
        <dsp:cNvPr id="0" name=""/>
        <dsp:cNvSpPr/>
      </dsp:nvSpPr>
      <dsp:spPr>
        <a:xfrm rot="10800000">
          <a:off x="0" y="0"/>
          <a:ext cx="5502743" cy="960437"/>
        </a:xfrm>
        <a:prstGeom prst="trapezoid">
          <a:avLst>
            <a:gd name="adj" fmla="val 5729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Corteza</a:t>
          </a:r>
        </a:p>
      </dsp:txBody>
      <dsp:txXfrm rot="-10800000">
        <a:off x="962980" y="0"/>
        <a:ext cx="3576783" cy="960437"/>
      </dsp:txXfrm>
    </dsp:sp>
    <dsp:sp modelId="{F85862B6-6720-4165-AC2D-1ADB29B075CE}">
      <dsp:nvSpPr>
        <dsp:cNvPr id="0" name=""/>
        <dsp:cNvSpPr/>
      </dsp:nvSpPr>
      <dsp:spPr>
        <a:xfrm rot="10800000">
          <a:off x="550274" y="960437"/>
          <a:ext cx="4402195" cy="960437"/>
        </a:xfrm>
        <a:prstGeom prst="trapezoid">
          <a:avLst>
            <a:gd name="adj" fmla="val 57294"/>
          </a:avLst>
        </a:prstGeom>
        <a:solidFill>
          <a:srgbClr val="4DC5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Manto superior</a:t>
          </a:r>
        </a:p>
      </dsp:txBody>
      <dsp:txXfrm rot="-10800000">
        <a:off x="1320658" y="960437"/>
        <a:ext cx="2861426" cy="960437"/>
      </dsp:txXfrm>
    </dsp:sp>
    <dsp:sp modelId="{A1745EC1-B04C-4045-9A7B-C412B4D149BE}">
      <dsp:nvSpPr>
        <dsp:cNvPr id="0" name=""/>
        <dsp:cNvSpPr/>
      </dsp:nvSpPr>
      <dsp:spPr>
        <a:xfrm rot="10800000">
          <a:off x="1100548" y="1920874"/>
          <a:ext cx="3301646" cy="960437"/>
        </a:xfrm>
        <a:prstGeom prst="trapezoid">
          <a:avLst>
            <a:gd name="adj" fmla="val 57294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Manto inferior</a:t>
          </a:r>
        </a:p>
      </dsp:txBody>
      <dsp:txXfrm rot="-10800000">
        <a:off x="1678336" y="1920874"/>
        <a:ext cx="2146070" cy="960437"/>
      </dsp:txXfrm>
    </dsp:sp>
    <dsp:sp modelId="{E50FD65D-650C-4A0B-BC18-211B7C0BA5B9}">
      <dsp:nvSpPr>
        <dsp:cNvPr id="0" name=""/>
        <dsp:cNvSpPr/>
      </dsp:nvSpPr>
      <dsp:spPr>
        <a:xfrm rot="10800000">
          <a:off x="1650823" y="2881312"/>
          <a:ext cx="2201097" cy="960437"/>
        </a:xfrm>
        <a:prstGeom prst="trapezoid">
          <a:avLst>
            <a:gd name="adj" fmla="val 57294"/>
          </a:avLst>
        </a:prstGeom>
        <a:solidFill>
          <a:srgbClr val="D9EE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N</a:t>
          </a:r>
          <a:r>
            <a:rPr lang="en-GB" sz="2700" kern="1200" dirty="0" err="1"/>
            <a:t>úcleo</a:t>
          </a:r>
          <a:r>
            <a:rPr lang="en-GB" sz="2700" kern="1200" dirty="0"/>
            <a:t> </a:t>
          </a:r>
          <a:r>
            <a:rPr lang="en-GB" sz="2700" kern="1200" dirty="0" err="1"/>
            <a:t>externo</a:t>
          </a:r>
          <a:endParaRPr lang="es-ES" sz="2700" kern="1200" dirty="0"/>
        </a:p>
      </dsp:txBody>
      <dsp:txXfrm rot="-10800000">
        <a:off x="2036015" y="2881312"/>
        <a:ext cx="1430713" cy="960437"/>
      </dsp:txXfrm>
    </dsp:sp>
    <dsp:sp modelId="{19CC959A-935E-44EE-965B-66FCF340E2E9}">
      <dsp:nvSpPr>
        <dsp:cNvPr id="0" name=""/>
        <dsp:cNvSpPr/>
      </dsp:nvSpPr>
      <dsp:spPr>
        <a:xfrm rot="10800000">
          <a:off x="2201097" y="3841749"/>
          <a:ext cx="1100548" cy="960437"/>
        </a:xfrm>
        <a:prstGeom prst="trapezoid">
          <a:avLst>
            <a:gd name="adj" fmla="val 57294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Núcleo</a:t>
          </a:r>
          <a:r>
            <a:rPr lang="en-GB" sz="2700" kern="1200" dirty="0"/>
            <a:t> </a:t>
          </a:r>
          <a:r>
            <a:rPr lang="en-GB" sz="2700" kern="1200" dirty="0" err="1"/>
            <a:t>interno</a:t>
          </a:r>
          <a:endParaRPr lang="es-ES" sz="2700" kern="1200" dirty="0"/>
        </a:p>
      </dsp:txBody>
      <dsp:txXfrm rot="-10800000">
        <a:off x="2201097" y="3841749"/>
        <a:ext cx="1100548" cy="960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8A4C2-9F30-468D-A876-A46436A1E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2B9763-6B5D-43BD-A6FE-5F0763C64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28A2E7-750A-4613-BD30-DCA6B4DC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9EB9-7F15-41C3-96F6-B6D9283F87BD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775910-113A-40F5-8553-A3E2A1C5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95AE53-94EA-4D5E-9BE9-DCEA441D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819C-7154-404D-8637-CC730A26EF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10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A4D9F-8571-43C9-B78D-17A8CD64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A842C6-C026-455A-8269-656FEB814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A1910-9248-4B7E-AD5A-CB269451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9EB9-7F15-41C3-96F6-B6D9283F87BD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912B96-C8D3-48FF-823E-AF5BAE56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84AC2B-05B2-4672-BF33-BBA91BA6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819C-7154-404D-8637-CC730A26EF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48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2446AC-6A3C-4EFD-A274-8F233C2D5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A3ACBA-EA0E-44D3-BD66-3ACC30044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2973D1-FA8E-4946-BC35-B1D7E887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9EB9-7F15-41C3-96F6-B6D9283F87BD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937C8-2333-4179-9F5A-B997D520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7BEE4-009A-4342-BF59-8FF9096A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819C-7154-404D-8637-CC730A26EF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22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213DF-E6B4-4BD1-86B0-5A673F8E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7BAE2-1A54-4DF1-8AE9-EB0F61B6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FEF77-5465-44CB-8917-5F37EEC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9EB9-7F15-41C3-96F6-B6D9283F87BD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CDB1AA-F881-48D9-BD7F-5594A6AD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1F7243-05B9-462C-9D32-F32BFB16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819C-7154-404D-8637-CC730A26EF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44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60BC4-9286-4567-B0B3-9392E367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870706-CF2D-45A1-9325-36844DCD2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BDA8A0-9ACD-4AC9-8F57-60A87639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9EB9-7F15-41C3-96F6-B6D9283F87BD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0E520-11CF-4402-8448-031CE12B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FF6645-5D76-4E63-88BE-0E10DE78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819C-7154-404D-8637-CC730A26EF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78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9E844-62FE-475D-A39E-03DA2614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B6585-0CE1-41F8-BE24-374BB898E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E713DF-2BD4-4960-A2B8-89790182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B1DD29-6241-4AB7-95B1-7906AB38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9EB9-7F15-41C3-96F6-B6D9283F87BD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32FF95-A9BB-49F9-B479-3092F9A8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1E9750-B02E-42F3-B766-1D04ED72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819C-7154-404D-8637-CC730A26EF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D6F9C-5733-4195-A08F-DB0BA2A2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913324-15A2-4262-A747-56762A60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E72FB2-68C3-4952-97E9-2782B766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79F39E-B2EB-4A0A-B4E2-58AA6B7FB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A479C0-A337-42D1-B0C5-716461B2F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224341-7666-4850-8FCD-D04EDA52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9EB9-7F15-41C3-96F6-B6D9283F87BD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A29AF4-492E-4A30-A0E4-1E39B704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73EA1E-1B83-431B-AAF2-673EAD8C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819C-7154-404D-8637-CC730A26EF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36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15AD4-A28B-4135-BBAF-9150BA01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0AB398-1E21-4A77-9B0B-AC0CCFDE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9EB9-7F15-41C3-96F6-B6D9283F87BD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CC3FE6-2767-498F-A6EC-214869AD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A29E63-BA07-44E9-98CF-DF85B4CC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819C-7154-404D-8637-CC730A26EF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09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C7DE55-8470-4A64-A16A-86A7E5B5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9EB9-7F15-41C3-96F6-B6D9283F87BD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4C80B8-3CA4-496D-8DA9-22B886E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C6A5C9-0419-4A6A-97EF-D7E5DEC0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819C-7154-404D-8637-CC730A26EF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55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A4383-B687-47FE-AABC-20F894D0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74F09E-F422-4BF5-81B4-461610C3D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163D88-99EA-4D70-B1DA-5D15F73CB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BA3442-B493-4C18-89F0-D123F56A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9EB9-7F15-41C3-96F6-B6D9283F87BD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B74350-BE1F-41E9-BD5F-8B3098E7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9D4450-7E13-41AF-BCBB-F3282EB5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819C-7154-404D-8637-CC730A26EF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72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788EB-099F-4A2D-935B-A32980F1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0143ED-13F3-48AF-9179-170DDC93D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DFA2C3-6B97-486D-B94D-EDE6DD8A6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A3787B-78FF-46D0-BB9B-BF482558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9EB9-7F15-41C3-96F6-B6D9283F87BD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77189B-9F53-48ED-B1AB-07A7DA5E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429118-82F1-45F2-A6BA-E2DC47F8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819C-7154-404D-8637-CC730A26EF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44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7701C1-014C-4166-86A2-18F0E096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967A8A-11EB-4274-B5E0-0C53F42F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482C70-10C3-4650-91C9-24B0585D8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9EB9-7F15-41C3-96F6-B6D9283F87BD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5F11F-B270-411C-9FB2-58C96162C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3261F6-76D8-4A3D-88BB-7A99310A7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7819C-7154-404D-8637-CC730A26EF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28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247A1-6929-48FF-AF0D-81F46985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Las capas de la Tierra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8CE6005-64CE-4E23-9549-E30B0F3DB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537633"/>
              </p:ext>
            </p:extLst>
          </p:nvPr>
        </p:nvGraphicFramePr>
        <p:xfrm>
          <a:off x="3323646" y="1690687"/>
          <a:ext cx="5502744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brir llave 8">
            <a:extLst>
              <a:ext uri="{FF2B5EF4-FFF2-40B4-BE49-F238E27FC236}">
                <a16:creationId xmlns:a16="http://schemas.microsoft.com/office/drawing/2014/main" id="{6DAE1C45-50DB-4B6E-BB3D-B1AF5D3614AB}"/>
              </a:ext>
            </a:extLst>
          </p:cNvPr>
          <p:cNvSpPr/>
          <p:nvPr/>
        </p:nvSpPr>
        <p:spPr>
          <a:xfrm>
            <a:off x="7522965" y="829182"/>
            <a:ext cx="696929" cy="3023747"/>
          </a:xfrm>
          <a:custGeom>
            <a:avLst/>
            <a:gdLst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7" fmla="*/ 210368 w 210368"/>
              <a:gd name="connsiteY7" fmla="*/ 2040556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7" fmla="*/ 210368 w 210368"/>
              <a:gd name="connsiteY7" fmla="*/ 2040556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19050 w 210368"/>
              <a:gd name="connsiteY3" fmla="*/ 915767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7" fmla="*/ 210368 w 210368"/>
              <a:gd name="connsiteY7" fmla="*/ 2040556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42863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0" fmla="*/ 167505 w 167505"/>
              <a:gd name="connsiteY0" fmla="*/ 2040556 h 2040556"/>
              <a:gd name="connsiteX1" fmla="*/ 62321 w 167505"/>
              <a:gd name="connsiteY1" fmla="*/ 2025229 h 2040556"/>
              <a:gd name="connsiteX2" fmla="*/ 62321 w 167505"/>
              <a:gd name="connsiteY2" fmla="*/ 933476 h 2040556"/>
              <a:gd name="connsiteX3" fmla="*/ 35718 w 167505"/>
              <a:gd name="connsiteY3" fmla="*/ 920530 h 2040556"/>
              <a:gd name="connsiteX4" fmla="*/ 62321 w 167505"/>
              <a:gd name="connsiteY4" fmla="*/ 902822 h 2040556"/>
              <a:gd name="connsiteX5" fmla="*/ 62321 w 167505"/>
              <a:gd name="connsiteY5" fmla="*/ 15327 h 2040556"/>
              <a:gd name="connsiteX6" fmla="*/ 167505 w 167505"/>
              <a:gd name="connsiteY6" fmla="*/ 0 h 2040556"/>
              <a:gd name="connsiteX7" fmla="*/ 167505 w 167505"/>
              <a:gd name="connsiteY7" fmla="*/ 2040556 h 2040556"/>
              <a:gd name="connsiteX0" fmla="*/ 167505 w 167505"/>
              <a:gd name="connsiteY0" fmla="*/ 2040556 h 2040556"/>
              <a:gd name="connsiteX1" fmla="*/ 62321 w 167505"/>
              <a:gd name="connsiteY1" fmla="*/ 2025229 h 2040556"/>
              <a:gd name="connsiteX2" fmla="*/ 62321 w 167505"/>
              <a:gd name="connsiteY2" fmla="*/ 933476 h 2040556"/>
              <a:gd name="connsiteX3" fmla="*/ 0 w 167505"/>
              <a:gd name="connsiteY3" fmla="*/ 918149 h 2040556"/>
              <a:gd name="connsiteX4" fmla="*/ 62321 w 167505"/>
              <a:gd name="connsiteY4" fmla="*/ 902822 h 2040556"/>
              <a:gd name="connsiteX5" fmla="*/ 62321 w 167505"/>
              <a:gd name="connsiteY5" fmla="*/ 15327 h 2040556"/>
              <a:gd name="connsiteX6" fmla="*/ 167505 w 167505"/>
              <a:gd name="connsiteY6" fmla="*/ 0 h 2040556"/>
              <a:gd name="connsiteX0" fmla="*/ 147265 w 147265"/>
              <a:gd name="connsiteY0" fmla="*/ 2040556 h 2040556"/>
              <a:gd name="connsiteX1" fmla="*/ 42081 w 147265"/>
              <a:gd name="connsiteY1" fmla="*/ 2025229 h 2040556"/>
              <a:gd name="connsiteX2" fmla="*/ 42081 w 147265"/>
              <a:gd name="connsiteY2" fmla="*/ 933476 h 2040556"/>
              <a:gd name="connsiteX3" fmla="*/ 15478 w 147265"/>
              <a:gd name="connsiteY3" fmla="*/ 920530 h 2040556"/>
              <a:gd name="connsiteX4" fmla="*/ 42081 w 147265"/>
              <a:gd name="connsiteY4" fmla="*/ 902822 h 2040556"/>
              <a:gd name="connsiteX5" fmla="*/ 42081 w 147265"/>
              <a:gd name="connsiteY5" fmla="*/ 15327 h 2040556"/>
              <a:gd name="connsiteX6" fmla="*/ 147265 w 147265"/>
              <a:gd name="connsiteY6" fmla="*/ 0 h 2040556"/>
              <a:gd name="connsiteX7" fmla="*/ 147265 w 147265"/>
              <a:gd name="connsiteY7" fmla="*/ 2040556 h 2040556"/>
              <a:gd name="connsiteX0" fmla="*/ 147265 w 147265"/>
              <a:gd name="connsiteY0" fmla="*/ 2040556 h 2040556"/>
              <a:gd name="connsiteX1" fmla="*/ 42081 w 147265"/>
              <a:gd name="connsiteY1" fmla="*/ 2025229 h 2040556"/>
              <a:gd name="connsiteX2" fmla="*/ 42081 w 147265"/>
              <a:gd name="connsiteY2" fmla="*/ 933476 h 2040556"/>
              <a:gd name="connsiteX3" fmla="*/ 0 w 147265"/>
              <a:gd name="connsiteY3" fmla="*/ 925324 h 2040556"/>
              <a:gd name="connsiteX4" fmla="*/ 42081 w 147265"/>
              <a:gd name="connsiteY4" fmla="*/ 902822 h 2040556"/>
              <a:gd name="connsiteX5" fmla="*/ 42081 w 147265"/>
              <a:gd name="connsiteY5" fmla="*/ 15327 h 2040556"/>
              <a:gd name="connsiteX6" fmla="*/ 147265 w 147265"/>
              <a:gd name="connsiteY6" fmla="*/ 0 h 2040556"/>
              <a:gd name="connsiteX0" fmla="*/ 147407 w 147407"/>
              <a:gd name="connsiteY0" fmla="*/ 2040556 h 2040556"/>
              <a:gd name="connsiteX1" fmla="*/ 42223 w 147407"/>
              <a:gd name="connsiteY1" fmla="*/ 2025229 h 2040556"/>
              <a:gd name="connsiteX2" fmla="*/ 42223 w 147407"/>
              <a:gd name="connsiteY2" fmla="*/ 933476 h 2040556"/>
              <a:gd name="connsiteX3" fmla="*/ 15620 w 147407"/>
              <a:gd name="connsiteY3" fmla="*/ 920530 h 2040556"/>
              <a:gd name="connsiteX4" fmla="*/ 42223 w 147407"/>
              <a:gd name="connsiteY4" fmla="*/ 902822 h 2040556"/>
              <a:gd name="connsiteX5" fmla="*/ 42223 w 147407"/>
              <a:gd name="connsiteY5" fmla="*/ 15327 h 2040556"/>
              <a:gd name="connsiteX6" fmla="*/ 147407 w 147407"/>
              <a:gd name="connsiteY6" fmla="*/ 0 h 2040556"/>
              <a:gd name="connsiteX7" fmla="*/ 147407 w 147407"/>
              <a:gd name="connsiteY7" fmla="*/ 2040556 h 2040556"/>
              <a:gd name="connsiteX0" fmla="*/ 147407 w 147407"/>
              <a:gd name="connsiteY0" fmla="*/ 2040556 h 2040556"/>
              <a:gd name="connsiteX1" fmla="*/ 42223 w 147407"/>
              <a:gd name="connsiteY1" fmla="*/ 2025229 h 2040556"/>
              <a:gd name="connsiteX2" fmla="*/ 42223 w 147407"/>
              <a:gd name="connsiteY2" fmla="*/ 933476 h 2040556"/>
              <a:gd name="connsiteX3" fmla="*/ 142 w 147407"/>
              <a:gd name="connsiteY3" fmla="*/ 925324 h 2040556"/>
              <a:gd name="connsiteX4" fmla="*/ 42223 w 147407"/>
              <a:gd name="connsiteY4" fmla="*/ 902822 h 2040556"/>
              <a:gd name="connsiteX5" fmla="*/ 42223 w 147407"/>
              <a:gd name="connsiteY5" fmla="*/ 15327 h 2040556"/>
              <a:gd name="connsiteX6" fmla="*/ 147407 w 147407"/>
              <a:gd name="connsiteY6" fmla="*/ 0 h 20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407" h="2040556" stroke="0" extrusionOk="0">
                <a:moveTo>
                  <a:pt x="147407" y="2040556"/>
                </a:moveTo>
                <a:cubicBezTo>
                  <a:pt x="89315" y="2040556"/>
                  <a:pt x="42223" y="2033694"/>
                  <a:pt x="42223" y="2025229"/>
                </a:cubicBezTo>
                <a:lnTo>
                  <a:pt x="42223" y="933476"/>
                </a:lnTo>
                <a:cubicBezTo>
                  <a:pt x="42223" y="925011"/>
                  <a:pt x="73712" y="920530"/>
                  <a:pt x="15620" y="920530"/>
                </a:cubicBezTo>
                <a:cubicBezTo>
                  <a:pt x="73712" y="920530"/>
                  <a:pt x="42223" y="911287"/>
                  <a:pt x="42223" y="902822"/>
                </a:cubicBezTo>
                <a:lnTo>
                  <a:pt x="42223" y="15327"/>
                </a:lnTo>
                <a:cubicBezTo>
                  <a:pt x="42223" y="6862"/>
                  <a:pt x="89315" y="0"/>
                  <a:pt x="147407" y="0"/>
                </a:cubicBezTo>
                <a:lnTo>
                  <a:pt x="147407" y="2040556"/>
                </a:lnTo>
                <a:close/>
              </a:path>
              <a:path w="147407" h="2040556" fill="none">
                <a:moveTo>
                  <a:pt x="147407" y="2040556"/>
                </a:moveTo>
                <a:cubicBezTo>
                  <a:pt x="89315" y="2040556"/>
                  <a:pt x="42223" y="2033694"/>
                  <a:pt x="42223" y="2025229"/>
                </a:cubicBezTo>
                <a:lnTo>
                  <a:pt x="42223" y="933476"/>
                </a:lnTo>
                <a:cubicBezTo>
                  <a:pt x="42223" y="925011"/>
                  <a:pt x="3136" y="928911"/>
                  <a:pt x="142" y="925324"/>
                </a:cubicBezTo>
                <a:cubicBezTo>
                  <a:pt x="-2852" y="921737"/>
                  <a:pt x="42223" y="911287"/>
                  <a:pt x="42223" y="902822"/>
                </a:cubicBezTo>
                <a:lnTo>
                  <a:pt x="42223" y="15327"/>
                </a:lnTo>
                <a:cubicBezTo>
                  <a:pt x="42223" y="6862"/>
                  <a:pt x="89315" y="0"/>
                  <a:pt x="147407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5F6A14-65DC-42AF-A50C-30863574374D}"/>
              </a:ext>
            </a:extLst>
          </p:cNvPr>
          <p:cNvSpPr txBox="1"/>
          <p:nvPr/>
        </p:nvSpPr>
        <p:spPr>
          <a:xfrm>
            <a:off x="7964355" y="1156418"/>
            <a:ext cx="3721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Espesor</a:t>
            </a:r>
            <a:r>
              <a:rPr lang="en-GB" sz="2400" b="1" dirty="0"/>
              <a:t> </a:t>
            </a:r>
            <a:r>
              <a:rPr lang="en-GB" sz="2400" b="1" dirty="0" err="1"/>
              <a:t>Aproximado</a:t>
            </a:r>
            <a:r>
              <a:rPr lang="en-GB" sz="2400" b="1" dirty="0"/>
              <a:t>:</a:t>
            </a:r>
          </a:p>
          <a:p>
            <a:endParaRPr lang="en-GB" sz="2400" b="1" dirty="0"/>
          </a:p>
          <a:p>
            <a:r>
              <a:rPr lang="en-GB" sz="2400" b="1" dirty="0">
                <a:solidFill>
                  <a:schemeClr val="accent1"/>
                </a:solidFill>
              </a:rPr>
              <a:t>7-70km</a:t>
            </a:r>
          </a:p>
          <a:p>
            <a:endParaRPr lang="en-GB" sz="2400" b="1" dirty="0"/>
          </a:p>
          <a:p>
            <a:r>
              <a:rPr lang="en-GB" sz="2400" b="1" dirty="0"/>
              <a:t>Estado </a:t>
            </a:r>
            <a:r>
              <a:rPr lang="en-GB" sz="2400" b="1" dirty="0" err="1"/>
              <a:t>Físico</a:t>
            </a:r>
            <a:r>
              <a:rPr lang="en-GB" sz="2400" b="1" dirty="0"/>
              <a:t>:</a:t>
            </a:r>
          </a:p>
          <a:p>
            <a:endParaRPr lang="en-GB" sz="2400" b="1" dirty="0"/>
          </a:p>
          <a:p>
            <a:r>
              <a:rPr lang="en-GB" sz="2400" b="1" dirty="0" err="1">
                <a:solidFill>
                  <a:schemeClr val="accent1"/>
                </a:solidFill>
              </a:rPr>
              <a:t>Sólido</a:t>
            </a:r>
            <a:endParaRPr lang="es-ES" sz="2400" b="1" dirty="0">
              <a:solidFill>
                <a:schemeClr val="accent1"/>
              </a:solidFill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85885357-B571-4005-AECA-8D66D9F6EDA9}"/>
              </a:ext>
            </a:extLst>
          </p:cNvPr>
          <p:cNvSpPr/>
          <p:nvPr/>
        </p:nvSpPr>
        <p:spPr>
          <a:xfrm>
            <a:off x="6507048" y="2030819"/>
            <a:ext cx="791951" cy="310237"/>
          </a:xfrm>
          <a:prstGeom prst="rightArrow">
            <a:avLst>
              <a:gd name="adj1" fmla="val 27086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A9778FA4-ADB8-4345-9922-817B69E492C2}"/>
              </a:ext>
            </a:extLst>
          </p:cNvPr>
          <p:cNvSpPr/>
          <p:nvPr/>
        </p:nvSpPr>
        <p:spPr>
          <a:xfrm>
            <a:off x="5864689" y="2977978"/>
            <a:ext cx="791951" cy="310237"/>
          </a:xfrm>
          <a:prstGeom prst="rightArrow">
            <a:avLst>
              <a:gd name="adj1" fmla="val 27086"/>
              <a:gd name="adj2" fmla="val 50000"/>
            </a:avLst>
          </a:prstGeom>
          <a:solidFill>
            <a:srgbClr val="4DC58D"/>
          </a:solidFill>
          <a:ln>
            <a:solidFill>
              <a:srgbClr val="4DC5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C114D2EE-3D3F-4AD5-B466-C6479232789B}"/>
              </a:ext>
            </a:extLst>
          </p:cNvPr>
          <p:cNvSpPr/>
          <p:nvPr/>
        </p:nvSpPr>
        <p:spPr>
          <a:xfrm>
            <a:off x="5198685" y="3925137"/>
            <a:ext cx="791951" cy="310237"/>
          </a:xfrm>
          <a:prstGeom prst="rightArrow">
            <a:avLst>
              <a:gd name="adj1" fmla="val 27086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B7C9DA66-3A3C-478D-BE5B-AC96F6E4C39B}"/>
              </a:ext>
            </a:extLst>
          </p:cNvPr>
          <p:cNvSpPr/>
          <p:nvPr/>
        </p:nvSpPr>
        <p:spPr>
          <a:xfrm>
            <a:off x="4884281" y="4898768"/>
            <a:ext cx="791951" cy="310237"/>
          </a:xfrm>
          <a:prstGeom prst="rightArrow">
            <a:avLst>
              <a:gd name="adj1" fmla="val 27086"/>
              <a:gd name="adj2" fmla="val 50000"/>
            </a:avLst>
          </a:prstGeom>
          <a:solidFill>
            <a:srgbClr val="D9EE16"/>
          </a:solidFill>
          <a:ln>
            <a:solidFill>
              <a:srgbClr val="D9EE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3EC1B161-BE10-4C65-B504-924B3F586846}"/>
              </a:ext>
            </a:extLst>
          </p:cNvPr>
          <p:cNvSpPr/>
          <p:nvPr/>
        </p:nvSpPr>
        <p:spPr>
          <a:xfrm>
            <a:off x="4250207" y="5747247"/>
            <a:ext cx="791951" cy="310237"/>
          </a:xfrm>
          <a:prstGeom prst="rightArrow">
            <a:avLst>
              <a:gd name="adj1" fmla="val 27086"/>
              <a:gd name="adj2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Abrir llave 8">
            <a:extLst>
              <a:ext uri="{FF2B5EF4-FFF2-40B4-BE49-F238E27FC236}">
                <a16:creationId xmlns:a16="http://schemas.microsoft.com/office/drawing/2014/main" id="{ABFFA9DB-8CF1-4165-82CE-4537EE2503C1}"/>
              </a:ext>
            </a:extLst>
          </p:cNvPr>
          <p:cNvSpPr/>
          <p:nvPr/>
        </p:nvSpPr>
        <p:spPr>
          <a:xfrm>
            <a:off x="6813396" y="1776341"/>
            <a:ext cx="696929" cy="3023747"/>
          </a:xfrm>
          <a:custGeom>
            <a:avLst/>
            <a:gdLst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7" fmla="*/ 210368 w 210368"/>
              <a:gd name="connsiteY7" fmla="*/ 2040556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7" fmla="*/ 210368 w 210368"/>
              <a:gd name="connsiteY7" fmla="*/ 2040556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19050 w 210368"/>
              <a:gd name="connsiteY3" fmla="*/ 915767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7" fmla="*/ 210368 w 210368"/>
              <a:gd name="connsiteY7" fmla="*/ 2040556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42863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0" fmla="*/ 167505 w 167505"/>
              <a:gd name="connsiteY0" fmla="*/ 2040556 h 2040556"/>
              <a:gd name="connsiteX1" fmla="*/ 62321 w 167505"/>
              <a:gd name="connsiteY1" fmla="*/ 2025229 h 2040556"/>
              <a:gd name="connsiteX2" fmla="*/ 62321 w 167505"/>
              <a:gd name="connsiteY2" fmla="*/ 933476 h 2040556"/>
              <a:gd name="connsiteX3" fmla="*/ 35718 w 167505"/>
              <a:gd name="connsiteY3" fmla="*/ 920530 h 2040556"/>
              <a:gd name="connsiteX4" fmla="*/ 62321 w 167505"/>
              <a:gd name="connsiteY4" fmla="*/ 902822 h 2040556"/>
              <a:gd name="connsiteX5" fmla="*/ 62321 w 167505"/>
              <a:gd name="connsiteY5" fmla="*/ 15327 h 2040556"/>
              <a:gd name="connsiteX6" fmla="*/ 167505 w 167505"/>
              <a:gd name="connsiteY6" fmla="*/ 0 h 2040556"/>
              <a:gd name="connsiteX7" fmla="*/ 167505 w 167505"/>
              <a:gd name="connsiteY7" fmla="*/ 2040556 h 2040556"/>
              <a:gd name="connsiteX0" fmla="*/ 167505 w 167505"/>
              <a:gd name="connsiteY0" fmla="*/ 2040556 h 2040556"/>
              <a:gd name="connsiteX1" fmla="*/ 62321 w 167505"/>
              <a:gd name="connsiteY1" fmla="*/ 2025229 h 2040556"/>
              <a:gd name="connsiteX2" fmla="*/ 62321 w 167505"/>
              <a:gd name="connsiteY2" fmla="*/ 933476 h 2040556"/>
              <a:gd name="connsiteX3" fmla="*/ 0 w 167505"/>
              <a:gd name="connsiteY3" fmla="*/ 918149 h 2040556"/>
              <a:gd name="connsiteX4" fmla="*/ 62321 w 167505"/>
              <a:gd name="connsiteY4" fmla="*/ 902822 h 2040556"/>
              <a:gd name="connsiteX5" fmla="*/ 62321 w 167505"/>
              <a:gd name="connsiteY5" fmla="*/ 15327 h 2040556"/>
              <a:gd name="connsiteX6" fmla="*/ 167505 w 167505"/>
              <a:gd name="connsiteY6" fmla="*/ 0 h 2040556"/>
              <a:gd name="connsiteX0" fmla="*/ 147265 w 147265"/>
              <a:gd name="connsiteY0" fmla="*/ 2040556 h 2040556"/>
              <a:gd name="connsiteX1" fmla="*/ 42081 w 147265"/>
              <a:gd name="connsiteY1" fmla="*/ 2025229 h 2040556"/>
              <a:gd name="connsiteX2" fmla="*/ 42081 w 147265"/>
              <a:gd name="connsiteY2" fmla="*/ 933476 h 2040556"/>
              <a:gd name="connsiteX3" fmla="*/ 15478 w 147265"/>
              <a:gd name="connsiteY3" fmla="*/ 920530 h 2040556"/>
              <a:gd name="connsiteX4" fmla="*/ 42081 w 147265"/>
              <a:gd name="connsiteY4" fmla="*/ 902822 h 2040556"/>
              <a:gd name="connsiteX5" fmla="*/ 42081 w 147265"/>
              <a:gd name="connsiteY5" fmla="*/ 15327 h 2040556"/>
              <a:gd name="connsiteX6" fmla="*/ 147265 w 147265"/>
              <a:gd name="connsiteY6" fmla="*/ 0 h 2040556"/>
              <a:gd name="connsiteX7" fmla="*/ 147265 w 147265"/>
              <a:gd name="connsiteY7" fmla="*/ 2040556 h 2040556"/>
              <a:gd name="connsiteX0" fmla="*/ 147265 w 147265"/>
              <a:gd name="connsiteY0" fmla="*/ 2040556 h 2040556"/>
              <a:gd name="connsiteX1" fmla="*/ 42081 w 147265"/>
              <a:gd name="connsiteY1" fmla="*/ 2025229 h 2040556"/>
              <a:gd name="connsiteX2" fmla="*/ 42081 w 147265"/>
              <a:gd name="connsiteY2" fmla="*/ 933476 h 2040556"/>
              <a:gd name="connsiteX3" fmla="*/ 0 w 147265"/>
              <a:gd name="connsiteY3" fmla="*/ 925324 h 2040556"/>
              <a:gd name="connsiteX4" fmla="*/ 42081 w 147265"/>
              <a:gd name="connsiteY4" fmla="*/ 902822 h 2040556"/>
              <a:gd name="connsiteX5" fmla="*/ 42081 w 147265"/>
              <a:gd name="connsiteY5" fmla="*/ 15327 h 2040556"/>
              <a:gd name="connsiteX6" fmla="*/ 147265 w 147265"/>
              <a:gd name="connsiteY6" fmla="*/ 0 h 2040556"/>
              <a:gd name="connsiteX0" fmla="*/ 147407 w 147407"/>
              <a:gd name="connsiteY0" fmla="*/ 2040556 h 2040556"/>
              <a:gd name="connsiteX1" fmla="*/ 42223 w 147407"/>
              <a:gd name="connsiteY1" fmla="*/ 2025229 h 2040556"/>
              <a:gd name="connsiteX2" fmla="*/ 42223 w 147407"/>
              <a:gd name="connsiteY2" fmla="*/ 933476 h 2040556"/>
              <a:gd name="connsiteX3" fmla="*/ 15620 w 147407"/>
              <a:gd name="connsiteY3" fmla="*/ 920530 h 2040556"/>
              <a:gd name="connsiteX4" fmla="*/ 42223 w 147407"/>
              <a:gd name="connsiteY4" fmla="*/ 902822 h 2040556"/>
              <a:gd name="connsiteX5" fmla="*/ 42223 w 147407"/>
              <a:gd name="connsiteY5" fmla="*/ 15327 h 2040556"/>
              <a:gd name="connsiteX6" fmla="*/ 147407 w 147407"/>
              <a:gd name="connsiteY6" fmla="*/ 0 h 2040556"/>
              <a:gd name="connsiteX7" fmla="*/ 147407 w 147407"/>
              <a:gd name="connsiteY7" fmla="*/ 2040556 h 2040556"/>
              <a:gd name="connsiteX0" fmla="*/ 147407 w 147407"/>
              <a:gd name="connsiteY0" fmla="*/ 2040556 h 2040556"/>
              <a:gd name="connsiteX1" fmla="*/ 42223 w 147407"/>
              <a:gd name="connsiteY1" fmla="*/ 2025229 h 2040556"/>
              <a:gd name="connsiteX2" fmla="*/ 42223 w 147407"/>
              <a:gd name="connsiteY2" fmla="*/ 933476 h 2040556"/>
              <a:gd name="connsiteX3" fmla="*/ 142 w 147407"/>
              <a:gd name="connsiteY3" fmla="*/ 925324 h 2040556"/>
              <a:gd name="connsiteX4" fmla="*/ 42223 w 147407"/>
              <a:gd name="connsiteY4" fmla="*/ 902822 h 2040556"/>
              <a:gd name="connsiteX5" fmla="*/ 42223 w 147407"/>
              <a:gd name="connsiteY5" fmla="*/ 15327 h 2040556"/>
              <a:gd name="connsiteX6" fmla="*/ 147407 w 147407"/>
              <a:gd name="connsiteY6" fmla="*/ 0 h 20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407" h="2040556" stroke="0" extrusionOk="0">
                <a:moveTo>
                  <a:pt x="147407" y="2040556"/>
                </a:moveTo>
                <a:cubicBezTo>
                  <a:pt x="89315" y="2040556"/>
                  <a:pt x="42223" y="2033694"/>
                  <a:pt x="42223" y="2025229"/>
                </a:cubicBezTo>
                <a:lnTo>
                  <a:pt x="42223" y="933476"/>
                </a:lnTo>
                <a:cubicBezTo>
                  <a:pt x="42223" y="925011"/>
                  <a:pt x="73712" y="920530"/>
                  <a:pt x="15620" y="920530"/>
                </a:cubicBezTo>
                <a:cubicBezTo>
                  <a:pt x="73712" y="920530"/>
                  <a:pt x="42223" y="911287"/>
                  <a:pt x="42223" y="902822"/>
                </a:cubicBezTo>
                <a:lnTo>
                  <a:pt x="42223" y="15327"/>
                </a:lnTo>
                <a:cubicBezTo>
                  <a:pt x="42223" y="6862"/>
                  <a:pt x="89315" y="0"/>
                  <a:pt x="147407" y="0"/>
                </a:cubicBezTo>
                <a:lnTo>
                  <a:pt x="147407" y="2040556"/>
                </a:lnTo>
                <a:close/>
              </a:path>
              <a:path w="147407" h="2040556" fill="none">
                <a:moveTo>
                  <a:pt x="147407" y="2040556"/>
                </a:moveTo>
                <a:cubicBezTo>
                  <a:pt x="89315" y="2040556"/>
                  <a:pt x="42223" y="2033694"/>
                  <a:pt x="42223" y="2025229"/>
                </a:cubicBezTo>
                <a:lnTo>
                  <a:pt x="42223" y="933476"/>
                </a:lnTo>
                <a:cubicBezTo>
                  <a:pt x="42223" y="925011"/>
                  <a:pt x="3136" y="928911"/>
                  <a:pt x="142" y="925324"/>
                </a:cubicBezTo>
                <a:cubicBezTo>
                  <a:pt x="-2852" y="921737"/>
                  <a:pt x="42223" y="911287"/>
                  <a:pt x="42223" y="902822"/>
                </a:cubicBezTo>
                <a:lnTo>
                  <a:pt x="42223" y="15327"/>
                </a:lnTo>
                <a:cubicBezTo>
                  <a:pt x="42223" y="6862"/>
                  <a:pt x="89315" y="0"/>
                  <a:pt x="147407" y="0"/>
                </a:cubicBezTo>
              </a:path>
            </a:pathLst>
          </a:custGeom>
          <a:ln>
            <a:solidFill>
              <a:srgbClr val="4DC58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Abrir llave 8">
            <a:extLst>
              <a:ext uri="{FF2B5EF4-FFF2-40B4-BE49-F238E27FC236}">
                <a16:creationId xmlns:a16="http://schemas.microsoft.com/office/drawing/2014/main" id="{79D56FBC-7404-4EDE-99A4-5642B52F2300}"/>
              </a:ext>
            </a:extLst>
          </p:cNvPr>
          <p:cNvSpPr/>
          <p:nvPr/>
        </p:nvSpPr>
        <p:spPr>
          <a:xfrm>
            <a:off x="6284881" y="2723500"/>
            <a:ext cx="696929" cy="3023747"/>
          </a:xfrm>
          <a:custGeom>
            <a:avLst/>
            <a:gdLst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7" fmla="*/ 210368 w 210368"/>
              <a:gd name="connsiteY7" fmla="*/ 2040556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7" fmla="*/ 210368 w 210368"/>
              <a:gd name="connsiteY7" fmla="*/ 2040556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19050 w 210368"/>
              <a:gd name="connsiteY3" fmla="*/ 915767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7" fmla="*/ 210368 w 210368"/>
              <a:gd name="connsiteY7" fmla="*/ 2040556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42863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0" fmla="*/ 167505 w 167505"/>
              <a:gd name="connsiteY0" fmla="*/ 2040556 h 2040556"/>
              <a:gd name="connsiteX1" fmla="*/ 62321 w 167505"/>
              <a:gd name="connsiteY1" fmla="*/ 2025229 h 2040556"/>
              <a:gd name="connsiteX2" fmla="*/ 62321 w 167505"/>
              <a:gd name="connsiteY2" fmla="*/ 933476 h 2040556"/>
              <a:gd name="connsiteX3" fmla="*/ 35718 w 167505"/>
              <a:gd name="connsiteY3" fmla="*/ 920530 h 2040556"/>
              <a:gd name="connsiteX4" fmla="*/ 62321 w 167505"/>
              <a:gd name="connsiteY4" fmla="*/ 902822 h 2040556"/>
              <a:gd name="connsiteX5" fmla="*/ 62321 w 167505"/>
              <a:gd name="connsiteY5" fmla="*/ 15327 h 2040556"/>
              <a:gd name="connsiteX6" fmla="*/ 167505 w 167505"/>
              <a:gd name="connsiteY6" fmla="*/ 0 h 2040556"/>
              <a:gd name="connsiteX7" fmla="*/ 167505 w 167505"/>
              <a:gd name="connsiteY7" fmla="*/ 2040556 h 2040556"/>
              <a:gd name="connsiteX0" fmla="*/ 167505 w 167505"/>
              <a:gd name="connsiteY0" fmla="*/ 2040556 h 2040556"/>
              <a:gd name="connsiteX1" fmla="*/ 62321 w 167505"/>
              <a:gd name="connsiteY1" fmla="*/ 2025229 h 2040556"/>
              <a:gd name="connsiteX2" fmla="*/ 62321 w 167505"/>
              <a:gd name="connsiteY2" fmla="*/ 933476 h 2040556"/>
              <a:gd name="connsiteX3" fmla="*/ 0 w 167505"/>
              <a:gd name="connsiteY3" fmla="*/ 918149 h 2040556"/>
              <a:gd name="connsiteX4" fmla="*/ 62321 w 167505"/>
              <a:gd name="connsiteY4" fmla="*/ 902822 h 2040556"/>
              <a:gd name="connsiteX5" fmla="*/ 62321 w 167505"/>
              <a:gd name="connsiteY5" fmla="*/ 15327 h 2040556"/>
              <a:gd name="connsiteX6" fmla="*/ 167505 w 167505"/>
              <a:gd name="connsiteY6" fmla="*/ 0 h 2040556"/>
              <a:gd name="connsiteX0" fmla="*/ 147265 w 147265"/>
              <a:gd name="connsiteY0" fmla="*/ 2040556 h 2040556"/>
              <a:gd name="connsiteX1" fmla="*/ 42081 w 147265"/>
              <a:gd name="connsiteY1" fmla="*/ 2025229 h 2040556"/>
              <a:gd name="connsiteX2" fmla="*/ 42081 w 147265"/>
              <a:gd name="connsiteY2" fmla="*/ 933476 h 2040556"/>
              <a:gd name="connsiteX3" fmla="*/ 15478 w 147265"/>
              <a:gd name="connsiteY3" fmla="*/ 920530 h 2040556"/>
              <a:gd name="connsiteX4" fmla="*/ 42081 w 147265"/>
              <a:gd name="connsiteY4" fmla="*/ 902822 h 2040556"/>
              <a:gd name="connsiteX5" fmla="*/ 42081 w 147265"/>
              <a:gd name="connsiteY5" fmla="*/ 15327 h 2040556"/>
              <a:gd name="connsiteX6" fmla="*/ 147265 w 147265"/>
              <a:gd name="connsiteY6" fmla="*/ 0 h 2040556"/>
              <a:gd name="connsiteX7" fmla="*/ 147265 w 147265"/>
              <a:gd name="connsiteY7" fmla="*/ 2040556 h 2040556"/>
              <a:gd name="connsiteX0" fmla="*/ 147265 w 147265"/>
              <a:gd name="connsiteY0" fmla="*/ 2040556 h 2040556"/>
              <a:gd name="connsiteX1" fmla="*/ 42081 w 147265"/>
              <a:gd name="connsiteY1" fmla="*/ 2025229 h 2040556"/>
              <a:gd name="connsiteX2" fmla="*/ 42081 w 147265"/>
              <a:gd name="connsiteY2" fmla="*/ 933476 h 2040556"/>
              <a:gd name="connsiteX3" fmla="*/ 0 w 147265"/>
              <a:gd name="connsiteY3" fmla="*/ 925324 h 2040556"/>
              <a:gd name="connsiteX4" fmla="*/ 42081 w 147265"/>
              <a:gd name="connsiteY4" fmla="*/ 902822 h 2040556"/>
              <a:gd name="connsiteX5" fmla="*/ 42081 w 147265"/>
              <a:gd name="connsiteY5" fmla="*/ 15327 h 2040556"/>
              <a:gd name="connsiteX6" fmla="*/ 147265 w 147265"/>
              <a:gd name="connsiteY6" fmla="*/ 0 h 2040556"/>
              <a:gd name="connsiteX0" fmla="*/ 147407 w 147407"/>
              <a:gd name="connsiteY0" fmla="*/ 2040556 h 2040556"/>
              <a:gd name="connsiteX1" fmla="*/ 42223 w 147407"/>
              <a:gd name="connsiteY1" fmla="*/ 2025229 h 2040556"/>
              <a:gd name="connsiteX2" fmla="*/ 42223 w 147407"/>
              <a:gd name="connsiteY2" fmla="*/ 933476 h 2040556"/>
              <a:gd name="connsiteX3" fmla="*/ 15620 w 147407"/>
              <a:gd name="connsiteY3" fmla="*/ 920530 h 2040556"/>
              <a:gd name="connsiteX4" fmla="*/ 42223 w 147407"/>
              <a:gd name="connsiteY4" fmla="*/ 902822 h 2040556"/>
              <a:gd name="connsiteX5" fmla="*/ 42223 w 147407"/>
              <a:gd name="connsiteY5" fmla="*/ 15327 h 2040556"/>
              <a:gd name="connsiteX6" fmla="*/ 147407 w 147407"/>
              <a:gd name="connsiteY6" fmla="*/ 0 h 2040556"/>
              <a:gd name="connsiteX7" fmla="*/ 147407 w 147407"/>
              <a:gd name="connsiteY7" fmla="*/ 2040556 h 2040556"/>
              <a:gd name="connsiteX0" fmla="*/ 147407 w 147407"/>
              <a:gd name="connsiteY0" fmla="*/ 2040556 h 2040556"/>
              <a:gd name="connsiteX1" fmla="*/ 42223 w 147407"/>
              <a:gd name="connsiteY1" fmla="*/ 2025229 h 2040556"/>
              <a:gd name="connsiteX2" fmla="*/ 42223 w 147407"/>
              <a:gd name="connsiteY2" fmla="*/ 933476 h 2040556"/>
              <a:gd name="connsiteX3" fmla="*/ 142 w 147407"/>
              <a:gd name="connsiteY3" fmla="*/ 925324 h 2040556"/>
              <a:gd name="connsiteX4" fmla="*/ 42223 w 147407"/>
              <a:gd name="connsiteY4" fmla="*/ 902822 h 2040556"/>
              <a:gd name="connsiteX5" fmla="*/ 42223 w 147407"/>
              <a:gd name="connsiteY5" fmla="*/ 15327 h 2040556"/>
              <a:gd name="connsiteX6" fmla="*/ 147407 w 147407"/>
              <a:gd name="connsiteY6" fmla="*/ 0 h 20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407" h="2040556" stroke="0" extrusionOk="0">
                <a:moveTo>
                  <a:pt x="147407" y="2040556"/>
                </a:moveTo>
                <a:cubicBezTo>
                  <a:pt x="89315" y="2040556"/>
                  <a:pt x="42223" y="2033694"/>
                  <a:pt x="42223" y="2025229"/>
                </a:cubicBezTo>
                <a:lnTo>
                  <a:pt x="42223" y="933476"/>
                </a:lnTo>
                <a:cubicBezTo>
                  <a:pt x="42223" y="925011"/>
                  <a:pt x="73712" y="920530"/>
                  <a:pt x="15620" y="920530"/>
                </a:cubicBezTo>
                <a:cubicBezTo>
                  <a:pt x="73712" y="920530"/>
                  <a:pt x="42223" y="911287"/>
                  <a:pt x="42223" y="902822"/>
                </a:cubicBezTo>
                <a:lnTo>
                  <a:pt x="42223" y="15327"/>
                </a:lnTo>
                <a:cubicBezTo>
                  <a:pt x="42223" y="6862"/>
                  <a:pt x="89315" y="0"/>
                  <a:pt x="147407" y="0"/>
                </a:cubicBezTo>
                <a:lnTo>
                  <a:pt x="147407" y="2040556"/>
                </a:lnTo>
                <a:close/>
              </a:path>
              <a:path w="147407" h="2040556" fill="none">
                <a:moveTo>
                  <a:pt x="147407" y="2040556"/>
                </a:moveTo>
                <a:cubicBezTo>
                  <a:pt x="89315" y="2040556"/>
                  <a:pt x="42223" y="2033694"/>
                  <a:pt x="42223" y="2025229"/>
                </a:cubicBezTo>
                <a:lnTo>
                  <a:pt x="42223" y="933476"/>
                </a:lnTo>
                <a:cubicBezTo>
                  <a:pt x="42223" y="925011"/>
                  <a:pt x="3136" y="928911"/>
                  <a:pt x="142" y="925324"/>
                </a:cubicBezTo>
                <a:cubicBezTo>
                  <a:pt x="-2852" y="921737"/>
                  <a:pt x="42223" y="911287"/>
                  <a:pt x="42223" y="902822"/>
                </a:cubicBezTo>
                <a:lnTo>
                  <a:pt x="42223" y="15327"/>
                </a:lnTo>
                <a:cubicBezTo>
                  <a:pt x="42223" y="6862"/>
                  <a:pt x="89315" y="0"/>
                  <a:pt x="147407" y="0"/>
                </a:cubicBezTo>
              </a:path>
            </a:pathLst>
          </a:custGeom>
          <a:ln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Abrir llave 8">
            <a:extLst>
              <a:ext uri="{FF2B5EF4-FFF2-40B4-BE49-F238E27FC236}">
                <a16:creationId xmlns:a16="http://schemas.microsoft.com/office/drawing/2014/main" id="{4AB8B973-5726-4440-8833-42DEA9687C5C}"/>
              </a:ext>
            </a:extLst>
          </p:cNvPr>
          <p:cNvSpPr/>
          <p:nvPr/>
        </p:nvSpPr>
        <p:spPr>
          <a:xfrm>
            <a:off x="5863524" y="3673486"/>
            <a:ext cx="696929" cy="3023747"/>
          </a:xfrm>
          <a:custGeom>
            <a:avLst/>
            <a:gdLst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7" fmla="*/ 210368 w 210368"/>
              <a:gd name="connsiteY7" fmla="*/ 2040556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7" fmla="*/ 210368 w 210368"/>
              <a:gd name="connsiteY7" fmla="*/ 2040556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19050 w 210368"/>
              <a:gd name="connsiteY3" fmla="*/ 915767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7" fmla="*/ 210368 w 210368"/>
              <a:gd name="connsiteY7" fmla="*/ 2040556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42863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0" fmla="*/ 167505 w 167505"/>
              <a:gd name="connsiteY0" fmla="*/ 2040556 h 2040556"/>
              <a:gd name="connsiteX1" fmla="*/ 62321 w 167505"/>
              <a:gd name="connsiteY1" fmla="*/ 2025229 h 2040556"/>
              <a:gd name="connsiteX2" fmla="*/ 62321 w 167505"/>
              <a:gd name="connsiteY2" fmla="*/ 933476 h 2040556"/>
              <a:gd name="connsiteX3" fmla="*/ 35718 w 167505"/>
              <a:gd name="connsiteY3" fmla="*/ 920530 h 2040556"/>
              <a:gd name="connsiteX4" fmla="*/ 62321 w 167505"/>
              <a:gd name="connsiteY4" fmla="*/ 902822 h 2040556"/>
              <a:gd name="connsiteX5" fmla="*/ 62321 w 167505"/>
              <a:gd name="connsiteY5" fmla="*/ 15327 h 2040556"/>
              <a:gd name="connsiteX6" fmla="*/ 167505 w 167505"/>
              <a:gd name="connsiteY6" fmla="*/ 0 h 2040556"/>
              <a:gd name="connsiteX7" fmla="*/ 167505 w 167505"/>
              <a:gd name="connsiteY7" fmla="*/ 2040556 h 2040556"/>
              <a:gd name="connsiteX0" fmla="*/ 167505 w 167505"/>
              <a:gd name="connsiteY0" fmla="*/ 2040556 h 2040556"/>
              <a:gd name="connsiteX1" fmla="*/ 62321 w 167505"/>
              <a:gd name="connsiteY1" fmla="*/ 2025229 h 2040556"/>
              <a:gd name="connsiteX2" fmla="*/ 62321 w 167505"/>
              <a:gd name="connsiteY2" fmla="*/ 933476 h 2040556"/>
              <a:gd name="connsiteX3" fmla="*/ 0 w 167505"/>
              <a:gd name="connsiteY3" fmla="*/ 918149 h 2040556"/>
              <a:gd name="connsiteX4" fmla="*/ 62321 w 167505"/>
              <a:gd name="connsiteY4" fmla="*/ 902822 h 2040556"/>
              <a:gd name="connsiteX5" fmla="*/ 62321 w 167505"/>
              <a:gd name="connsiteY5" fmla="*/ 15327 h 2040556"/>
              <a:gd name="connsiteX6" fmla="*/ 167505 w 167505"/>
              <a:gd name="connsiteY6" fmla="*/ 0 h 2040556"/>
              <a:gd name="connsiteX0" fmla="*/ 147265 w 147265"/>
              <a:gd name="connsiteY0" fmla="*/ 2040556 h 2040556"/>
              <a:gd name="connsiteX1" fmla="*/ 42081 w 147265"/>
              <a:gd name="connsiteY1" fmla="*/ 2025229 h 2040556"/>
              <a:gd name="connsiteX2" fmla="*/ 42081 w 147265"/>
              <a:gd name="connsiteY2" fmla="*/ 933476 h 2040556"/>
              <a:gd name="connsiteX3" fmla="*/ 15478 w 147265"/>
              <a:gd name="connsiteY3" fmla="*/ 920530 h 2040556"/>
              <a:gd name="connsiteX4" fmla="*/ 42081 w 147265"/>
              <a:gd name="connsiteY4" fmla="*/ 902822 h 2040556"/>
              <a:gd name="connsiteX5" fmla="*/ 42081 w 147265"/>
              <a:gd name="connsiteY5" fmla="*/ 15327 h 2040556"/>
              <a:gd name="connsiteX6" fmla="*/ 147265 w 147265"/>
              <a:gd name="connsiteY6" fmla="*/ 0 h 2040556"/>
              <a:gd name="connsiteX7" fmla="*/ 147265 w 147265"/>
              <a:gd name="connsiteY7" fmla="*/ 2040556 h 2040556"/>
              <a:gd name="connsiteX0" fmla="*/ 147265 w 147265"/>
              <a:gd name="connsiteY0" fmla="*/ 2040556 h 2040556"/>
              <a:gd name="connsiteX1" fmla="*/ 42081 w 147265"/>
              <a:gd name="connsiteY1" fmla="*/ 2025229 h 2040556"/>
              <a:gd name="connsiteX2" fmla="*/ 42081 w 147265"/>
              <a:gd name="connsiteY2" fmla="*/ 933476 h 2040556"/>
              <a:gd name="connsiteX3" fmla="*/ 0 w 147265"/>
              <a:gd name="connsiteY3" fmla="*/ 925324 h 2040556"/>
              <a:gd name="connsiteX4" fmla="*/ 42081 w 147265"/>
              <a:gd name="connsiteY4" fmla="*/ 902822 h 2040556"/>
              <a:gd name="connsiteX5" fmla="*/ 42081 w 147265"/>
              <a:gd name="connsiteY5" fmla="*/ 15327 h 2040556"/>
              <a:gd name="connsiteX6" fmla="*/ 147265 w 147265"/>
              <a:gd name="connsiteY6" fmla="*/ 0 h 2040556"/>
              <a:gd name="connsiteX0" fmla="*/ 147407 w 147407"/>
              <a:gd name="connsiteY0" fmla="*/ 2040556 h 2040556"/>
              <a:gd name="connsiteX1" fmla="*/ 42223 w 147407"/>
              <a:gd name="connsiteY1" fmla="*/ 2025229 h 2040556"/>
              <a:gd name="connsiteX2" fmla="*/ 42223 w 147407"/>
              <a:gd name="connsiteY2" fmla="*/ 933476 h 2040556"/>
              <a:gd name="connsiteX3" fmla="*/ 15620 w 147407"/>
              <a:gd name="connsiteY3" fmla="*/ 920530 h 2040556"/>
              <a:gd name="connsiteX4" fmla="*/ 42223 w 147407"/>
              <a:gd name="connsiteY4" fmla="*/ 902822 h 2040556"/>
              <a:gd name="connsiteX5" fmla="*/ 42223 w 147407"/>
              <a:gd name="connsiteY5" fmla="*/ 15327 h 2040556"/>
              <a:gd name="connsiteX6" fmla="*/ 147407 w 147407"/>
              <a:gd name="connsiteY6" fmla="*/ 0 h 2040556"/>
              <a:gd name="connsiteX7" fmla="*/ 147407 w 147407"/>
              <a:gd name="connsiteY7" fmla="*/ 2040556 h 2040556"/>
              <a:gd name="connsiteX0" fmla="*/ 147407 w 147407"/>
              <a:gd name="connsiteY0" fmla="*/ 2040556 h 2040556"/>
              <a:gd name="connsiteX1" fmla="*/ 42223 w 147407"/>
              <a:gd name="connsiteY1" fmla="*/ 2025229 h 2040556"/>
              <a:gd name="connsiteX2" fmla="*/ 42223 w 147407"/>
              <a:gd name="connsiteY2" fmla="*/ 933476 h 2040556"/>
              <a:gd name="connsiteX3" fmla="*/ 142 w 147407"/>
              <a:gd name="connsiteY3" fmla="*/ 925324 h 2040556"/>
              <a:gd name="connsiteX4" fmla="*/ 42223 w 147407"/>
              <a:gd name="connsiteY4" fmla="*/ 902822 h 2040556"/>
              <a:gd name="connsiteX5" fmla="*/ 42223 w 147407"/>
              <a:gd name="connsiteY5" fmla="*/ 15327 h 2040556"/>
              <a:gd name="connsiteX6" fmla="*/ 147407 w 147407"/>
              <a:gd name="connsiteY6" fmla="*/ 0 h 20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407" h="2040556" stroke="0" extrusionOk="0">
                <a:moveTo>
                  <a:pt x="147407" y="2040556"/>
                </a:moveTo>
                <a:cubicBezTo>
                  <a:pt x="89315" y="2040556"/>
                  <a:pt x="42223" y="2033694"/>
                  <a:pt x="42223" y="2025229"/>
                </a:cubicBezTo>
                <a:lnTo>
                  <a:pt x="42223" y="933476"/>
                </a:lnTo>
                <a:cubicBezTo>
                  <a:pt x="42223" y="925011"/>
                  <a:pt x="73712" y="920530"/>
                  <a:pt x="15620" y="920530"/>
                </a:cubicBezTo>
                <a:cubicBezTo>
                  <a:pt x="73712" y="920530"/>
                  <a:pt x="42223" y="911287"/>
                  <a:pt x="42223" y="902822"/>
                </a:cubicBezTo>
                <a:lnTo>
                  <a:pt x="42223" y="15327"/>
                </a:lnTo>
                <a:cubicBezTo>
                  <a:pt x="42223" y="6862"/>
                  <a:pt x="89315" y="0"/>
                  <a:pt x="147407" y="0"/>
                </a:cubicBezTo>
                <a:lnTo>
                  <a:pt x="147407" y="2040556"/>
                </a:lnTo>
                <a:close/>
              </a:path>
              <a:path w="147407" h="2040556" fill="none">
                <a:moveTo>
                  <a:pt x="147407" y="2040556"/>
                </a:moveTo>
                <a:cubicBezTo>
                  <a:pt x="89315" y="2040556"/>
                  <a:pt x="42223" y="2033694"/>
                  <a:pt x="42223" y="2025229"/>
                </a:cubicBezTo>
                <a:lnTo>
                  <a:pt x="42223" y="933476"/>
                </a:lnTo>
                <a:cubicBezTo>
                  <a:pt x="42223" y="925011"/>
                  <a:pt x="3136" y="928911"/>
                  <a:pt x="142" y="925324"/>
                </a:cubicBezTo>
                <a:cubicBezTo>
                  <a:pt x="-2852" y="921737"/>
                  <a:pt x="42223" y="911287"/>
                  <a:pt x="42223" y="902822"/>
                </a:cubicBezTo>
                <a:lnTo>
                  <a:pt x="42223" y="15327"/>
                </a:lnTo>
                <a:cubicBezTo>
                  <a:pt x="42223" y="6862"/>
                  <a:pt x="89315" y="0"/>
                  <a:pt x="147407" y="0"/>
                </a:cubicBezTo>
              </a:path>
            </a:pathLst>
          </a:custGeom>
          <a:ln>
            <a:solidFill>
              <a:srgbClr val="D9EE1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Abrir llave 8">
            <a:extLst>
              <a:ext uri="{FF2B5EF4-FFF2-40B4-BE49-F238E27FC236}">
                <a16:creationId xmlns:a16="http://schemas.microsoft.com/office/drawing/2014/main" id="{165EB294-5980-4B96-821F-594A11B70C12}"/>
              </a:ext>
            </a:extLst>
          </p:cNvPr>
          <p:cNvSpPr/>
          <p:nvPr/>
        </p:nvSpPr>
        <p:spPr>
          <a:xfrm>
            <a:off x="5206645" y="5209005"/>
            <a:ext cx="403936" cy="1595232"/>
          </a:xfrm>
          <a:custGeom>
            <a:avLst/>
            <a:gdLst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7" fmla="*/ 210368 w 210368"/>
              <a:gd name="connsiteY7" fmla="*/ 2040556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7" fmla="*/ 210368 w 210368"/>
              <a:gd name="connsiteY7" fmla="*/ 2040556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19050 w 210368"/>
              <a:gd name="connsiteY3" fmla="*/ 915767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0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7" fmla="*/ 210368 w 210368"/>
              <a:gd name="connsiteY7" fmla="*/ 2040556 h 2040556"/>
              <a:gd name="connsiteX0" fmla="*/ 210368 w 210368"/>
              <a:gd name="connsiteY0" fmla="*/ 2040556 h 2040556"/>
              <a:gd name="connsiteX1" fmla="*/ 105184 w 210368"/>
              <a:gd name="connsiteY1" fmla="*/ 2025229 h 2040556"/>
              <a:gd name="connsiteX2" fmla="*/ 105184 w 210368"/>
              <a:gd name="connsiteY2" fmla="*/ 933476 h 2040556"/>
              <a:gd name="connsiteX3" fmla="*/ 42863 w 210368"/>
              <a:gd name="connsiteY3" fmla="*/ 918149 h 2040556"/>
              <a:gd name="connsiteX4" fmla="*/ 105184 w 210368"/>
              <a:gd name="connsiteY4" fmla="*/ 902822 h 2040556"/>
              <a:gd name="connsiteX5" fmla="*/ 105184 w 210368"/>
              <a:gd name="connsiteY5" fmla="*/ 15327 h 2040556"/>
              <a:gd name="connsiteX6" fmla="*/ 210368 w 210368"/>
              <a:gd name="connsiteY6" fmla="*/ 0 h 2040556"/>
              <a:gd name="connsiteX0" fmla="*/ 167505 w 167505"/>
              <a:gd name="connsiteY0" fmla="*/ 2040556 h 2040556"/>
              <a:gd name="connsiteX1" fmla="*/ 62321 w 167505"/>
              <a:gd name="connsiteY1" fmla="*/ 2025229 h 2040556"/>
              <a:gd name="connsiteX2" fmla="*/ 62321 w 167505"/>
              <a:gd name="connsiteY2" fmla="*/ 933476 h 2040556"/>
              <a:gd name="connsiteX3" fmla="*/ 35718 w 167505"/>
              <a:gd name="connsiteY3" fmla="*/ 920530 h 2040556"/>
              <a:gd name="connsiteX4" fmla="*/ 62321 w 167505"/>
              <a:gd name="connsiteY4" fmla="*/ 902822 h 2040556"/>
              <a:gd name="connsiteX5" fmla="*/ 62321 w 167505"/>
              <a:gd name="connsiteY5" fmla="*/ 15327 h 2040556"/>
              <a:gd name="connsiteX6" fmla="*/ 167505 w 167505"/>
              <a:gd name="connsiteY6" fmla="*/ 0 h 2040556"/>
              <a:gd name="connsiteX7" fmla="*/ 167505 w 167505"/>
              <a:gd name="connsiteY7" fmla="*/ 2040556 h 2040556"/>
              <a:gd name="connsiteX0" fmla="*/ 167505 w 167505"/>
              <a:gd name="connsiteY0" fmla="*/ 2040556 h 2040556"/>
              <a:gd name="connsiteX1" fmla="*/ 62321 w 167505"/>
              <a:gd name="connsiteY1" fmla="*/ 2025229 h 2040556"/>
              <a:gd name="connsiteX2" fmla="*/ 62321 w 167505"/>
              <a:gd name="connsiteY2" fmla="*/ 933476 h 2040556"/>
              <a:gd name="connsiteX3" fmla="*/ 0 w 167505"/>
              <a:gd name="connsiteY3" fmla="*/ 918149 h 2040556"/>
              <a:gd name="connsiteX4" fmla="*/ 62321 w 167505"/>
              <a:gd name="connsiteY4" fmla="*/ 902822 h 2040556"/>
              <a:gd name="connsiteX5" fmla="*/ 62321 w 167505"/>
              <a:gd name="connsiteY5" fmla="*/ 15327 h 2040556"/>
              <a:gd name="connsiteX6" fmla="*/ 167505 w 167505"/>
              <a:gd name="connsiteY6" fmla="*/ 0 h 2040556"/>
              <a:gd name="connsiteX0" fmla="*/ 147265 w 147265"/>
              <a:gd name="connsiteY0" fmla="*/ 2040556 h 2040556"/>
              <a:gd name="connsiteX1" fmla="*/ 42081 w 147265"/>
              <a:gd name="connsiteY1" fmla="*/ 2025229 h 2040556"/>
              <a:gd name="connsiteX2" fmla="*/ 42081 w 147265"/>
              <a:gd name="connsiteY2" fmla="*/ 933476 h 2040556"/>
              <a:gd name="connsiteX3" fmla="*/ 15478 w 147265"/>
              <a:gd name="connsiteY3" fmla="*/ 920530 h 2040556"/>
              <a:gd name="connsiteX4" fmla="*/ 42081 w 147265"/>
              <a:gd name="connsiteY4" fmla="*/ 902822 h 2040556"/>
              <a:gd name="connsiteX5" fmla="*/ 42081 w 147265"/>
              <a:gd name="connsiteY5" fmla="*/ 15327 h 2040556"/>
              <a:gd name="connsiteX6" fmla="*/ 147265 w 147265"/>
              <a:gd name="connsiteY6" fmla="*/ 0 h 2040556"/>
              <a:gd name="connsiteX7" fmla="*/ 147265 w 147265"/>
              <a:gd name="connsiteY7" fmla="*/ 2040556 h 2040556"/>
              <a:gd name="connsiteX0" fmla="*/ 147265 w 147265"/>
              <a:gd name="connsiteY0" fmla="*/ 2040556 h 2040556"/>
              <a:gd name="connsiteX1" fmla="*/ 42081 w 147265"/>
              <a:gd name="connsiteY1" fmla="*/ 2025229 h 2040556"/>
              <a:gd name="connsiteX2" fmla="*/ 42081 w 147265"/>
              <a:gd name="connsiteY2" fmla="*/ 933476 h 2040556"/>
              <a:gd name="connsiteX3" fmla="*/ 0 w 147265"/>
              <a:gd name="connsiteY3" fmla="*/ 925324 h 2040556"/>
              <a:gd name="connsiteX4" fmla="*/ 42081 w 147265"/>
              <a:gd name="connsiteY4" fmla="*/ 902822 h 2040556"/>
              <a:gd name="connsiteX5" fmla="*/ 42081 w 147265"/>
              <a:gd name="connsiteY5" fmla="*/ 15327 h 2040556"/>
              <a:gd name="connsiteX6" fmla="*/ 147265 w 147265"/>
              <a:gd name="connsiteY6" fmla="*/ 0 h 2040556"/>
              <a:gd name="connsiteX0" fmla="*/ 147407 w 147407"/>
              <a:gd name="connsiteY0" fmla="*/ 2040556 h 2040556"/>
              <a:gd name="connsiteX1" fmla="*/ 42223 w 147407"/>
              <a:gd name="connsiteY1" fmla="*/ 2025229 h 2040556"/>
              <a:gd name="connsiteX2" fmla="*/ 42223 w 147407"/>
              <a:gd name="connsiteY2" fmla="*/ 933476 h 2040556"/>
              <a:gd name="connsiteX3" fmla="*/ 15620 w 147407"/>
              <a:gd name="connsiteY3" fmla="*/ 920530 h 2040556"/>
              <a:gd name="connsiteX4" fmla="*/ 42223 w 147407"/>
              <a:gd name="connsiteY4" fmla="*/ 902822 h 2040556"/>
              <a:gd name="connsiteX5" fmla="*/ 42223 w 147407"/>
              <a:gd name="connsiteY5" fmla="*/ 15327 h 2040556"/>
              <a:gd name="connsiteX6" fmla="*/ 147407 w 147407"/>
              <a:gd name="connsiteY6" fmla="*/ 0 h 2040556"/>
              <a:gd name="connsiteX7" fmla="*/ 147407 w 147407"/>
              <a:gd name="connsiteY7" fmla="*/ 2040556 h 2040556"/>
              <a:gd name="connsiteX0" fmla="*/ 147407 w 147407"/>
              <a:gd name="connsiteY0" fmla="*/ 2040556 h 2040556"/>
              <a:gd name="connsiteX1" fmla="*/ 42223 w 147407"/>
              <a:gd name="connsiteY1" fmla="*/ 2025229 h 2040556"/>
              <a:gd name="connsiteX2" fmla="*/ 42223 w 147407"/>
              <a:gd name="connsiteY2" fmla="*/ 933476 h 2040556"/>
              <a:gd name="connsiteX3" fmla="*/ 142 w 147407"/>
              <a:gd name="connsiteY3" fmla="*/ 925324 h 2040556"/>
              <a:gd name="connsiteX4" fmla="*/ 42223 w 147407"/>
              <a:gd name="connsiteY4" fmla="*/ 902822 h 2040556"/>
              <a:gd name="connsiteX5" fmla="*/ 42223 w 147407"/>
              <a:gd name="connsiteY5" fmla="*/ 15327 h 2040556"/>
              <a:gd name="connsiteX6" fmla="*/ 147407 w 147407"/>
              <a:gd name="connsiteY6" fmla="*/ 0 h 20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407" h="2040556" stroke="0" extrusionOk="0">
                <a:moveTo>
                  <a:pt x="147407" y="2040556"/>
                </a:moveTo>
                <a:cubicBezTo>
                  <a:pt x="89315" y="2040556"/>
                  <a:pt x="42223" y="2033694"/>
                  <a:pt x="42223" y="2025229"/>
                </a:cubicBezTo>
                <a:lnTo>
                  <a:pt x="42223" y="933476"/>
                </a:lnTo>
                <a:cubicBezTo>
                  <a:pt x="42223" y="925011"/>
                  <a:pt x="73712" y="920530"/>
                  <a:pt x="15620" y="920530"/>
                </a:cubicBezTo>
                <a:cubicBezTo>
                  <a:pt x="73712" y="920530"/>
                  <a:pt x="42223" y="911287"/>
                  <a:pt x="42223" y="902822"/>
                </a:cubicBezTo>
                <a:lnTo>
                  <a:pt x="42223" y="15327"/>
                </a:lnTo>
                <a:cubicBezTo>
                  <a:pt x="42223" y="6862"/>
                  <a:pt x="89315" y="0"/>
                  <a:pt x="147407" y="0"/>
                </a:cubicBezTo>
                <a:lnTo>
                  <a:pt x="147407" y="2040556"/>
                </a:lnTo>
                <a:close/>
              </a:path>
              <a:path w="147407" h="2040556" fill="none">
                <a:moveTo>
                  <a:pt x="147407" y="2040556"/>
                </a:moveTo>
                <a:cubicBezTo>
                  <a:pt x="89315" y="2040556"/>
                  <a:pt x="42223" y="2033694"/>
                  <a:pt x="42223" y="2025229"/>
                </a:cubicBezTo>
                <a:lnTo>
                  <a:pt x="42223" y="933476"/>
                </a:lnTo>
                <a:cubicBezTo>
                  <a:pt x="42223" y="925011"/>
                  <a:pt x="3136" y="928911"/>
                  <a:pt x="142" y="925324"/>
                </a:cubicBezTo>
                <a:cubicBezTo>
                  <a:pt x="-2852" y="921737"/>
                  <a:pt x="42223" y="911287"/>
                  <a:pt x="42223" y="902822"/>
                </a:cubicBezTo>
                <a:lnTo>
                  <a:pt x="42223" y="15327"/>
                </a:lnTo>
                <a:cubicBezTo>
                  <a:pt x="42223" y="6862"/>
                  <a:pt x="89315" y="0"/>
                  <a:pt x="147407" y="0"/>
                </a:cubicBezTo>
              </a:path>
            </a:pathLst>
          </a:custGeom>
          <a:ln>
            <a:solidFill>
              <a:srgbClr val="ED7D3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A4F00E4-05F6-47EF-B8B7-E0A783B3A510}"/>
              </a:ext>
            </a:extLst>
          </p:cNvPr>
          <p:cNvSpPr txBox="1"/>
          <p:nvPr/>
        </p:nvSpPr>
        <p:spPr>
          <a:xfrm>
            <a:off x="7218387" y="1966566"/>
            <a:ext cx="3721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Espesor</a:t>
            </a:r>
            <a:r>
              <a:rPr lang="en-GB" sz="2400" b="1" dirty="0"/>
              <a:t> </a:t>
            </a:r>
            <a:r>
              <a:rPr lang="en-GB" sz="2400" b="1" dirty="0" err="1"/>
              <a:t>Aproximado</a:t>
            </a:r>
            <a:r>
              <a:rPr lang="en-GB" sz="2400" b="1" dirty="0"/>
              <a:t>:</a:t>
            </a:r>
          </a:p>
          <a:p>
            <a:endParaRPr lang="en-GB" sz="2400" b="1" dirty="0"/>
          </a:p>
          <a:p>
            <a:r>
              <a:rPr lang="en-GB" sz="2400" b="1" dirty="0">
                <a:solidFill>
                  <a:srgbClr val="4DC58D"/>
                </a:solidFill>
              </a:rPr>
              <a:t>650-670km</a:t>
            </a:r>
          </a:p>
          <a:p>
            <a:endParaRPr lang="en-GB" sz="2400" b="1" dirty="0"/>
          </a:p>
          <a:p>
            <a:r>
              <a:rPr lang="en-GB" sz="2400" b="1" dirty="0"/>
              <a:t>Estado </a:t>
            </a:r>
            <a:r>
              <a:rPr lang="en-GB" sz="2400" b="1" dirty="0" err="1"/>
              <a:t>Físico</a:t>
            </a:r>
            <a:r>
              <a:rPr lang="en-GB" sz="2400" b="1" dirty="0"/>
              <a:t>:</a:t>
            </a:r>
          </a:p>
          <a:p>
            <a:endParaRPr lang="en-GB" sz="2400" b="1" dirty="0"/>
          </a:p>
          <a:p>
            <a:r>
              <a:rPr lang="en-GB" sz="2400" b="1" dirty="0" err="1">
                <a:solidFill>
                  <a:srgbClr val="4DC58D"/>
                </a:solidFill>
              </a:rPr>
              <a:t>Plástico</a:t>
            </a:r>
            <a:endParaRPr lang="es-ES" sz="2400" b="1" dirty="0">
              <a:solidFill>
                <a:srgbClr val="4DC58D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0BF4421-B31C-4261-89D5-9643DCAC2975}"/>
              </a:ext>
            </a:extLst>
          </p:cNvPr>
          <p:cNvSpPr txBox="1"/>
          <p:nvPr/>
        </p:nvSpPr>
        <p:spPr>
          <a:xfrm>
            <a:off x="6655475" y="2849204"/>
            <a:ext cx="3721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Espesor</a:t>
            </a:r>
            <a:r>
              <a:rPr lang="en-GB" sz="2400" b="1" dirty="0"/>
              <a:t> </a:t>
            </a:r>
            <a:r>
              <a:rPr lang="en-GB" sz="2400" b="1" dirty="0" err="1"/>
              <a:t>Aproximado</a:t>
            </a:r>
            <a:r>
              <a:rPr lang="en-GB" sz="2400" b="1" dirty="0"/>
              <a:t>:</a:t>
            </a:r>
          </a:p>
          <a:p>
            <a:endParaRPr lang="en-GB" sz="2400" b="1" dirty="0"/>
          </a:p>
          <a:p>
            <a:r>
              <a:rPr lang="en-GB" sz="2400" b="1" dirty="0">
                <a:solidFill>
                  <a:srgbClr val="92D050"/>
                </a:solidFill>
              </a:rPr>
              <a:t>2.230 km</a:t>
            </a:r>
          </a:p>
          <a:p>
            <a:endParaRPr lang="en-GB" sz="2400" b="1" dirty="0"/>
          </a:p>
          <a:p>
            <a:r>
              <a:rPr lang="en-GB" sz="2400" b="1" dirty="0"/>
              <a:t>Estado </a:t>
            </a:r>
            <a:r>
              <a:rPr lang="en-GB" sz="2400" b="1" dirty="0" err="1"/>
              <a:t>Físico</a:t>
            </a:r>
            <a:r>
              <a:rPr lang="en-GB" sz="2400" b="1" dirty="0"/>
              <a:t>:</a:t>
            </a:r>
          </a:p>
          <a:p>
            <a:endParaRPr lang="en-GB" sz="2400" b="1" dirty="0"/>
          </a:p>
          <a:p>
            <a:r>
              <a:rPr lang="en-GB" sz="2400" b="1" dirty="0" err="1">
                <a:solidFill>
                  <a:srgbClr val="92D050"/>
                </a:solidFill>
              </a:rPr>
              <a:t>Sólido</a:t>
            </a:r>
            <a:endParaRPr lang="es-ES" sz="2400" b="1" dirty="0">
              <a:solidFill>
                <a:srgbClr val="92D05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A8B61C8-7ED7-4027-9B29-5C426CA08368}"/>
              </a:ext>
            </a:extLst>
          </p:cNvPr>
          <p:cNvSpPr txBox="1"/>
          <p:nvPr/>
        </p:nvSpPr>
        <p:spPr>
          <a:xfrm>
            <a:off x="6177928" y="3801391"/>
            <a:ext cx="3721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Espesor</a:t>
            </a:r>
            <a:r>
              <a:rPr lang="en-GB" sz="2400" b="1" dirty="0"/>
              <a:t> </a:t>
            </a:r>
            <a:r>
              <a:rPr lang="en-GB" sz="2400" b="1" dirty="0" err="1"/>
              <a:t>Aproximado</a:t>
            </a:r>
            <a:r>
              <a:rPr lang="en-GB" sz="2400" b="1" dirty="0"/>
              <a:t>:</a:t>
            </a:r>
          </a:p>
          <a:p>
            <a:endParaRPr lang="en-GB" sz="2400" b="1" dirty="0"/>
          </a:p>
          <a:p>
            <a:r>
              <a:rPr lang="en-GB" sz="2400" b="1" dirty="0">
                <a:solidFill>
                  <a:srgbClr val="D9EE16"/>
                </a:solidFill>
              </a:rPr>
              <a:t>2.220 km</a:t>
            </a:r>
          </a:p>
          <a:p>
            <a:endParaRPr lang="en-GB" sz="2400" b="1" dirty="0"/>
          </a:p>
          <a:p>
            <a:r>
              <a:rPr lang="en-GB" sz="2400" b="1" dirty="0"/>
              <a:t>Estado </a:t>
            </a:r>
            <a:r>
              <a:rPr lang="en-GB" sz="2400" b="1" dirty="0" err="1"/>
              <a:t>Físico</a:t>
            </a:r>
            <a:r>
              <a:rPr lang="en-GB" sz="2400" b="1" dirty="0"/>
              <a:t>:</a:t>
            </a:r>
          </a:p>
          <a:p>
            <a:endParaRPr lang="en-GB" sz="2400" b="1" dirty="0"/>
          </a:p>
          <a:p>
            <a:r>
              <a:rPr lang="en-GB" sz="2400" b="1" dirty="0" err="1">
                <a:solidFill>
                  <a:srgbClr val="D9EE16"/>
                </a:solidFill>
              </a:rPr>
              <a:t>Líquido</a:t>
            </a:r>
            <a:endParaRPr lang="es-ES" sz="2400" b="1" dirty="0">
              <a:solidFill>
                <a:srgbClr val="D9EE16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AE8CD84-24DC-4691-B53A-3EFFE396BBB6}"/>
              </a:ext>
            </a:extLst>
          </p:cNvPr>
          <p:cNvSpPr txBox="1"/>
          <p:nvPr/>
        </p:nvSpPr>
        <p:spPr>
          <a:xfrm>
            <a:off x="5553368" y="5098680"/>
            <a:ext cx="23852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Espesor</a:t>
            </a:r>
            <a:r>
              <a:rPr lang="en-GB" sz="1600" b="1" dirty="0"/>
              <a:t> </a:t>
            </a:r>
            <a:r>
              <a:rPr lang="en-GB" sz="1600" b="1" dirty="0" err="1"/>
              <a:t>Aproximado</a:t>
            </a:r>
            <a:r>
              <a:rPr lang="en-GB" sz="1600" b="1" dirty="0"/>
              <a:t>:</a:t>
            </a:r>
          </a:p>
          <a:p>
            <a:endParaRPr lang="en-GB" sz="1600" b="1" dirty="0"/>
          </a:p>
          <a:p>
            <a:r>
              <a:rPr lang="en-GB" sz="1600" b="1" dirty="0">
                <a:solidFill>
                  <a:srgbClr val="ED7D31"/>
                </a:solidFill>
              </a:rPr>
              <a:t>1.250</a:t>
            </a:r>
            <a:r>
              <a:rPr lang="en-GB" sz="1600" b="1" dirty="0">
                <a:solidFill>
                  <a:schemeClr val="accent1"/>
                </a:solidFill>
              </a:rPr>
              <a:t> </a:t>
            </a:r>
            <a:r>
              <a:rPr lang="en-GB" sz="1600" b="1" dirty="0">
                <a:solidFill>
                  <a:srgbClr val="ED7D31"/>
                </a:solidFill>
              </a:rPr>
              <a:t>km</a:t>
            </a:r>
          </a:p>
          <a:p>
            <a:endParaRPr lang="en-GB" sz="1600" b="1" dirty="0"/>
          </a:p>
          <a:p>
            <a:r>
              <a:rPr lang="en-GB" sz="1600" b="1" dirty="0"/>
              <a:t>Estado </a:t>
            </a:r>
            <a:r>
              <a:rPr lang="en-GB" sz="1600" b="1" dirty="0" err="1"/>
              <a:t>Físico</a:t>
            </a:r>
            <a:r>
              <a:rPr lang="en-GB" sz="1600" b="1" dirty="0"/>
              <a:t>:</a:t>
            </a:r>
          </a:p>
          <a:p>
            <a:endParaRPr lang="en-GB" sz="1600" b="1" dirty="0"/>
          </a:p>
          <a:p>
            <a:r>
              <a:rPr lang="en-GB" sz="1600" b="1" dirty="0" err="1">
                <a:solidFill>
                  <a:srgbClr val="ED7D31"/>
                </a:solidFill>
              </a:rPr>
              <a:t>Sólido</a:t>
            </a:r>
            <a:endParaRPr lang="es-ES" sz="1600" b="1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4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25208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-0.25912 0.005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  <p:bldP spid="9" grpId="0" animBg="1"/>
      <p:bldP spid="9" grpId="1" animBg="1"/>
      <p:bldP spid="10" grpId="0"/>
      <p:bldP spid="10" grpId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58</Words>
  <Application>Microsoft Office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Las capas de la Tierra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capas de la Tierra</dc:title>
  <dc:creator>julian</dc:creator>
  <cp:lastModifiedBy>julian</cp:lastModifiedBy>
  <cp:revision>14</cp:revision>
  <dcterms:created xsi:type="dcterms:W3CDTF">2020-04-30T09:07:56Z</dcterms:created>
  <dcterms:modified xsi:type="dcterms:W3CDTF">2020-04-30T10:04:20Z</dcterms:modified>
</cp:coreProperties>
</file>