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17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2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5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50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54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23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28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89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2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FB1544-4F7B-4982-95CA-9C70BF5469FF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D0A78F-558B-4193-9D1A-515DB02D819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99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1F556-8FB4-48AE-94AA-DE6108D1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055757"/>
            <a:ext cx="9144000" cy="1183860"/>
          </a:xfrm>
        </p:spPr>
        <p:txBody>
          <a:bodyPr>
            <a:normAutofit/>
          </a:bodyPr>
          <a:lstStyle/>
          <a:p>
            <a:pPr algn="ctr"/>
            <a:r>
              <a:rPr lang="es-ES" sz="4800" dirty="0">
                <a:solidFill>
                  <a:schemeClr val="accent2">
                    <a:lumMod val="75000"/>
                  </a:schemeClr>
                </a:solidFill>
              </a:rPr>
              <a:t>Actividad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07137-3894-4167-8B38-FD67A0875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79" y="3237876"/>
            <a:ext cx="10538085" cy="308797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Realizar una cuenta atrás en una sola diapositiva del 10 al 1, después indicar “ya!”.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Sin necesidad de hacer </a:t>
            </a:r>
            <a:r>
              <a:rPr lang="es-ES" sz="2000" dirty="0" err="1">
                <a:solidFill>
                  <a:schemeClr val="bg1"/>
                </a:solidFill>
              </a:rPr>
              <a:t>click</a:t>
            </a:r>
            <a:r>
              <a:rPr lang="es-ES" sz="2000" dirty="0">
                <a:solidFill>
                  <a:schemeClr val="bg1"/>
                </a:solidFill>
              </a:rPr>
              <a:t> para que cambie.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La animación de entrada tiene que ser de AUMENTAR Y GIRAR, TIENE QUE DURAR 1 SEGUNDOS.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Entre un número y otro deben pasar 2 segundos.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La ANIMACIÓN de salida TIENE QUE SER LA de DESAPARECER.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La última palabra “Ya!” no tiene que desaparecer, no tiene animación de salida</a:t>
            </a:r>
          </a:p>
        </p:txBody>
      </p:sp>
    </p:spTree>
    <p:extLst>
      <p:ext uri="{BB962C8B-B14F-4D97-AF65-F5344CB8AC3E}">
        <p14:creationId xmlns:p14="http://schemas.microsoft.com/office/powerpoint/2010/main" val="19282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1A143-611A-4BDA-BC32-B9AAA15C2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Cuenta atrás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B629DF-9ABF-486A-AC5D-4D12914628DB}"/>
              </a:ext>
            </a:extLst>
          </p:cNvPr>
          <p:cNvSpPr txBox="1"/>
          <p:nvPr/>
        </p:nvSpPr>
        <p:spPr>
          <a:xfrm>
            <a:off x="4691270" y="3621578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</a:rPr>
              <a:t>10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0C6249-6B0A-4673-8DAE-753AC9A83134}"/>
              </a:ext>
            </a:extLst>
          </p:cNvPr>
          <p:cNvSpPr txBox="1"/>
          <p:nvPr/>
        </p:nvSpPr>
        <p:spPr>
          <a:xfrm>
            <a:off x="4691270" y="3621578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9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3B7AF9-BFF1-40F7-A0D4-FE7C370EE134}"/>
              </a:ext>
            </a:extLst>
          </p:cNvPr>
          <p:cNvSpPr txBox="1"/>
          <p:nvPr/>
        </p:nvSpPr>
        <p:spPr>
          <a:xfrm>
            <a:off x="4691269" y="3621578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8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75EA9-D6B6-494E-AF8A-F8B1624AF08C}"/>
              </a:ext>
            </a:extLst>
          </p:cNvPr>
          <p:cNvSpPr txBox="1"/>
          <p:nvPr/>
        </p:nvSpPr>
        <p:spPr>
          <a:xfrm>
            <a:off x="4691268" y="3621577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D50C08-143A-4498-8250-E27931C1BF52}"/>
              </a:ext>
            </a:extLst>
          </p:cNvPr>
          <p:cNvSpPr txBox="1"/>
          <p:nvPr/>
        </p:nvSpPr>
        <p:spPr>
          <a:xfrm>
            <a:off x="4691268" y="3621576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6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D3A6B6-994E-4676-9141-C7A400C1C0CE}"/>
              </a:ext>
            </a:extLst>
          </p:cNvPr>
          <p:cNvSpPr txBox="1"/>
          <p:nvPr/>
        </p:nvSpPr>
        <p:spPr>
          <a:xfrm>
            <a:off x="4691268" y="3621575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5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D3D820-EBAA-48F5-9E94-02484E25C285}"/>
              </a:ext>
            </a:extLst>
          </p:cNvPr>
          <p:cNvSpPr txBox="1"/>
          <p:nvPr/>
        </p:nvSpPr>
        <p:spPr>
          <a:xfrm>
            <a:off x="4691266" y="3621574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FBFAEB-064E-4E89-9E3C-D1AAD6352056}"/>
              </a:ext>
            </a:extLst>
          </p:cNvPr>
          <p:cNvSpPr txBox="1"/>
          <p:nvPr/>
        </p:nvSpPr>
        <p:spPr>
          <a:xfrm>
            <a:off x="4691266" y="3621570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27F7AA-5D14-4921-B3E7-7EE64B510B49}"/>
              </a:ext>
            </a:extLst>
          </p:cNvPr>
          <p:cNvSpPr txBox="1"/>
          <p:nvPr/>
        </p:nvSpPr>
        <p:spPr>
          <a:xfrm>
            <a:off x="4691262" y="3621570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769578-3B26-428D-9756-061A75C29F6F}"/>
              </a:ext>
            </a:extLst>
          </p:cNvPr>
          <p:cNvSpPr txBox="1"/>
          <p:nvPr/>
        </p:nvSpPr>
        <p:spPr>
          <a:xfrm>
            <a:off x="4691262" y="3621570"/>
            <a:ext cx="22502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779058-255C-4C39-A249-E0F5ABFC2A94}"/>
              </a:ext>
            </a:extLst>
          </p:cNvPr>
          <p:cNvSpPr txBox="1"/>
          <p:nvPr/>
        </p:nvSpPr>
        <p:spPr>
          <a:xfrm>
            <a:off x="4538858" y="3614107"/>
            <a:ext cx="2738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dirty="0">
                <a:solidFill>
                  <a:schemeClr val="bg1"/>
                </a:solidFill>
              </a:rPr>
              <a:t>YA!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7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50</TotalTime>
  <Words>98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Dividendo</vt:lpstr>
      <vt:lpstr>Actividad 3</vt:lpstr>
      <vt:lpstr>Cuenta atrás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</dc:title>
  <dc:creator>Tobalcaide</dc:creator>
  <cp:lastModifiedBy>julian</cp:lastModifiedBy>
  <cp:revision>15</cp:revision>
  <dcterms:created xsi:type="dcterms:W3CDTF">2018-01-14T18:16:00Z</dcterms:created>
  <dcterms:modified xsi:type="dcterms:W3CDTF">2020-05-05T08:21:39Z</dcterms:modified>
</cp:coreProperties>
</file>