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4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293431C-B818-47EE-9156-5CFB91D27AD2}" type="datetimeFigureOut">
              <a:rPr lang="es-ES" smtClean="0"/>
              <a:t>05/05/2020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CCC9444-9815-4269-BD34-BC2CB3A98E17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57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431C-B818-47EE-9156-5CFB91D27AD2}" type="datetimeFigureOut">
              <a:rPr lang="es-ES" smtClean="0"/>
              <a:t>05/05/2020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9444-9815-4269-BD34-BC2CB3A98E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51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431C-B818-47EE-9156-5CFB91D27AD2}" type="datetimeFigureOut">
              <a:rPr lang="es-ES" smtClean="0"/>
              <a:t>05/05/2020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9444-9815-4269-BD34-BC2CB3A98E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391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431C-B818-47EE-9156-5CFB91D27AD2}" type="datetimeFigureOut">
              <a:rPr lang="es-ES" smtClean="0"/>
              <a:t>05/05/2020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9444-9815-4269-BD34-BC2CB3A98E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692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431C-B818-47EE-9156-5CFB91D27AD2}" type="datetimeFigureOut">
              <a:rPr lang="es-ES" smtClean="0"/>
              <a:t>05/05/2020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9444-9815-4269-BD34-BC2CB3A98E17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49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431C-B818-47EE-9156-5CFB91D27AD2}" type="datetimeFigureOut">
              <a:rPr lang="es-ES" smtClean="0"/>
              <a:t>05/05/2020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9444-9815-4269-BD34-BC2CB3A98E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759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431C-B818-47EE-9156-5CFB91D27AD2}" type="datetimeFigureOut">
              <a:rPr lang="es-ES" smtClean="0"/>
              <a:t>05/05/2020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9444-9815-4269-BD34-BC2CB3A98E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567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431C-B818-47EE-9156-5CFB91D27AD2}" type="datetimeFigureOut">
              <a:rPr lang="es-ES" smtClean="0"/>
              <a:t>05/05/2020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9444-9815-4269-BD34-BC2CB3A98E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141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431C-B818-47EE-9156-5CFB91D27AD2}" type="datetimeFigureOut">
              <a:rPr lang="es-ES" smtClean="0"/>
              <a:t>05/05/2020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9444-9815-4269-BD34-BC2CB3A98E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195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431C-B818-47EE-9156-5CFB91D27AD2}" type="datetimeFigureOut">
              <a:rPr lang="es-ES" smtClean="0"/>
              <a:t>05/05/2020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9444-9815-4269-BD34-BC2CB3A98E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74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431C-B818-47EE-9156-5CFB91D27AD2}" type="datetimeFigureOut">
              <a:rPr lang="es-ES" smtClean="0"/>
              <a:t>05/05/2020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9444-9815-4269-BD34-BC2CB3A98E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026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293431C-B818-47EE-9156-5CFB91D27AD2}" type="datetimeFigureOut">
              <a:rPr lang="es-ES" smtClean="0"/>
              <a:t>05/05/2020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CCC9444-9815-4269-BD34-BC2CB3A98E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92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2.png"/><Relationship Id="rId12" Type="http://schemas.microsoft.com/office/2007/relationships/hdphoto" Target="../media/hdphoto9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0.png"/><Relationship Id="rId5" Type="http://schemas.microsoft.com/office/2007/relationships/hdphoto" Target="../media/hdphoto7.wdp"/><Relationship Id="rId10" Type="http://schemas.microsoft.com/office/2007/relationships/hdphoto" Target="../media/hdphoto8.wdp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microsoft.com/office/2007/relationships/hdphoto" Target="../media/hdphoto10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1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7F2165D-137C-4055-AFCF-F35F10AC08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Julián B. Sánchez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19E1B72-28C6-491C-A6FB-0738E5649D5F}"/>
              </a:ext>
            </a:extLst>
          </p:cNvPr>
          <p:cNvSpPr/>
          <p:nvPr/>
        </p:nvSpPr>
        <p:spPr>
          <a:xfrm>
            <a:off x="2904991" y="470627"/>
            <a:ext cx="6376937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La liebre y la tortuga</a:t>
            </a:r>
          </a:p>
        </p:txBody>
      </p:sp>
    </p:spTree>
    <p:extLst>
      <p:ext uri="{BB962C8B-B14F-4D97-AF65-F5344CB8AC3E}">
        <p14:creationId xmlns:p14="http://schemas.microsoft.com/office/powerpoint/2010/main" val="2665546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D4BEE192-5967-4438-BEA3-D00685C4C7D5}"/>
              </a:ext>
            </a:extLst>
          </p:cNvPr>
          <p:cNvSpPr/>
          <p:nvPr/>
        </p:nvSpPr>
        <p:spPr>
          <a:xfrm>
            <a:off x="79513" y="71464"/>
            <a:ext cx="12062129" cy="5820453"/>
          </a:xfrm>
          <a:custGeom>
            <a:avLst/>
            <a:gdLst>
              <a:gd name="connsiteX0" fmla="*/ 3339548 w 12062129"/>
              <a:gd name="connsiteY0" fmla="*/ 3236279 h 5820453"/>
              <a:gd name="connsiteX1" fmla="*/ 23854 w 12062129"/>
              <a:gd name="connsiteY1" fmla="*/ 3220376 h 5820453"/>
              <a:gd name="connsiteX2" fmla="*/ 0 w 12062129"/>
              <a:gd name="connsiteY2" fmla="*/ 5725037 h 5820453"/>
              <a:gd name="connsiteX3" fmla="*/ 3260035 w 12062129"/>
              <a:gd name="connsiteY3" fmla="*/ 5748891 h 5820453"/>
              <a:gd name="connsiteX4" fmla="*/ 3633746 w 12062129"/>
              <a:gd name="connsiteY4" fmla="*/ 5796599 h 5820453"/>
              <a:gd name="connsiteX5" fmla="*/ 3657600 w 12062129"/>
              <a:gd name="connsiteY5" fmla="*/ 5804550 h 5820453"/>
              <a:gd name="connsiteX6" fmla="*/ 4214191 w 12062129"/>
              <a:gd name="connsiteY6" fmla="*/ 5812501 h 5820453"/>
              <a:gd name="connsiteX7" fmla="*/ 4651513 w 12062129"/>
              <a:gd name="connsiteY7" fmla="*/ 5820453 h 5820453"/>
              <a:gd name="connsiteX8" fmla="*/ 4977517 w 12062129"/>
              <a:gd name="connsiteY8" fmla="*/ 5804550 h 5820453"/>
              <a:gd name="connsiteX9" fmla="*/ 5001370 w 12062129"/>
              <a:gd name="connsiteY9" fmla="*/ 5788647 h 5820453"/>
              <a:gd name="connsiteX10" fmla="*/ 5033176 w 12062129"/>
              <a:gd name="connsiteY10" fmla="*/ 5772745 h 5820453"/>
              <a:gd name="connsiteX11" fmla="*/ 5057030 w 12062129"/>
              <a:gd name="connsiteY11" fmla="*/ 5756842 h 5820453"/>
              <a:gd name="connsiteX12" fmla="*/ 5263764 w 12062129"/>
              <a:gd name="connsiteY12" fmla="*/ 5740939 h 5820453"/>
              <a:gd name="connsiteX13" fmla="*/ 5303520 w 12062129"/>
              <a:gd name="connsiteY13" fmla="*/ 5732988 h 5820453"/>
              <a:gd name="connsiteX14" fmla="*/ 5359179 w 12062129"/>
              <a:gd name="connsiteY14" fmla="*/ 5701183 h 5820453"/>
              <a:gd name="connsiteX15" fmla="*/ 5383033 w 12062129"/>
              <a:gd name="connsiteY15" fmla="*/ 5677329 h 5820453"/>
              <a:gd name="connsiteX16" fmla="*/ 5438692 w 12062129"/>
              <a:gd name="connsiteY16" fmla="*/ 5661426 h 5820453"/>
              <a:gd name="connsiteX17" fmla="*/ 5462546 w 12062129"/>
              <a:gd name="connsiteY17" fmla="*/ 5645524 h 5820453"/>
              <a:gd name="connsiteX18" fmla="*/ 5605670 w 12062129"/>
              <a:gd name="connsiteY18" fmla="*/ 5629621 h 5820453"/>
              <a:gd name="connsiteX19" fmla="*/ 5661329 w 12062129"/>
              <a:gd name="connsiteY19" fmla="*/ 5605767 h 5820453"/>
              <a:gd name="connsiteX20" fmla="*/ 5716988 w 12062129"/>
              <a:gd name="connsiteY20" fmla="*/ 5589865 h 5820453"/>
              <a:gd name="connsiteX21" fmla="*/ 5764696 w 12062129"/>
              <a:gd name="connsiteY21" fmla="*/ 5566011 h 5820453"/>
              <a:gd name="connsiteX22" fmla="*/ 5796501 w 12062129"/>
              <a:gd name="connsiteY22" fmla="*/ 5550108 h 5820453"/>
              <a:gd name="connsiteX23" fmla="*/ 5820355 w 12062129"/>
              <a:gd name="connsiteY23" fmla="*/ 5526254 h 5820453"/>
              <a:gd name="connsiteX24" fmla="*/ 5844209 w 12062129"/>
              <a:gd name="connsiteY24" fmla="*/ 5518303 h 5820453"/>
              <a:gd name="connsiteX25" fmla="*/ 5876014 w 12062129"/>
              <a:gd name="connsiteY25" fmla="*/ 5502400 h 5820453"/>
              <a:gd name="connsiteX26" fmla="*/ 5899868 w 12062129"/>
              <a:gd name="connsiteY26" fmla="*/ 5486498 h 5820453"/>
              <a:gd name="connsiteX27" fmla="*/ 5923722 w 12062129"/>
              <a:gd name="connsiteY27" fmla="*/ 5478546 h 5820453"/>
              <a:gd name="connsiteX28" fmla="*/ 5963478 w 12062129"/>
              <a:gd name="connsiteY28" fmla="*/ 5462644 h 5820453"/>
              <a:gd name="connsiteX29" fmla="*/ 5987332 w 12062129"/>
              <a:gd name="connsiteY29" fmla="*/ 5446741 h 5820453"/>
              <a:gd name="connsiteX30" fmla="*/ 6019137 w 12062129"/>
              <a:gd name="connsiteY30" fmla="*/ 5430839 h 5820453"/>
              <a:gd name="connsiteX31" fmla="*/ 6035040 w 12062129"/>
              <a:gd name="connsiteY31" fmla="*/ 5406985 h 5820453"/>
              <a:gd name="connsiteX32" fmla="*/ 6082748 w 12062129"/>
              <a:gd name="connsiteY32" fmla="*/ 5359277 h 5820453"/>
              <a:gd name="connsiteX33" fmla="*/ 6138407 w 12062129"/>
              <a:gd name="connsiteY33" fmla="*/ 5279764 h 5820453"/>
              <a:gd name="connsiteX34" fmla="*/ 6170212 w 12062129"/>
              <a:gd name="connsiteY34" fmla="*/ 5247959 h 5820453"/>
              <a:gd name="connsiteX35" fmla="*/ 6202017 w 12062129"/>
              <a:gd name="connsiteY35" fmla="*/ 5224105 h 5820453"/>
              <a:gd name="connsiteX36" fmla="*/ 6225871 w 12062129"/>
              <a:gd name="connsiteY36" fmla="*/ 5200251 h 5820453"/>
              <a:gd name="connsiteX37" fmla="*/ 6273579 w 12062129"/>
              <a:gd name="connsiteY37" fmla="*/ 5184348 h 5820453"/>
              <a:gd name="connsiteX38" fmla="*/ 6297433 w 12062129"/>
              <a:gd name="connsiteY38" fmla="*/ 5160494 h 5820453"/>
              <a:gd name="connsiteX39" fmla="*/ 6321287 w 12062129"/>
              <a:gd name="connsiteY39" fmla="*/ 5152543 h 5820453"/>
              <a:gd name="connsiteX40" fmla="*/ 6416703 w 12062129"/>
              <a:gd name="connsiteY40" fmla="*/ 5112786 h 5820453"/>
              <a:gd name="connsiteX41" fmla="*/ 6416703 w 12062129"/>
              <a:gd name="connsiteY41" fmla="*/ 5112786 h 5820453"/>
              <a:gd name="connsiteX42" fmla="*/ 6456459 w 12062129"/>
              <a:gd name="connsiteY42" fmla="*/ 5096884 h 5820453"/>
              <a:gd name="connsiteX43" fmla="*/ 6480313 w 12062129"/>
              <a:gd name="connsiteY43" fmla="*/ 5080981 h 5820453"/>
              <a:gd name="connsiteX44" fmla="*/ 6512118 w 12062129"/>
              <a:gd name="connsiteY44" fmla="*/ 5073030 h 5820453"/>
              <a:gd name="connsiteX45" fmla="*/ 6543924 w 12062129"/>
              <a:gd name="connsiteY45" fmla="*/ 5057127 h 5820453"/>
              <a:gd name="connsiteX46" fmla="*/ 6575729 w 12062129"/>
              <a:gd name="connsiteY46" fmla="*/ 5033273 h 5820453"/>
              <a:gd name="connsiteX47" fmla="*/ 6623437 w 12062129"/>
              <a:gd name="connsiteY47" fmla="*/ 5017371 h 5820453"/>
              <a:gd name="connsiteX48" fmla="*/ 6639339 w 12062129"/>
              <a:gd name="connsiteY48" fmla="*/ 4993517 h 5820453"/>
              <a:gd name="connsiteX49" fmla="*/ 6663193 w 12062129"/>
              <a:gd name="connsiteY49" fmla="*/ 4929906 h 5820453"/>
              <a:gd name="connsiteX50" fmla="*/ 6710901 w 12062129"/>
              <a:gd name="connsiteY50" fmla="*/ 4882199 h 5820453"/>
              <a:gd name="connsiteX51" fmla="*/ 6734755 w 12062129"/>
              <a:gd name="connsiteY51" fmla="*/ 4858345 h 5820453"/>
              <a:gd name="connsiteX52" fmla="*/ 6782463 w 12062129"/>
              <a:gd name="connsiteY52" fmla="*/ 4802686 h 5820453"/>
              <a:gd name="connsiteX53" fmla="*/ 6806317 w 12062129"/>
              <a:gd name="connsiteY53" fmla="*/ 4770880 h 5820453"/>
              <a:gd name="connsiteX54" fmla="*/ 6822219 w 12062129"/>
              <a:gd name="connsiteY54" fmla="*/ 4739075 h 5820453"/>
              <a:gd name="connsiteX55" fmla="*/ 6877878 w 12062129"/>
              <a:gd name="connsiteY55" fmla="*/ 4683416 h 5820453"/>
              <a:gd name="connsiteX56" fmla="*/ 6917635 w 12062129"/>
              <a:gd name="connsiteY56" fmla="*/ 4643659 h 5820453"/>
              <a:gd name="connsiteX57" fmla="*/ 6957391 w 12062129"/>
              <a:gd name="connsiteY57" fmla="*/ 4627757 h 5820453"/>
              <a:gd name="connsiteX58" fmla="*/ 6981245 w 12062129"/>
              <a:gd name="connsiteY58" fmla="*/ 4603903 h 5820453"/>
              <a:gd name="connsiteX59" fmla="*/ 7028953 w 12062129"/>
              <a:gd name="connsiteY59" fmla="*/ 4572098 h 5820453"/>
              <a:gd name="connsiteX60" fmla="*/ 7076661 w 12062129"/>
              <a:gd name="connsiteY60" fmla="*/ 4524390 h 5820453"/>
              <a:gd name="connsiteX61" fmla="*/ 7100515 w 12062129"/>
              <a:gd name="connsiteY61" fmla="*/ 4508487 h 5820453"/>
              <a:gd name="connsiteX62" fmla="*/ 7124369 w 12062129"/>
              <a:gd name="connsiteY62" fmla="*/ 4484633 h 5820453"/>
              <a:gd name="connsiteX63" fmla="*/ 7156174 w 12062129"/>
              <a:gd name="connsiteY63" fmla="*/ 4460779 h 5820453"/>
              <a:gd name="connsiteX64" fmla="*/ 7187979 w 12062129"/>
              <a:gd name="connsiteY64" fmla="*/ 4413072 h 5820453"/>
              <a:gd name="connsiteX65" fmla="*/ 7235687 w 12062129"/>
              <a:gd name="connsiteY65" fmla="*/ 4357413 h 5820453"/>
              <a:gd name="connsiteX66" fmla="*/ 7259541 w 12062129"/>
              <a:gd name="connsiteY66" fmla="*/ 4333559 h 5820453"/>
              <a:gd name="connsiteX67" fmla="*/ 7275444 w 12062129"/>
              <a:gd name="connsiteY67" fmla="*/ 4309705 h 5820453"/>
              <a:gd name="connsiteX68" fmla="*/ 7315200 w 12062129"/>
              <a:gd name="connsiteY68" fmla="*/ 4254046 h 5820453"/>
              <a:gd name="connsiteX69" fmla="*/ 7339054 w 12062129"/>
              <a:gd name="connsiteY69" fmla="*/ 4214289 h 5820453"/>
              <a:gd name="connsiteX70" fmla="*/ 7370859 w 12062129"/>
              <a:gd name="connsiteY70" fmla="*/ 4166581 h 5820453"/>
              <a:gd name="connsiteX71" fmla="*/ 7378810 w 12062129"/>
              <a:gd name="connsiteY71" fmla="*/ 4142727 h 5820453"/>
              <a:gd name="connsiteX72" fmla="*/ 7386762 w 12062129"/>
              <a:gd name="connsiteY72" fmla="*/ 4110922 h 5820453"/>
              <a:gd name="connsiteX73" fmla="*/ 7410616 w 12062129"/>
              <a:gd name="connsiteY73" fmla="*/ 4087068 h 5820453"/>
              <a:gd name="connsiteX74" fmla="*/ 7418567 w 12062129"/>
              <a:gd name="connsiteY74" fmla="*/ 4063214 h 5820453"/>
              <a:gd name="connsiteX75" fmla="*/ 7426518 w 12062129"/>
              <a:gd name="connsiteY75" fmla="*/ 4031409 h 5820453"/>
              <a:gd name="connsiteX76" fmla="*/ 7442421 w 12062129"/>
              <a:gd name="connsiteY76" fmla="*/ 3999604 h 5820453"/>
              <a:gd name="connsiteX77" fmla="*/ 7450372 w 12062129"/>
              <a:gd name="connsiteY77" fmla="*/ 3975750 h 5820453"/>
              <a:gd name="connsiteX78" fmla="*/ 7466275 w 12062129"/>
              <a:gd name="connsiteY78" fmla="*/ 3832626 h 5820453"/>
              <a:gd name="connsiteX79" fmla="*/ 7498080 w 12062129"/>
              <a:gd name="connsiteY79" fmla="*/ 3776967 h 5820453"/>
              <a:gd name="connsiteX80" fmla="*/ 7529885 w 12062129"/>
              <a:gd name="connsiteY80" fmla="*/ 3697454 h 5820453"/>
              <a:gd name="connsiteX81" fmla="*/ 7537837 w 12062129"/>
              <a:gd name="connsiteY81" fmla="*/ 3665649 h 5820453"/>
              <a:gd name="connsiteX82" fmla="*/ 7553739 w 12062129"/>
              <a:gd name="connsiteY82" fmla="*/ 3641795 h 5820453"/>
              <a:gd name="connsiteX83" fmla="*/ 7569642 w 12062129"/>
              <a:gd name="connsiteY83" fmla="*/ 3586136 h 5820453"/>
              <a:gd name="connsiteX84" fmla="*/ 7577593 w 12062129"/>
              <a:gd name="connsiteY84" fmla="*/ 3562282 h 5820453"/>
              <a:gd name="connsiteX85" fmla="*/ 7585544 w 12062129"/>
              <a:gd name="connsiteY85" fmla="*/ 3522526 h 5820453"/>
              <a:gd name="connsiteX86" fmla="*/ 7601447 w 12062129"/>
              <a:gd name="connsiteY86" fmla="*/ 3498672 h 5820453"/>
              <a:gd name="connsiteX87" fmla="*/ 7625301 w 12062129"/>
              <a:gd name="connsiteY87" fmla="*/ 3252181 h 5820453"/>
              <a:gd name="connsiteX88" fmla="*/ 7641204 w 12062129"/>
              <a:gd name="connsiteY88" fmla="*/ 3204473 h 5820453"/>
              <a:gd name="connsiteX89" fmla="*/ 7649155 w 12062129"/>
              <a:gd name="connsiteY89" fmla="*/ 3132912 h 5820453"/>
              <a:gd name="connsiteX90" fmla="*/ 7657106 w 12062129"/>
              <a:gd name="connsiteY90" fmla="*/ 3085204 h 5820453"/>
              <a:gd name="connsiteX91" fmla="*/ 7673009 w 12062129"/>
              <a:gd name="connsiteY91" fmla="*/ 2170804 h 5820453"/>
              <a:gd name="connsiteX92" fmla="*/ 7680960 w 12062129"/>
              <a:gd name="connsiteY92" fmla="*/ 2146950 h 5820453"/>
              <a:gd name="connsiteX93" fmla="*/ 7696863 w 12062129"/>
              <a:gd name="connsiteY93" fmla="*/ 2059486 h 5820453"/>
              <a:gd name="connsiteX94" fmla="*/ 7712765 w 12062129"/>
              <a:gd name="connsiteY94" fmla="*/ 1932265 h 5820453"/>
              <a:gd name="connsiteX95" fmla="*/ 7728668 w 12062129"/>
              <a:gd name="connsiteY95" fmla="*/ 1908411 h 5820453"/>
              <a:gd name="connsiteX96" fmla="*/ 7744570 w 12062129"/>
              <a:gd name="connsiteY96" fmla="*/ 1789141 h 5820453"/>
              <a:gd name="connsiteX97" fmla="*/ 7752522 w 12062129"/>
              <a:gd name="connsiteY97" fmla="*/ 1757336 h 5820453"/>
              <a:gd name="connsiteX98" fmla="*/ 7760473 w 12062129"/>
              <a:gd name="connsiteY98" fmla="*/ 1733482 h 5820453"/>
              <a:gd name="connsiteX99" fmla="*/ 7760473 w 12062129"/>
              <a:gd name="connsiteY99" fmla="*/ 1574456 h 5820453"/>
              <a:gd name="connsiteX100" fmla="*/ 12054177 w 12062129"/>
              <a:gd name="connsiteY100" fmla="*/ 1566505 h 5820453"/>
              <a:gd name="connsiteX101" fmla="*/ 12062129 w 12062129"/>
              <a:gd name="connsiteY101" fmla="*/ 31903 h 5820453"/>
              <a:gd name="connsiteX102" fmla="*/ 7593496 w 12062129"/>
              <a:gd name="connsiteY102" fmla="*/ 8049 h 5820453"/>
              <a:gd name="connsiteX103" fmla="*/ 7521934 w 12062129"/>
              <a:gd name="connsiteY103" fmla="*/ 98 h 5820453"/>
              <a:gd name="connsiteX104" fmla="*/ 7394713 w 12062129"/>
              <a:gd name="connsiteY104" fmla="*/ 16000 h 5820453"/>
              <a:gd name="connsiteX105" fmla="*/ 7140271 w 12062129"/>
              <a:gd name="connsiteY105" fmla="*/ 8049 h 5820453"/>
              <a:gd name="connsiteX106" fmla="*/ 7116417 w 12062129"/>
              <a:gd name="connsiteY106" fmla="*/ 98 h 5820453"/>
              <a:gd name="connsiteX107" fmla="*/ 6989197 w 12062129"/>
              <a:gd name="connsiteY107" fmla="*/ 8049 h 5820453"/>
              <a:gd name="connsiteX108" fmla="*/ 6941489 w 12062129"/>
              <a:gd name="connsiteY108" fmla="*/ 39854 h 5820453"/>
              <a:gd name="connsiteX109" fmla="*/ 6909684 w 12062129"/>
              <a:gd name="connsiteY109" fmla="*/ 55757 h 5820453"/>
              <a:gd name="connsiteX110" fmla="*/ 6846073 w 12062129"/>
              <a:gd name="connsiteY110" fmla="*/ 95513 h 5820453"/>
              <a:gd name="connsiteX111" fmla="*/ 6806317 w 12062129"/>
              <a:gd name="connsiteY111" fmla="*/ 103465 h 5820453"/>
              <a:gd name="connsiteX112" fmla="*/ 6782463 w 12062129"/>
              <a:gd name="connsiteY112" fmla="*/ 119367 h 5820453"/>
              <a:gd name="connsiteX113" fmla="*/ 6750657 w 12062129"/>
              <a:gd name="connsiteY113" fmla="*/ 135270 h 5820453"/>
              <a:gd name="connsiteX114" fmla="*/ 6702950 w 12062129"/>
              <a:gd name="connsiteY114" fmla="*/ 167075 h 5820453"/>
              <a:gd name="connsiteX115" fmla="*/ 6679096 w 12062129"/>
              <a:gd name="connsiteY115" fmla="*/ 182978 h 5820453"/>
              <a:gd name="connsiteX116" fmla="*/ 6599583 w 12062129"/>
              <a:gd name="connsiteY116" fmla="*/ 262491 h 5820453"/>
              <a:gd name="connsiteX117" fmla="*/ 6575729 w 12062129"/>
              <a:gd name="connsiteY117" fmla="*/ 286345 h 5820453"/>
              <a:gd name="connsiteX118" fmla="*/ 6551875 w 12062129"/>
              <a:gd name="connsiteY118" fmla="*/ 310199 h 5820453"/>
              <a:gd name="connsiteX119" fmla="*/ 6528021 w 12062129"/>
              <a:gd name="connsiteY119" fmla="*/ 342004 h 5820453"/>
              <a:gd name="connsiteX120" fmla="*/ 6480313 w 12062129"/>
              <a:gd name="connsiteY120" fmla="*/ 389712 h 5820453"/>
              <a:gd name="connsiteX121" fmla="*/ 6456459 w 12062129"/>
              <a:gd name="connsiteY121" fmla="*/ 445371 h 5820453"/>
              <a:gd name="connsiteX122" fmla="*/ 6424654 w 12062129"/>
              <a:gd name="connsiteY122" fmla="*/ 493079 h 5820453"/>
              <a:gd name="connsiteX123" fmla="*/ 6416703 w 12062129"/>
              <a:gd name="connsiteY123" fmla="*/ 524884 h 5820453"/>
              <a:gd name="connsiteX124" fmla="*/ 6392849 w 12062129"/>
              <a:gd name="connsiteY124" fmla="*/ 588494 h 5820453"/>
              <a:gd name="connsiteX125" fmla="*/ 6384897 w 12062129"/>
              <a:gd name="connsiteY125" fmla="*/ 636202 h 5820453"/>
              <a:gd name="connsiteX126" fmla="*/ 6376946 w 12062129"/>
              <a:gd name="connsiteY126" fmla="*/ 660056 h 5820453"/>
              <a:gd name="connsiteX127" fmla="*/ 6368995 w 12062129"/>
              <a:gd name="connsiteY127" fmla="*/ 691861 h 5820453"/>
              <a:gd name="connsiteX128" fmla="*/ 6353092 w 12062129"/>
              <a:gd name="connsiteY128" fmla="*/ 715715 h 5820453"/>
              <a:gd name="connsiteX129" fmla="*/ 6337190 w 12062129"/>
              <a:gd name="connsiteY129" fmla="*/ 795228 h 5820453"/>
              <a:gd name="connsiteX130" fmla="*/ 6321287 w 12062129"/>
              <a:gd name="connsiteY130" fmla="*/ 819082 h 5820453"/>
              <a:gd name="connsiteX131" fmla="*/ 6305384 w 12062129"/>
              <a:gd name="connsiteY131" fmla="*/ 874741 h 5820453"/>
              <a:gd name="connsiteX132" fmla="*/ 6281530 w 12062129"/>
              <a:gd name="connsiteY132" fmla="*/ 946303 h 5820453"/>
              <a:gd name="connsiteX133" fmla="*/ 6273579 w 12062129"/>
              <a:gd name="connsiteY133" fmla="*/ 970157 h 5820453"/>
              <a:gd name="connsiteX134" fmla="*/ 6265628 w 12062129"/>
              <a:gd name="connsiteY134" fmla="*/ 1001962 h 5820453"/>
              <a:gd name="connsiteX135" fmla="*/ 6249725 w 12062129"/>
              <a:gd name="connsiteY135" fmla="*/ 1081475 h 5820453"/>
              <a:gd name="connsiteX136" fmla="*/ 6225871 w 12062129"/>
              <a:gd name="connsiteY136" fmla="*/ 1137134 h 5820453"/>
              <a:gd name="connsiteX137" fmla="*/ 6217920 w 12062129"/>
              <a:gd name="connsiteY137" fmla="*/ 1168939 h 5820453"/>
              <a:gd name="connsiteX138" fmla="*/ 6209969 w 12062129"/>
              <a:gd name="connsiteY138" fmla="*/ 1216647 h 5820453"/>
              <a:gd name="connsiteX139" fmla="*/ 6194066 w 12062129"/>
              <a:gd name="connsiteY139" fmla="*/ 1240501 h 5820453"/>
              <a:gd name="connsiteX140" fmla="*/ 6162261 w 12062129"/>
              <a:gd name="connsiteY140" fmla="*/ 1288209 h 5820453"/>
              <a:gd name="connsiteX141" fmla="*/ 6154310 w 12062129"/>
              <a:gd name="connsiteY141" fmla="*/ 1312063 h 5820453"/>
              <a:gd name="connsiteX142" fmla="*/ 6138407 w 12062129"/>
              <a:gd name="connsiteY142" fmla="*/ 1343868 h 5820453"/>
              <a:gd name="connsiteX143" fmla="*/ 6114553 w 12062129"/>
              <a:gd name="connsiteY143" fmla="*/ 1367722 h 5820453"/>
              <a:gd name="connsiteX144" fmla="*/ 6074797 w 12062129"/>
              <a:gd name="connsiteY144" fmla="*/ 1415430 h 5820453"/>
              <a:gd name="connsiteX145" fmla="*/ 6042991 w 12062129"/>
              <a:gd name="connsiteY145" fmla="*/ 1463138 h 5820453"/>
              <a:gd name="connsiteX146" fmla="*/ 6027089 w 12062129"/>
              <a:gd name="connsiteY146" fmla="*/ 1486992 h 5820453"/>
              <a:gd name="connsiteX147" fmla="*/ 5971430 w 12062129"/>
              <a:gd name="connsiteY147" fmla="*/ 1534699 h 5820453"/>
              <a:gd name="connsiteX148" fmla="*/ 5915770 w 12062129"/>
              <a:gd name="connsiteY148" fmla="*/ 1590359 h 5820453"/>
              <a:gd name="connsiteX149" fmla="*/ 5812404 w 12062129"/>
              <a:gd name="connsiteY149" fmla="*/ 1693726 h 5820453"/>
              <a:gd name="connsiteX150" fmla="*/ 5764696 w 12062129"/>
              <a:gd name="connsiteY150" fmla="*/ 1741433 h 5820453"/>
              <a:gd name="connsiteX151" fmla="*/ 5724939 w 12062129"/>
              <a:gd name="connsiteY151" fmla="*/ 1797093 h 5820453"/>
              <a:gd name="connsiteX152" fmla="*/ 5709037 w 12062129"/>
              <a:gd name="connsiteY152" fmla="*/ 1820946 h 5820453"/>
              <a:gd name="connsiteX153" fmla="*/ 5669280 w 12062129"/>
              <a:gd name="connsiteY153" fmla="*/ 1868654 h 5820453"/>
              <a:gd name="connsiteX154" fmla="*/ 5661329 w 12062129"/>
              <a:gd name="connsiteY154" fmla="*/ 1892508 h 5820453"/>
              <a:gd name="connsiteX155" fmla="*/ 5645426 w 12062129"/>
              <a:gd name="connsiteY155" fmla="*/ 1916362 h 5820453"/>
              <a:gd name="connsiteX156" fmla="*/ 5637475 w 12062129"/>
              <a:gd name="connsiteY156" fmla="*/ 1964070 h 5820453"/>
              <a:gd name="connsiteX157" fmla="*/ 5629524 w 12062129"/>
              <a:gd name="connsiteY157" fmla="*/ 1987924 h 5820453"/>
              <a:gd name="connsiteX158" fmla="*/ 5621572 w 12062129"/>
              <a:gd name="connsiteY158" fmla="*/ 2019729 h 5820453"/>
              <a:gd name="connsiteX159" fmla="*/ 5605670 w 12062129"/>
              <a:gd name="connsiteY159" fmla="*/ 2043583 h 5820453"/>
              <a:gd name="connsiteX160" fmla="*/ 5589767 w 12062129"/>
              <a:gd name="connsiteY160" fmla="*/ 2099242 h 5820453"/>
              <a:gd name="connsiteX161" fmla="*/ 5581816 w 12062129"/>
              <a:gd name="connsiteY161" fmla="*/ 2123096 h 5820453"/>
              <a:gd name="connsiteX162" fmla="*/ 5573864 w 12062129"/>
              <a:gd name="connsiteY162" fmla="*/ 2194658 h 5820453"/>
              <a:gd name="connsiteX163" fmla="*/ 5565913 w 12062129"/>
              <a:gd name="connsiteY163" fmla="*/ 2218512 h 5820453"/>
              <a:gd name="connsiteX164" fmla="*/ 5573864 w 12062129"/>
              <a:gd name="connsiteY164" fmla="*/ 2274171 h 5820453"/>
              <a:gd name="connsiteX165" fmla="*/ 5565913 w 12062129"/>
              <a:gd name="connsiteY165" fmla="*/ 2457051 h 5820453"/>
              <a:gd name="connsiteX166" fmla="*/ 5557962 w 12062129"/>
              <a:gd name="connsiteY166" fmla="*/ 2480905 h 5820453"/>
              <a:gd name="connsiteX167" fmla="*/ 5542059 w 12062129"/>
              <a:gd name="connsiteY167" fmla="*/ 2544515 h 5820453"/>
              <a:gd name="connsiteX168" fmla="*/ 5526157 w 12062129"/>
              <a:gd name="connsiteY168" fmla="*/ 2568369 h 5820453"/>
              <a:gd name="connsiteX169" fmla="*/ 5510254 w 12062129"/>
              <a:gd name="connsiteY169" fmla="*/ 2624028 h 5820453"/>
              <a:gd name="connsiteX170" fmla="*/ 5502303 w 12062129"/>
              <a:gd name="connsiteY170" fmla="*/ 2663785 h 5820453"/>
              <a:gd name="connsiteX171" fmla="*/ 5454595 w 12062129"/>
              <a:gd name="connsiteY171" fmla="*/ 2727395 h 5820453"/>
              <a:gd name="connsiteX172" fmla="*/ 5398936 w 12062129"/>
              <a:gd name="connsiteY172" fmla="*/ 2798957 h 5820453"/>
              <a:gd name="connsiteX173" fmla="*/ 5390984 w 12062129"/>
              <a:gd name="connsiteY173" fmla="*/ 2822811 h 5820453"/>
              <a:gd name="connsiteX174" fmla="*/ 5383033 w 12062129"/>
              <a:gd name="connsiteY174" fmla="*/ 2854616 h 5820453"/>
              <a:gd name="connsiteX175" fmla="*/ 5359179 w 12062129"/>
              <a:gd name="connsiteY175" fmla="*/ 2878470 h 5820453"/>
              <a:gd name="connsiteX176" fmla="*/ 5343277 w 12062129"/>
              <a:gd name="connsiteY176" fmla="*/ 2934129 h 5820453"/>
              <a:gd name="connsiteX177" fmla="*/ 5311471 w 12062129"/>
              <a:gd name="connsiteY177" fmla="*/ 2981837 h 5820453"/>
              <a:gd name="connsiteX178" fmla="*/ 5271715 w 12062129"/>
              <a:gd name="connsiteY178" fmla="*/ 3029545 h 5820453"/>
              <a:gd name="connsiteX179" fmla="*/ 5247861 w 12062129"/>
              <a:gd name="connsiteY179" fmla="*/ 3037496 h 5820453"/>
              <a:gd name="connsiteX180" fmla="*/ 5224007 w 12062129"/>
              <a:gd name="connsiteY180" fmla="*/ 3053399 h 5820453"/>
              <a:gd name="connsiteX181" fmla="*/ 5152445 w 12062129"/>
              <a:gd name="connsiteY181" fmla="*/ 3124960 h 5820453"/>
              <a:gd name="connsiteX182" fmla="*/ 5128591 w 12062129"/>
              <a:gd name="connsiteY182" fmla="*/ 3148814 h 5820453"/>
              <a:gd name="connsiteX183" fmla="*/ 5088835 w 12062129"/>
              <a:gd name="connsiteY183" fmla="*/ 3164717 h 5820453"/>
              <a:gd name="connsiteX184" fmla="*/ 5057030 w 12062129"/>
              <a:gd name="connsiteY184" fmla="*/ 3180619 h 5820453"/>
              <a:gd name="connsiteX185" fmla="*/ 4977517 w 12062129"/>
              <a:gd name="connsiteY185" fmla="*/ 3204473 h 5820453"/>
              <a:gd name="connsiteX186" fmla="*/ 4929809 w 12062129"/>
              <a:gd name="connsiteY186" fmla="*/ 3228327 h 5820453"/>
              <a:gd name="connsiteX187" fmla="*/ 4898004 w 12062129"/>
              <a:gd name="connsiteY187" fmla="*/ 3244230 h 5820453"/>
              <a:gd name="connsiteX188" fmla="*/ 4850296 w 12062129"/>
              <a:gd name="connsiteY188" fmla="*/ 3252181 h 5820453"/>
              <a:gd name="connsiteX189" fmla="*/ 4810539 w 12062129"/>
              <a:gd name="connsiteY189" fmla="*/ 3268084 h 5820453"/>
              <a:gd name="connsiteX190" fmla="*/ 4651513 w 12062129"/>
              <a:gd name="connsiteY190" fmla="*/ 3283986 h 5820453"/>
              <a:gd name="connsiteX191" fmla="*/ 4595854 w 12062129"/>
              <a:gd name="connsiteY191" fmla="*/ 3299889 h 5820453"/>
              <a:gd name="connsiteX192" fmla="*/ 4293704 w 12062129"/>
              <a:gd name="connsiteY192" fmla="*/ 3299889 h 5820453"/>
              <a:gd name="connsiteX193" fmla="*/ 4214191 w 12062129"/>
              <a:gd name="connsiteY193" fmla="*/ 3291938 h 5820453"/>
              <a:gd name="connsiteX194" fmla="*/ 3872285 w 12062129"/>
              <a:gd name="connsiteY194" fmla="*/ 3276035 h 5820453"/>
              <a:gd name="connsiteX195" fmla="*/ 3832529 w 12062129"/>
              <a:gd name="connsiteY195" fmla="*/ 3260133 h 5820453"/>
              <a:gd name="connsiteX196" fmla="*/ 3729162 w 12062129"/>
              <a:gd name="connsiteY196" fmla="*/ 3236279 h 5820453"/>
              <a:gd name="connsiteX197" fmla="*/ 3601941 w 12062129"/>
              <a:gd name="connsiteY197" fmla="*/ 3220376 h 5820453"/>
              <a:gd name="connsiteX198" fmla="*/ 3498574 w 12062129"/>
              <a:gd name="connsiteY198" fmla="*/ 3228327 h 5820453"/>
              <a:gd name="connsiteX199" fmla="*/ 3419061 w 12062129"/>
              <a:gd name="connsiteY199" fmla="*/ 3244230 h 5820453"/>
              <a:gd name="connsiteX200" fmla="*/ 3371353 w 12062129"/>
              <a:gd name="connsiteY200" fmla="*/ 3252181 h 5820453"/>
              <a:gd name="connsiteX201" fmla="*/ 3347499 w 12062129"/>
              <a:gd name="connsiteY201" fmla="*/ 3260133 h 5820453"/>
              <a:gd name="connsiteX202" fmla="*/ 3260035 w 12062129"/>
              <a:gd name="connsiteY202" fmla="*/ 3244230 h 5820453"/>
              <a:gd name="connsiteX203" fmla="*/ 3339548 w 12062129"/>
              <a:gd name="connsiteY203" fmla="*/ 3236279 h 5820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</a:cxnLst>
            <a:rect l="l" t="t" r="r" b="b"/>
            <a:pathLst>
              <a:path w="12062129" h="5820453">
                <a:moveTo>
                  <a:pt x="3339548" y="3236279"/>
                </a:moveTo>
                <a:lnTo>
                  <a:pt x="23854" y="3220376"/>
                </a:lnTo>
                <a:lnTo>
                  <a:pt x="0" y="5725037"/>
                </a:lnTo>
                <a:lnTo>
                  <a:pt x="3260035" y="5748891"/>
                </a:lnTo>
                <a:cubicBezTo>
                  <a:pt x="3404352" y="5851973"/>
                  <a:pt x="3281922" y="5780235"/>
                  <a:pt x="3633746" y="5796599"/>
                </a:cubicBezTo>
                <a:cubicBezTo>
                  <a:pt x="3642118" y="5796988"/>
                  <a:pt x="3649222" y="5804320"/>
                  <a:pt x="3657600" y="5804550"/>
                </a:cubicBezTo>
                <a:cubicBezTo>
                  <a:pt x="3843080" y="5809631"/>
                  <a:pt x="4028665" y="5809533"/>
                  <a:pt x="4214191" y="5812501"/>
                </a:cubicBezTo>
                <a:lnTo>
                  <a:pt x="4651513" y="5820453"/>
                </a:lnTo>
                <a:cubicBezTo>
                  <a:pt x="4760181" y="5815152"/>
                  <a:pt x="4869167" y="5814400"/>
                  <a:pt x="4977517" y="5804550"/>
                </a:cubicBezTo>
                <a:cubicBezTo>
                  <a:pt x="4987034" y="5803685"/>
                  <a:pt x="4993073" y="5793388"/>
                  <a:pt x="5001370" y="5788647"/>
                </a:cubicBezTo>
                <a:cubicBezTo>
                  <a:pt x="5011662" y="5782766"/>
                  <a:pt x="5022884" y="5778626"/>
                  <a:pt x="5033176" y="5772745"/>
                </a:cubicBezTo>
                <a:cubicBezTo>
                  <a:pt x="5041473" y="5768004"/>
                  <a:pt x="5047563" y="5758148"/>
                  <a:pt x="5057030" y="5756842"/>
                </a:cubicBezTo>
                <a:cubicBezTo>
                  <a:pt x="5125497" y="5747398"/>
                  <a:pt x="5263764" y="5740939"/>
                  <a:pt x="5263764" y="5740939"/>
                </a:cubicBezTo>
                <a:cubicBezTo>
                  <a:pt x="5277016" y="5738289"/>
                  <a:pt x="5290699" y="5737262"/>
                  <a:pt x="5303520" y="5732988"/>
                </a:cubicBezTo>
                <a:cubicBezTo>
                  <a:pt x="5316484" y="5728667"/>
                  <a:pt x="5347545" y="5710878"/>
                  <a:pt x="5359179" y="5701183"/>
                </a:cubicBezTo>
                <a:cubicBezTo>
                  <a:pt x="5367818" y="5693984"/>
                  <a:pt x="5373677" y="5683566"/>
                  <a:pt x="5383033" y="5677329"/>
                </a:cubicBezTo>
                <a:cubicBezTo>
                  <a:pt x="5389875" y="5672768"/>
                  <a:pt x="5434454" y="5662485"/>
                  <a:pt x="5438692" y="5661426"/>
                </a:cubicBezTo>
                <a:cubicBezTo>
                  <a:pt x="5446643" y="5656125"/>
                  <a:pt x="5453159" y="5647312"/>
                  <a:pt x="5462546" y="5645524"/>
                </a:cubicBezTo>
                <a:cubicBezTo>
                  <a:pt x="5509700" y="5636542"/>
                  <a:pt x="5605670" y="5629621"/>
                  <a:pt x="5605670" y="5629621"/>
                </a:cubicBezTo>
                <a:cubicBezTo>
                  <a:pt x="5671864" y="5613073"/>
                  <a:pt x="5606417" y="5633223"/>
                  <a:pt x="5661329" y="5605767"/>
                </a:cubicBezTo>
                <a:cubicBezTo>
                  <a:pt x="5674038" y="5599413"/>
                  <a:pt x="5705100" y="5593262"/>
                  <a:pt x="5716988" y="5589865"/>
                </a:cubicBezTo>
                <a:cubicBezTo>
                  <a:pt x="5753429" y="5579453"/>
                  <a:pt x="5729853" y="5585921"/>
                  <a:pt x="5764696" y="5566011"/>
                </a:cubicBezTo>
                <a:cubicBezTo>
                  <a:pt x="5774987" y="5560130"/>
                  <a:pt x="5786856" y="5556998"/>
                  <a:pt x="5796501" y="5550108"/>
                </a:cubicBezTo>
                <a:cubicBezTo>
                  <a:pt x="5805651" y="5543572"/>
                  <a:pt x="5810999" y="5532491"/>
                  <a:pt x="5820355" y="5526254"/>
                </a:cubicBezTo>
                <a:cubicBezTo>
                  <a:pt x="5827329" y="5521605"/>
                  <a:pt x="5836505" y="5521605"/>
                  <a:pt x="5844209" y="5518303"/>
                </a:cubicBezTo>
                <a:cubicBezTo>
                  <a:pt x="5855104" y="5513634"/>
                  <a:pt x="5865723" y="5508281"/>
                  <a:pt x="5876014" y="5502400"/>
                </a:cubicBezTo>
                <a:cubicBezTo>
                  <a:pt x="5884311" y="5497659"/>
                  <a:pt x="5891321" y="5490772"/>
                  <a:pt x="5899868" y="5486498"/>
                </a:cubicBezTo>
                <a:cubicBezTo>
                  <a:pt x="5907365" y="5482750"/>
                  <a:pt x="5915874" y="5481489"/>
                  <a:pt x="5923722" y="5478546"/>
                </a:cubicBezTo>
                <a:cubicBezTo>
                  <a:pt x="5937086" y="5473534"/>
                  <a:pt x="5950712" y="5469027"/>
                  <a:pt x="5963478" y="5462644"/>
                </a:cubicBezTo>
                <a:cubicBezTo>
                  <a:pt x="5972025" y="5458370"/>
                  <a:pt x="5979035" y="5451482"/>
                  <a:pt x="5987332" y="5446741"/>
                </a:cubicBezTo>
                <a:cubicBezTo>
                  <a:pt x="5997623" y="5440860"/>
                  <a:pt x="6008535" y="5436140"/>
                  <a:pt x="6019137" y="5430839"/>
                </a:cubicBezTo>
                <a:cubicBezTo>
                  <a:pt x="6024438" y="5422888"/>
                  <a:pt x="6028691" y="5414128"/>
                  <a:pt x="6035040" y="5406985"/>
                </a:cubicBezTo>
                <a:cubicBezTo>
                  <a:pt x="6049981" y="5390176"/>
                  <a:pt x="6070273" y="5377990"/>
                  <a:pt x="6082748" y="5359277"/>
                </a:cubicBezTo>
                <a:cubicBezTo>
                  <a:pt x="6094738" y="5341292"/>
                  <a:pt x="6121922" y="5298604"/>
                  <a:pt x="6138407" y="5279764"/>
                </a:cubicBezTo>
                <a:cubicBezTo>
                  <a:pt x="6148280" y="5268481"/>
                  <a:pt x="6158929" y="5257832"/>
                  <a:pt x="6170212" y="5247959"/>
                </a:cubicBezTo>
                <a:cubicBezTo>
                  <a:pt x="6180185" y="5239232"/>
                  <a:pt x="6191955" y="5232729"/>
                  <a:pt x="6202017" y="5224105"/>
                </a:cubicBezTo>
                <a:cubicBezTo>
                  <a:pt x="6210555" y="5216787"/>
                  <a:pt x="6216041" y="5205712"/>
                  <a:pt x="6225871" y="5200251"/>
                </a:cubicBezTo>
                <a:cubicBezTo>
                  <a:pt x="6240524" y="5192110"/>
                  <a:pt x="6273579" y="5184348"/>
                  <a:pt x="6273579" y="5184348"/>
                </a:cubicBezTo>
                <a:cubicBezTo>
                  <a:pt x="6281530" y="5176397"/>
                  <a:pt x="6288077" y="5166731"/>
                  <a:pt x="6297433" y="5160494"/>
                </a:cubicBezTo>
                <a:cubicBezTo>
                  <a:pt x="6304407" y="5155845"/>
                  <a:pt x="6313628" y="5155947"/>
                  <a:pt x="6321287" y="5152543"/>
                </a:cubicBezTo>
                <a:cubicBezTo>
                  <a:pt x="6415345" y="5110740"/>
                  <a:pt x="6322564" y="5144166"/>
                  <a:pt x="6416703" y="5112786"/>
                </a:cubicBezTo>
                <a:lnTo>
                  <a:pt x="6416703" y="5112786"/>
                </a:lnTo>
                <a:cubicBezTo>
                  <a:pt x="6429955" y="5107485"/>
                  <a:pt x="6443693" y="5103267"/>
                  <a:pt x="6456459" y="5096884"/>
                </a:cubicBezTo>
                <a:cubicBezTo>
                  <a:pt x="6465006" y="5092610"/>
                  <a:pt x="6471529" y="5084745"/>
                  <a:pt x="6480313" y="5080981"/>
                </a:cubicBezTo>
                <a:cubicBezTo>
                  <a:pt x="6490357" y="5076676"/>
                  <a:pt x="6501516" y="5075680"/>
                  <a:pt x="6512118" y="5073030"/>
                </a:cubicBezTo>
                <a:cubicBezTo>
                  <a:pt x="6522720" y="5067729"/>
                  <a:pt x="6533872" y="5063409"/>
                  <a:pt x="6543924" y="5057127"/>
                </a:cubicBezTo>
                <a:cubicBezTo>
                  <a:pt x="6555162" y="5050103"/>
                  <a:pt x="6563876" y="5039199"/>
                  <a:pt x="6575729" y="5033273"/>
                </a:cubicBezTo>
                <a:cubicBezTo>
                  <a:pt x="6590722" y="5025777"/>
                  <a:pt x="6607534" y="5022672"/>
                  <a:pt x="6623437" y="5017371"/>
                </a:cubicBezTo>
                <a:cubicBezTo>
                  <a:pt x="6628738" y="5009420"/>
                  <a:pt x="6635575" y="5002301"/>
                  <a:pt x="6639339" y="4993517"/>
                </a:cubicBezTo>
                <a:cubicBezTo>
                  <a:pt x="6653550" y="4960356"/>
                  <a:pt x="6638731" y="4960484"/>
                  <a:pt x="6663193" y="4929906"/>
                </a:cubicBezTo>
                <a:cubicBezTo>
                  <a:pt x="6677242" y="4912345"/>
                  <a:pt x="6694998" y="4898101"/>
                  <a:pt x="6710901" y="4882199"/>
                </a:cubicBezTo>
                <a:cubicBezTo>
                  <a:pt x="6718852" y="4874248"/>
                  <a:pt x="6728008" y="4867341"/>
                  <a:pt x="6734755" y="4858345"/>
                </a:cubicBezTo>
                <a:cubicBezTo>
                  <a:pt x="6804513" y="4765332"/>
                  <a:pt x="6716013" y="4880211"/>
                  <a:pt x="6782463" y="4802686"/>
                </a:cubicBezTo>
                <a:cubicBezTo>
                  <a:pt x="6791088" y="4792624"/>
                  <a:pt x="6799293" y="4782118"/>
                  <a:pt x="6806317" y="4770880"/>
                </a:cubicBezTo>
                <a:cubicBezTo>
                  <a:pt x="6812599" y="4760829"/>
                  <a:pt x="6814713" y="4748249"/>
                  <a:pt x="6822219" y="4739075"/>
                </a:cubicBezTo>
                <a:cubicBezTo>
                  <a:pt x="6838834" y="4718768"/>
                  <a:pt x="6859325" y="4701969"/>
                  <a:pt x="6877878" y="4683416"/>
                </a:cubicBezTo>
                <a:cubicBezTo>
                  <a:pt x="6891130" y="4670164"/>
                  <a:pt x="6900234" y="4650619"/>
                  <a:pt x="6917635" y="4643659"/>
                </a:cubicBezTo>
                <a:lnTo>
                  <a:pt x="6957391" y="4627757"/>
                </a:lnTo>
                <a:cubicBezTo>
                  <a:pt x="6965342" y="4619806"/>
                  <a:pt x="6972369" y="4610807"/>
                  <a:pt x="6981245" y="4603903"/>
                </a:cubicBezTo>
                <a:cubicBezTo>
                  <a:pt x="6996332" y="4592169"/>
                  <a:pt x="7015438" y="4585613"/>
                  <a:pt x="7028953" y="4572098"/>
                </a:cubicBezTo>
                <a:cubicBezTo>
                  <a:pt x="7044856" y="4556195"/>
                  <a:pt x="7057949" y="4536865"/>
                  <a:pt x="7076661" y="4524390"/>
                </a:cubicBezTo>
                <a:cubicBezTo>
                  <a:pt x="7084612" y="4519089"/>
                  <a:pt x="7093174" y="4514605"/>
                  <a:pt x="7100515" y="4508487"/>
                </a:cubicBezTo>
                <a:cubicBezTo>
                  <a:pt x="7109154" y="4501288"/>
                  <a:pt x="7115831" y="4491951"/>
                  <a:pt x="7124369" y="4484633"/>
                </a:cubicBezTo>
                <a:cubicBezTo>
                  <a:pt x="7134431" y="4476009"/>
                  <a:pt x="7147370" y="4470684"/>
                  <a:pt x="7156174" y="4460779"/>
                </a:cubicBezTo>
                <a:cubicBezTo>
                  <a:pt x="7168872" y="4446494"/>
                  <a:pt x="7174465" y="4426586"/>
                  <a:pt x="7187979" y="4413072"/>
                </a:cubicBezTo>
                <a:cubicBezTo>
                  <a:pt x="7247170" y="4353881"/>
                  <a:pt x="7174485" y="4428815"/>
                  <a:pt x="7235687" y="4357413"/>
                </a:cubicBezTo>
                <a:cubicBezTo>
                  <a:pt x="7243005" y="4348875"/>
                  <a:pt x="7252342" y="4342198"/>
                  <a:pt x="7259541" y="4333559"/>
                </a:cubicBezTo>
                <a:cubicBezTo>
                  <a:pt x="7265659" y="4326218"/>
                  <a:pt x="7269890" y="4317481"/>
                  <a:pt x="7275444" y="4309705"/>
                </a:cubicBezTo>
                <a:cubicBezTo>
                  <a:pt x="7298749" y="4277077"/>
                  <a:pt x="7296475" y="4284005"/>
                  <a:pt x="7315200" y="4254046"/>
                </a:cubicBezTo>
                <a:cubicBezTo>
                  <a:pt x="7323391" y="4240941"/>
                  <a:pt x="7330757" y="4227328"/>
                  <a:pt x="7339054" y="4214289"/>
                </a:cubicBezTo>
                <a:cubicBezTo>
                  <a:pt x="7349315" y="4198164"/>
                  <a:pt x="7364815" y="4184713"/>
                  <a:pt x="7370859" y="4166581"/>
                </a:cubicBezTo>
                <a:cubicBezTo>
                  <a:pt x="7373509" y="4158630"/>
                  <a:pt x="7376507" y="4150786"/>
                  <a:pt x="7378810" y="4142727"/>
                </a:cubicBezTo>
                <a:cubicBezTo>
                  <a:pt x="7381812" y="4132219"/>
                  <a:pt x="7381340" y="4120410"/>
                  <a:pt x="7386762" y="4110922"/>
                </a:cubicBezTo>
                <a:cubicBezTo>
                  <a:pt x="7392341" y="4101159"/>
                  <a:pt x="7402665" y="4095019"/>
                  <a:pt x="7410616" y="4087068"/>
                </a:cubicBezTo>
                <a:cubicBezTo>
                  <a:pt x="7413266" y="4079117"/>
                  <a:pt x="7416265" y="4071273"/>
                  <a:pt x="7418567" y="4063214"/>
                </a:cubicBezTo>
                <a:cubicBezTo>
                  <a:pt x="7421569" y="4052707"/>
                  <a:pt x="7422681" y="4041641"/>
                  <a:pt x="7426518" y="4031409"/>
                </a:cubicBezTo>
                <a:cubicBezTo>
                  <a:pt x="7430680" y="4020311"/>
                  <a:pt x="7437752" y="4010499"/>
                  <a:pt x="7442421" y="3999604"/>
                </a:cubicBezTo>
                <a:cubicBezTo>
                  <a:pt x="7445723" y="3991900"/>
                  <a:pt x="7447722" y="3983701"/>
                  <a:pt x="7450372" y="3975750"/>
                </a:cubicBezTo>
                <a:cubicBezTo>
                  <a:pt x="7451434" y="3964065"/>
                  <a:pt x="7459681" y="3856804"/>
                  <a:pt x="7466275" y="3832626"/>
                </a:cubicBezTo>
                <a:cubicBezTo>
                  <a:pt x="7470931" y="3815552"/>
                  <a:pt x="7488114" y="3791915"/>
                  <a:pt x="7498080" y="3776967"/>
                </a:cubicBezTo>
                <a:cubicBezTo>
                  <a:pt x="7514775" y="3693488"/>
                  <a:pt x="7492544" y="3781469"/>
                  <a:pt x="7529885" y="3697454"/>
                </a:cubicBezTo>
                <a:cubicBezTo>
                  <a:pt x="7534323" y="3687468"/>
                  <a:pt x="7533532" y="3675693"/>
                  <a:pt x="7537837" y="3665649"/>
                </a:cubicBezTo>
                <a:cubicBezTo>
                  <a:pt x="7541601" y="3656865"/>
                  <a:pt x="7549465" y="3650342"/>
                  <a:pt x="7553739" y="3641795"/>
                </a:cubicBezTo>
                <a:cubicBezTo>
                  <a:pt x="7560092" y="3629089"/>
                  <a:pt x="7566247" y="3598019"/>
                  <a:pt x="7569642" y="3586136"/>
                </a:cubicBezTo>
                <a:cubicBezTo>
                  <a:pt x="7571945" y="3578077"/>
                  <a:pt x="7575560" y="3570413"/>
                  <a:pt x="7577593" y="3562282"/>
                </a:cubicBezTo>
                <a:cubicBezTo>
                  <a:pt x="7580871" y="3549171"/>
                  <a:pt x="7580799" y="3535180"/>
                  <a:pt x="7585544" y="3522526"/>
                </a:cubicBezTo>
                <a:cubicBezTo>
                  <a:pt x="7588899" y="3513578"/>
                  <a:pt x="7596146" y="3506623"/>
                  <a:pt x="7601447" y="3498672"/>
                </a:cubicBezTo>
                <a:cubicBezTo>
                  <a:pt x="7604844" y="3457910"/>
                  <a:pt x="7619954" y="3268221"/>
                  <a:pt x="7625301" y="3252181"/>
                </a:cubicBezTo>
                <a:lnTo>
                  <a:pt x="7641204" y="3204473"/>
                </a:lnTo>
                <a:cubicBezTo>
                  <a:pt x="7643854" y="3180619"/>
                  <a:pt x="7645983" y="3156702"/>
                  <a:pt x="7649155" y="3132912"/>
                </a:cubicBezTo>
                <a:cubicBezTo>
                  <a:pt x="7651286" y="3116931"/>
                  <a:pt x="7656706" y="3101321"/>
                  <a:pt x="7657106" y="3085204"/>
                </a:cubicBezTo>
                <a:cubicBezTo>
                  <a:pt x="7664662" y="2780452"/>
                  <a:pt x="7665261" y="2475552"/>
                  <a:pt x="7673009" y="2170804"/>
                </a:cubicBezTo>
                <a:cubicBezTo>
                  <a:pt x="7673222" y="2162425"/>
                  <a:pt x="7678927" y="2155081"/>
                  <a:pt x="7680960" y="2146950"/>
                </a:cubicBezTo>
                <a:cubicBezTo>
                  <a:pt x="7686514" y="2124734"/>
                  <a:pt x="7693320" y="2080741"/>
                  <a:pt x="7696863" y="2059486"/>
                </a:cubicBezTo>
                <a:cubicBezTo>
                  <a:pt x="7697820" y="2048002"/>
                  <a:pt x="7699779" y="1962565"/>
                  <a:pt x="7712765" y="1932265"/>
                </a:cubicBezTo>
                <a:cubicBezTo>
                  <a:pt x="7716529" y="1923481"/>
                  <a:pt x="7723367" y="1916362"/>
                  <a:pt x="7728668" y="1908411"/>
                </a:cubicBezTo>
                <a:cubicBezTo>
                  <a:pt x="7748920" y="1807145"/>
                  <a:pt x="7721325" y="1951852"/>
                  <a:pt x="7744570" y="1789141"/>
                </a:cubicBezTo>
                <a:cubicBezTo>
                  <a:pt x="7746115" y="1778323"/>
                  <a:pt x="7749520" y="1767844"/>
                  <a:pt x="7752522" y="1757336"/>
                </a:cubicBezTo>
                <a:cubicBezTo>
                  <a:pt x="7754825" y="1749277"/>
                  <a:pt x="7760109" y="1741855"/>
                  <a:pt x="7760473" y="1733482"/>
                </a:cubicBezTo>
                <a:cubicBezTo>
                  <a:pt x="7762775" y="1680523"/>
                  <a:pt x="7760473" y="1627465"/>
                  <a:pt x="7760473" y="1574456"/>
                </a:cubicBezTo>
                <a:lnTo>
                  <a:pt x="12054177" y="1566505"/>
                </a:lnTo>
                <a:cubicBezTo>
                  <a:pt x="12056828" y="1054971"/>
                  <a:pt x="12059478" y="543437"/>
                  <a:pt x="12062129" y="31903"/>
                </a:cubicBezTo>
                <a:lnTo>
                  <a:pt x="7593496" y="8049"/>
                </a:lnTo>
                <a:cubicBezTo>
                  <a:pt x="7569642" y="5399"/>
                  <a:pt x="7545916" y="-861"/>
                  <a:pt x="7521934" y="98"/>
                </a:cubicBezTo>
                <a:cubicBezTo>
                  <a:pt x="7479231" y="1806"/>
                  <a:pt x="7394713" y="16000"/>
                  <a:pt x="7394713" y="16000"/>
                </a:cubicBezTo>
                <a:cubicBezTo>
                  <a:pt x="7309899" y="13350"/>
                  <a:pt x="7224988" y="12890"/>
                  <a:pt x="7140271" y="8049"/>
                </a:cubicBezTo>
                <a:cubicBezTo>
                  <a:pt x="7131903" y="7571"/>
                  <a:pt x="7124798" y="98"/>
                  <a:pt x="7116417" y="98"/>
                </a:cubicBezTo>
                <a:cubicBezTo>
                  <a:pt x="7073928" y="98"/>
                  <a:pt x="7031604" y="5399"/>
                  <a:pt x="6989197" y="8049"/>
                </a:cubicBezTo>
                <a:cubicBezTo>
                  <a:pt x="6938029" y="25104"/>
                  <a:pt x="6993603" y="2629"/>
                  <a:pt x="6941489" y="39854"/>
                </a:cubicBezTo>
                <a:cubicBezTo>
                  <a:pt x="6931844" y="46744"/>
                  <a:pt x="6919735" y="49475"/>
                  <a:pt x="6909684" y="55757"/>
                </a:cubicBezTo>
                <a:cubicBezTo>
                  <a:pt x="6878593" y="75189"/>
                  <a:pt x="6880611" y="84000"/>
                  <a:pt x="6846073" y="95513"/>
                </a:cubicBezTo>
                <a:cubicBezTo>
                  <a:pt x="6833252" y="99787"/>
                  <a:pt x="6819569" y="100814"/>
                  <a:pt x="6806317" y="103465"/>
                </a:cubicBezTo>
                <a:cubicBezTo>
                  <a:pt x="6798366" y="108766"/>
                  <a:pt x="6790760" y="114626"/>
                  <a:pt x="6782463" y="119367"/>
                </a:cubicBezTo>
                <a:cubicBezTo>
                  <a:pt x="6772171" y="125248"/>
                  <a:pt x="6760302" y="128380"/>
                  <a:pt x="6750657" y="135270"/>
                </a:cubicBezTo>
                <a:cubicBezTo>
                  <a:pt x="6698542" y="172496"/>
                  <a:pt x="6754120" y="150019"/>
                  <a:pt x="6702950" y="167075"/>
                </a:cubicBezTo>
                <a:cubicBezTo>
                  <a:pt x="6694999" y="172376"/>
                  <a:pt x="6686199" y="176585"/>
                  <a:pt x="6679096" y="182978"/>
                </a:cubicBezTo>
                <a:lnTo>
                  <a:pt x="6599583" y="262491"/>
                </a:lnTo>
                <a:lnTo>
                  <a:pt x="6575729" y="286345"/>
                </a:lnTo>
                <a:cubicBezTo>
                  <a:pt x="6567778" y="294296"/>
                  <a:pt x="6558622" y="301203"/>
                  <a:pt x="6551875" y="310199"/>
                </a:cubicBezTo>
                <a:cubicBezTo>
                  <a:pt x="6543924" y="320801"/>
                  <a:pt x="6536886" y="332154"/>
                  <a:pt x="6528021" y="342004"/>
                </a:cubicBezTo>
                <a:cubicBezTo>
                  <a:pt x="6512976" y="358720"/>
                  <a:pt x="6480313" y="389712"/>
                  <a:pt x="6480313" y="389712"/>
                </a:cubicBezTo>
                <a:cubicBezTo>
                  <a:pt x="6472087" y="414392"/>
                  <a:pt x="6471199" y="420805"/>
                  <a:pt x="6456459" y="445371"/>
                </a:cubicBezTo>
                <a:cubicBezTo>
                  <a:pt x="6446626" y="461760"/>
                  <a:pt x="6424654" y="493079"/>
                  <a:pt x="6424654" y="493079"/>
                </a:cubicBezTo>
                <a:cubicBezTo>
                  <a:pt x="6422004" y="503681"/>
                  <a:pt x="6420159" y="514517"/>
                  <a:pt x="6416703" y="524884"/>
                </a:cubicBezTo>
                <a:cubicBezTo>
                  <a:pt x="6412571" y="537280"/>
                  <a:pt x="6396573" y="571736"/>
                  <a:pt x="6392849" y="588494"/>
                </a:cubicBezTo>
                <a:cubicBezTo>
                  <a:pt x="6389352" y="604232"/>
                  <a:pt x="6388394" y="620464"/>
                  <a:pt x="6384897" y="636202"/>
                </a:cubicBezTo>
                <a:cubicBezTo>
                  <a:pt x="6383079" y="644384"/>
                  <a:pt x="6379248" y="651997"/>
                  <a:pt x="6376946" y="660056"/>
                </a:cubicBezTo>
                <a:cubicBezTo>
                  <a:pt x="6373944" y="670563"/>
                  <a:pt x="6373300" y="681817"/>
                  <a:pt x="6368995" y="691861"/>
                </a:cubicBezTo>
                <a:cubicBezTo>
                  <a:pt x="6365231" y="700645"/>
                  <a:pt x="6358393" y="707764"/>
                  <a:pt x="6353092" y="715715"/>
                </a:cubicBezTo>
                <a:cubicBezTo>
                  <a:pt x="6350162" y="736224"/>
                  <a:pt x="6348292" y="773025"/>
                  <a:pt x="6337190" y="795228"/>
                </a:cubicBezTo>
                <a:cubicBezTo>
                  <a:pt x="6332916" y="803775"/>
                  <a:pt x="6326588" y="811131"/>
                  <a:pt x="6321287" y="819082"/>
                </a:cubicBezTo>
                <a:cubicBezTo>
                  <a:pt x="6294566" y="899248"/>
                  <a:pt x="6335336" y="774900"/>
                  <a:pt x="6305384" y="874741"/>
                </a:cubicBezTo>
                <a:cubicBezTo>
                  <a:pt x="6305359" y="874826"/>
                  <a:pt x="6285520" y="934334"/>
                  <a:pt x="6281530" y="946303"/>
                </a:cubicBezTo>
                <a:cubicBezTo>
                  <a:pt x="6278880" y="954254"/>
                  <a:pt x="6275612" y="962026"/>
                  <a:pt x="6273579" y="970157"/>
                </a:cubicBezTo>
                <a:cubicBezTo>
                  <a:pt x="6270929" y="980759"/>
                  <a:pt x="6267918" y="991277"/>
                  <a:pt x="6265628" y="1001962"/>
                </a:cubicBezTo>
                <a:cubicBezTo>
                  <a:pt x="6259965" y="1028391"/>
                  <a:pt x="6261813" y="1057299"/>
                  <a:pt x="6249725" y="1081475"/>
                </a:cubicBezTo>
                <a:cubicBezTo>
                  <a:pt x="6235593" y="1109741"/>
                  <a:pt x="6233670" y="1109839"/>
                  <a:pt x="6225871" y="1137134"/>
                </a:cubicBezTo>
                <a:cubicBezTo>
                  <a:pt x="6222869" y="1147641"/>
                  <a:pt x="6220063" y="1158223"/>
                  <a:pt x="6217920" y="1168939"/>
                </a:cubicBezTo>
                <a:cubicBezTo>
                  <a:pt x="6214758" y="1184748"/>
                  <a:pt x="6215067" y="1201352"/>
                  <a:pt x="6209969" y="1216647"/>
                </a:cubicBezTo>
                <a:cubicBezTo>
                  <a:pt x="6206947" y="1225713"/>
                  <a:pt x="6199367" y="1232550"/>
                  <a:pt x="6194066" y="1240501"/>
                </a:cubicBezTo>
                <a:cubicBezTo>
                  <a:pt x="6175160" y="1297220"/>
                  <a:pt x="6201968" y="1228648"/>
                  <a:pt x="6162261" y="1288209"/>
                </a:cubicBezTo>
                <a:cubicBezTo>
                  <a:pt x="6157612" y="1295183"/>
                  <a:pt x="6157612" y="1304359"/>
                  <a:pt x="6154310" y="1312063"/>
                </a:cubicBezTo>
                <a:cubicBezTo>
                  <a:pt x="6149641" y="1322958"/>
                  <a:pt x="6145297" y="1334223"/>
                  <a:pt x="6138407" y="1343868"/>
                </a:cubicBezTo>
                <a:cubicBezTo>
                  <a:pt x="6131871" y="1353018"/>
                  <a:pt x="6121752" y="1359083"/>
                  <a:pt x="6114553" y="1367722"/>
                </a:cubicBezTo>
                <a:cubicBezTo>
                  <a:pt x="6059195" y="1434150"/>
                  <a:pt x="6144493" y="1345732"/>
                  <a:pt x="6074797" y="1415430"/>
                </a:cubicBezTo>
                <a:cubicBezTo>
                  <a:pt x="6060822" y="1457352"/>
                  <a:pt x="6076081" y="1423429"/>
                  <a:pt x="6042991" y="1463138"/>
                </a:cubicBezTo>
                <a:cubicBezTo>
                  <a:pt x="6036873" y="1470479"/>
                  <a:pt x="6033207" y="1479651"/>
                  <a:pt x="6027089" y="1486992"/>
                </a:cubicBezTo>
                <a:cubicBezTo>
                  <a:pt x="5997773" y="1522172"/>
                  <a:pt x="6007625" y="1501794"/>
                  <a:pt x="5971430" y="1534699"/>
                </a:cubicBezTo>
                <a:cubicBezTo>
                  <a:pt x="5952015" y="1552349"/>
                  <a:pt x="5934323" y="1571806"/>
                  <a:pt x="5915770" y="1590359"/>
                </a:cubicBezTo>
                <a:lnTo>
                  <a:pt x="5812404" y="1693726"/>
                </a:lnTo>
                <a:lnTo>
                  <a:pt x="5764696" y="1741433"/>
                </a:lnTo>
                <a:cubicBezTo>
                  <a:pt x="5727214" y="1797655"/>
                  <a:pt x="5774257" y="1728047"/>
                  <a:pt x="5724939" y="1797093"/>
                </a:cubicBezTo>
                <a:cubicBezTo>
                  <a:pt x="5719385" y="1804869"/>
                  <a:pt x="5715155" y="1813605"/>
                  <a:pt x="5709037" y="1820946"/>
                </a:cubicBezTo>
                <a:cubicBezTo>
                  <a:pt x="5658017" y="1882170"/>
                  <a:pt x="5708765" y="1809428"/>
                  <a:pt x="5669280" y="1868654"/>
                </a:cubicBezTo>
                <a:cubicBezTo>
                  <a:pt x="5666630" y="1876605"/>
                  <a:pt x="5665077" y="1885011"/>
                  <a:pt x="5661329" y="1892508"/>
                </a:cubicBezTo>
                <a:cubicBezTo>
                  <a:pt x="5657055" y="1901055"/>
                  <a:pt x="5648448" y="1907296"/>
                  <a:pt x="5645426" y="1916362"/>
                </a:cubicBezTo>
                <a:cubicBezTo>
                  <a:pt x="5640328" y="1931657"/>
                  <a:pt x="5640972" y="1948332"/>
                  <a:pt x="5637475" y="1964070"/>
                </a:cubicBezTo>
                <a:cubicBezTo>
                  <a:pt x="5635657" y="1972252"/>
                  <a:pt x="5631827" y="1979865"/>
                  <a:pt x="5629524" y="1987924"/>
                </a:cubicBezTo>
                <a:cubicBezTo>
                  <a:pt x="5626522" y="1998432"/>
                  <a:pt x="5625877" y="2009685"/>
                  <a:pt x="5621572" y="2019729"/>
                </a:cubicBezTo>
                <a:cubicBezTo>
                  <a:pt x="5617808" y="2028513"/>
                  <a:pt x="5609944" y="2035036"/>
                  <a:pt x="5605670" y="2043583"/>
                </a:cubicBezTo>
                <a:cubicBezTo>
                  <a:pt x="5599313" y="2056298"/>
                  <a:pt x="5593166" y="2087346"/>
                  <a:pt x="5589767" y="2099242"/>
                </a:cubicBezTo>
                <a:cubicBezTo>
                  <a:pt x="5587465" y="2107301"/>
                  <a:pt x="5584466" y="2115145"/>
                  <a:pt x="5581816" y="2123096"/>
                </a:cubicBezTo>
                <a:cubicBezTo>
                  <a:pt x="5579165" y="2146950"/>
                  <a:pt x="5577810" y="2170984"/>
                  <a:pt x="5573864" y="2194658"/>
                </a:cubicBezTo>
                <a:cubicBezTo>
                  <a:pt x="5572486" y="2202925"/>
                  <a:pt x="5565913" y="2210131"/>
                  <a:pt x="5565913" y="2218512"/>
                </a:cubicBezTo>
                <a:cubicBezTo>
                  <a:pt x="5565913" y="2237253"/>
                  <a:pt x="5571214" y="2255618"/>
                  <a:pt x="5573864" y="2274171"/>
                </a:cubicBezTo>
                <a:cubicBezTo>
                  <a:pt x="5571214" y="2335131"/>
                  <a:pt x="5570593" y="2396213"/>
                  <a:pt x="5565913" y="2457051"/>
                </a:cubicBezTo>
                <a:cubicBezTo>
                  <a:pt x="5565270" y="2465408"/>
                  <a:pt x="5559995" y="2472774"/>
                  <a:pt x="5557962" y="2480905"/>
                </a:cubicBezTo>
                <a:cubicBezTo>
                  <a:pt x="5553427" y="2499046"/>
                  <a:pt x="5551145" y="2526342"/>
                  <a:pt x="5542059" y="2544515"/>
                </a:cubicBezTo>
                <a:cubicBezTo>
                  <a:pt x="5537785" y="2553062"/>
                  <a:pt x="5530431" y="2559822"/>
                  <a:pt x="5526157" y="2568369"/>
                </a:cubicBezTo>
                <a:cubicBezTo>
                  <a:pt x="5520842" y="2578998"/>
                  <a:pt x="5512293" y="2614851"/>
                  <a:pt x="5510254" y="2624028"/>
                </a:cubicBezTo>
                <a:cubicBezTo>
                  <a:pt x="5507322" y="2637221"/>
                  <a:pt x="5507322" y="2651237"/>
                  <a:pt x="5502303" y="2663785"/>
                </a:cubicBezTo>
                <a:cubicBezTo>
                  <a:pt x="5481757" y="2715149"/>
                  <a:pt x="5482760" y="2691183"/>
                  <a:pt x="5454595" y="2727395"/>
                </a:cubicBezTo>
                <a:cubicBezTo>
                  <a:pt x="5388020" y="2812992"/>
                  <a:pt x="5453092" y="2744801"/>
                  <a:pt x="5398936" y="2798957"/>
                </a:cubicBezTo>
                <a:cubicBezTo>
                  <a:pt x="5396285" y="2806908"/>
                  <a:pt x="5393287" y="2814752"/>
                  <a:pt x="5390984" y="2822811"/>
                </a:cubicBezTo>
                <a:cubicBezTo>
                  <a:pt x="5387982" y="2833318"/>
                  <a:pt x="5388455" y="2845128"/>
                  <a:pt x="5383033" y="2854616"/>
                </a:cubicBezTo>
                <a:cubicBezTo>
                  <a:pt x="5377454" y="2864379"/>
                  <a:pt x="5367130" y="2870519"/>
                  <a:pt x="5359179" y="2878470"/>
                </a:cubicBezTo>
                <a:cubicBezTo>
                  <a:pt x="5357308" y="2885955"/>
                  <a:pt x="5348461" y="2924797"/>
                  <a:pt x="5343277" y="2934129"/>
                </a:cubicBezTo>
                <a:cubicBezTo>
                  <a:pt x="5333995" y="2950837"/>
                  <a:pt x="5322073" y="2965934"/>
                  <a:pt x="5311471" y="2981837"/>
                </a:cubicBezTo>
                <a:cubicBezTo>
                  <a:pt x="5299736" y="2999440"/>
                  <a:pt x="5290084" y="3017299"/>
                  <a:pt x="5271715" y="3029545"/>
                </a:cubicBezTo>
                <a:cubicBezTo>
                  <a:pt x="5264741" y="3034194"/>
                  <a:pt x="5255812" y="3034846"/>
                  <a:pt x="5247861" y="3037496"/>
                </a:cubicBezTo>
                <a:cubicBezTo>
                  <a:pt x="5239910" y="3042797"/>
                  <a:pt x="5231150" y="3047050"/>
                  <a:pt x="5224007" y="3053399"/>
                </a:cubicBezTo>
                <a:cubicBezTo>
                  <a:pt x="5223997" y="3053408"/>
                  <a:pt x="5164377" y="3113028"/>
                  <a:pt x="5152445" y="3124960"/>
                </a:cubicBezTo>
                <a:cubicBezTo>
                  <a:pt x="5144494" y="3132911"/>
                  <a:pt x="5139032" y="3144638"/>
                  <a:pt x="5128591" y="3148814"/>
                </a:cubicBezTo>
                <a:cubicBezTo>
                  <a:pt x="5115339" y="3154115"/>
                  <a:pt x="5101878" y="3158920"/>
                  <a:pt x="5088835" y="3164717"/>
                </a:cubicBezTo>
                <a:cubicBezTo>
                  <a:pt x="5078004" y="3169531"/>
                  <a:pt x="5068035" y="3176217"/>
                  <a:pt x="5057030" y="3180619"/>
                </a:cubicBezTo>
                <a:cubicBezTo>
                  <a:pt x="5024761" y="3193526"/>
                  <a:pt x="5008761" y="3196662"/>
                  <a:pt x="4977517" y="3204473"/>
                </a:cubicBezTo>
                <a:cubicBezTo>
                  <a:pt x="4931673" y="3235036"/>
                  <a:pt x="4975899" y="3208574"/>
                  <a:pt x="4929809" y="3228327"/>
                </a:cubicBezTo>
                <a:cubicBezTo>
                  <a:pt x="4918914" y="3232996"/>
                  <a:pt x="4909357" y="3240824"/>
                  <a:pt x="4898004" y="3244230"/>
                </a:cubicBezTo>
                <a:cubicBezTo>
                  <a:pt x="4882562" y="3248863"/>
                  <a:pt x="4866199" y="3249531"/>
                  <a:pt x="4850296" y="3252181"/>
                </a:cubicBezTo>
                <a:cubicBezTo>
                  <a:pt x="4837044" y="3257482"/>
                  <a:pt x="4824495" y="3265093"/>
                  <a:pt x="4810539" y="3268084"/>
                </a:cubicBezTo>
                <a:cubicBezTo>
                  <a:pt x="4794059" y="3271616"/>
                  <a:pt x="4660204" y="3283196"/>
                  <a:pt x="4651513" y="3283986"/>
                </a:cubicBezTo>
                <a:cubicBezTo>
                  <a:pt x="4632960" y="3289287"/>
                  <a:pt x="4614819" y="3296333"/>
                  <a:pt x="4595854" y="3299889"/>
                </a:cubicBezTo>
                <a:cubicBezTo>
                  <a:pt x="4498788" y="3318089"/>
                  <a:pt x="4385067" y="3303039"/>
                  <a:pt x="4293704" y="3299889"/>
                </a:cubicBezTo>
                <a:cubicBezTo>
                  <a:pt x="4267200" y="3297239"/>
                  <a:pt x="4240764" y="3293771"/>
                  <a:pt x="4214191" y="3291938"/>
                </a:cubicBezTo>
                <a:cubicBezTo>
                  <a:pt x="4127933" y="3285989"/>
                  <a:pt x="3951401" y="3279331"/>
                  <a:pt x="3872285" y="3276035"/>
                </a:cubicBezTo>
                <a:cubicBezTo>
                  <a:pt x="3859033" y="3270734"/>
                  <a:pt x="3846171" y="3264330"/>
                  <a:pt x="3832529" y="3260133"/>
                </a:cubicBezTo>
                <a:cubicBezTo>
                  <a:pt x="3816959" y="3255342"/>
                  <a:pt x="3752537" y="3239618"/>
                  <a:pt x="3729162" y="3236279"/>
                </a:cubicBezTo>
                <a:cubicBezTo>
                  <a:pt x="3686854" y="3230235"/>
                  <a:pt x="3644348" y="3225677"/>
                  <a:pt x="3601941" y="3220376"/>
                </a:cubicBezTo>
                <a:cubicBezTo>
                  <a:pt x="3567485" y="3223026"/>
                  <a:pt x="3532841" y="3223857"/>
                  <a:pt x="3498574" y="3228327"/>
                </a:cubicBezTo>
                <a:cubicBezTo>
                  <a:pt x="3471772" y="3231823"/>
                  <a:pt x="3445723" y="3239787"/>
                  <a:pt x="3419061" y="3244230"/>
                </a:cubicBezTo>
                <a:lnTo>
                  <a:pt x="3371353" y="3252181"/>
                </a:lnTo>
                <a:cubicBezTo>
                  <a:pt x="3363402" y="3254832"/>
                  <a:pt x="3355881" y="3260133"/>
                  <a:pt x="3347499" y="3260133"/>
                </a:cubicBezTo>
                <a:cubicBezTo>
                  <a:pt x="3287260" y="3260133"/>
                  <a:pt x="3293154" y="3260789"/>
                  <a:pt x="3260035" y="3244230"/>
                </a:cubicBezTo>
                <a:lnTo>
                  <a:pt x="3339548" y="3236279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3B49759E-D349-44AF-A8C3-81C8FDC7390C}"/>
              </a:ext>
            </a:extLst>
          </p:cNvPr>
          <p:cNvSpPr/>
          <p:nvPr/>
        </p:nvSpPr>
        <p:spPr>
          <a:xfrm>
            <a:off x="95416" y="693305"/>
            <a:ext cx="12022372" cy="3878695"/>
          </a:xfrm>
          <a:custGeom>
            <a:avLst/>
            <a:gdLst>
              <a:gd name="connsiteX0" fmla="*/ 0 w 12022372"/>
              <a:gd name="connsiteY0" fmla="*/ 3830987 h 3878695"/>
              <a:gd name="connsiteX1" fmla="*/ 95415 w 12022372"/>
              <a:gd name="connsiteY1" fmla="*/ 3854841 h 3878695"/>
              <a:gd name="connsiteX2" fmla="*/ 151074 w 12022372"/>
              <a:gd name="connsiteY2" fmla="*/ 3878695 h 3878695"/>
              <a:gd name="connsiteX3" fmla="*/ 532737 w 12022372"/>
              <a:gd name="connsiteY3" fmla="*/ 3870744 h 3878695"/>
              <a:gd name="connsiteX4" fmla="*/ 659958 w 12022372"/>
              <a:gd name="connsiteY4" fmla="*/ 3854841 h 3878695"/>
              <a:gd name="connsiteX5" fmla="*/ 1264257 w 12022372"/>
              <a:gd name="connsiteY5" fmla="*/ 3846890 h 3878695"/>
              <a:gd name="connsiteX6" fmla="*/ 1669774 w 12022372"/>
              <a:gd name="connsiteY6" fmla="*/ 3823036 h 3878695"/>
              <a:gd name="connsiteX7" fmla="*/ 1812897 w 12022372"/>
              <a:gd name="connsiteY7" fmla="*/ 3815085 h 3878695"/>
              <a:gd name="connsiteX8" fmla="*/ 2472855 w 12022372"/>
              <a:gd name="connsiteY8" fmla="*/ 3807133 h 3878695"/>
              <a:gd name="connsiteX9" fmla="*/ 2528514 w 12022372"/>
              <a:gd name="connsiteY9" fmla="*/ 3799182 h 3878695"/>
              <a:gd name="connsiteX10" fmla="*/ 2608027 w 12022372"/>
              <a:gd name="connsiteY10" fmla="*/ 3783279 h 3878695"/>
              <a:gd name="connsiteX11" fmla="*/ 2751151 w 12022372"/>
              <a:gd name="connsiteY11" fmla="*/ 3767377 h 3878695"/>
              <a:gd name="connsiteX12" fmla="*/ 2814761 w 12022372"/>
              <a:gd name="connsiteY12" fmla="*/ 3751474 h 3878695"/>
              <a:gd name="connsiteX13" fmla="*/ 2894274 w 12022372"/>
              <a:gd name="connsiteY13" fmla="*/ 3743523 h 3878695"/>
              <a:gd name="connsiteX14" fmla="*/ 3013544 w 12022372"/>
              <a:gd name="connsiteY14" fmla="*/ 3727620 h 3878695"/>
              <a:gd name="connsiteX15" fmla="*/ 4102873 w 12022372"/>
              <a:gd name="connsiteY15" fmla="*/ 3735572 h 3878695"/>
              <a:gd name="connsiteX16" fmla="*/ 4190337 w 12022372"/>
              <a:gd name="connsiteY16" fmla="*/ 3743523 h 3878695"/>
              <a:gd name="connsiteX17" fmla="*/ 4277801 w 12022372"/>
              <a:gd name="connsiteY17" fmla="*/ 3759425 h 3878695"/>
              <a:gd name="connsiteX18" fmla="*/ 4468633 w 12022372"/>
              <a:gd name="connsiteY18" fmla="*/ 3767377 h 3878695"/>
              <a:gd name="connsiteX19" fmla="*/ 5136542 w 12022372"/>
              <a:gd name="connsiteY19" fmla="*/ 3751474 h 3878695"/>
              <a:gd name="connsiteX20" fmla="*/ 5335325 w 12022372"/>
              <a:gd name="connsiteY20" fmla="*/ 3711718 h 3878695"/>
              <a:gd name="connsiteX21" fmla="*/ 5406887 w 12022372"/>
              <a:gd name="connsiteY21" fmla="*/ 3703766 h 3878695"/>
              <a:gd name="connsiteX22" fmla="*/ 5542059 w 12022372"/>
              <a:gd name="connsiteY22" fmla="*/ 3687864 h 3878695"/>
              <a:gd name="connsiteX23" fmla="*/ 5589767 w 12022372"/>
              <a:gd name="connsiteY23" fmla="*/ 3671961 h 3878695"/>
              <a:gd name="connsiteX24" fmla="*/ 5661328 w 12022372"/>
              <a:gd name="connsiteY24" fmla="*/ 3648107 h 3878695"/>
              <a:gd name="connsiteX25" fmla="*/ 5693134 w 12022372"/>
              <a:gd name="connsiteY25" fmla="*/ 3624253 h 3878695"/>
              <a:gd name="connsiteX26" fmla="*/ 5748793 w 12022372"/>
              <a:gd name="connsiteY26" fmla="*/ 3592448 h 3878695"/>
              <a:gd name="connsiteX27" fmla="*/ 5812403 w 12022372"/>
              <a:gd name="connsiteY27" fmla="*/ 3552692 h 3878695"/>
              <a:gd name="connsiteX28" fmla="*/ 5836257 w 12022372"/>
              <a:gd name="connsiteY28" fmla="*/ 3528838 h 3878695"/>
              <a:gd name="connsiteX29" fmla="*/ 5868062 w 12022372"/>
              <a:gd name="connsiteY29" fmla="*/ 3512935 h 3878695"/>
              <a:gd name="connsiteX30" fmla="*/ 5891916 w 12022372"/>
              <a:gd name="connsiteY30" fmla="*/ 3473178 h 3878695"/>
              <a:gd name="connsiteX31" fmla="*/ 5915770 w 12022372"/>
              <a:gd name="connsiteY31" fmla="*/ 3449325 h 3878695"/>
              <a:gd name="connsiteX32" fmla="*/ 5939624 w 12022372"/>
              <a:gd name="connsiteY32" fmla="*/ 3417519 h 3878695"/>
              <a:gd name="connsiteX33" fmla="*/ 5947575 w 12022372"/>
              <a:gd name="connsiteY33" fmla="*/ 3393665 h 3878695"/>
              <a:gd name="connsiteX34" fmla="*/ 5979381 w 12022372"/>
              <a:gd name="connsiteY34" fmla="*/ 3322104 h 3878695"/>
              <a:gd name="connsiteX35" fmla="*/ 5995283 w 12022372"/>
              <a:gd name="connsiteY35" fmla="*/ 3274396 h 3878695"/>
              <a:gd name="connsiteX36" fmla="*/ 6027088 w 12022372"/>
              <a:gd name="connsiteY36" fmla="*/ 3226688 h 3878695"/>
              <a:gd name="connsiteX37" fmla="*/ 6035040 w 12022372"/>
              <a:gd name="connsiteY37" fmla="*/ 3202834 h 3878695"/>
              <a:gd name="connsiteX38" fmla="*/ 6074796 w 12022372"/>
              <a:gd name="connsiteY38" fmla="*/ 3147175 h 3878695"/>
              <a:gd name="connsiteX39" fmla="*/ 6090699 w 12022372"/>
              <a:gd name="connsiteY39" fmla="*/ 3107418 h 3878695"/>
              <a:gd name="connsiteX40" fmla="*/ 6138407 w 12022372"/>
              <a:gd name="connsiteY40" fmla="*/ 3043808 h 3878695"/>
              <a:gd name="connsiteX41" fmla="*/ 6178163 w 12022372"/>
              <a:gd name="connsiteY41" fmla="*/ 2980198 h 3878695"/>
              <a:gd name="connsiteX42" fmla="*/ 6202017 w 12022372"/>
              <a:gd name="connsiteY42" fmla="*/ 2932490 h 3878695"/>
              <a:gd name="connsiteX43" fmla="*/ 6225871 w 12022372"/>
              <a:gd name="connsiteY43" fmla="*/ 2908636 h 3878695"/>
              <a:gd name="connsiteX44" fmla="*/ 6241774 w 12022372"/>
              <a:gd name="connsiteY44" fmla="*/ 2876831 h 3878695"/>
              <a:gd name="connsiteX45" fmla="*/ 6281530 w 12022372"/>
              <a:gd name="connsiteY45" fmla="*/ 2805269 h 3878695"/>
              <a:gd name="connsiteX46" fmla="*/ 6297433 w 12022372"/>
              <a:gd name="connsiteY46" fmla="*/ 2749610 h 3878695"/>
              <a:gd name="connsiteX47" fmla="*/ 6313335 w 12022372"/>
              <a:gd name="connsiteY47" fmla="*/ 2701902 h 3878695"/>
              <a:gd name="connsiteX48" fmla="*/ 6321287 w 12022372"/>
              <a:gd name="connsiteY48" fmla="*/ 2662145 h 3878695"/>
              <a:gd name="connsiteX49" fmla="*/ 6345141 w 12022372"/>
              <a:gd name="connsiteY49" fmla="*/ 2638292 h 3878695"/>
              <a:gd name="connsiteX50" fmla="*/ 6361043 w 12022372"/>
              <a:gd name="connsiteY50" fmla="*/ 2590584 h 3878695"/>
              <a:gd name="connsiteX51" fmla="*/ 6337189 w 12022372"/>
              <a:gd name="connsiteY51" fmla="*/ 2574681 h 3878695"/>
              <a:gd name="connsiteX52" fmla="*/ 6384897 w 12022372"/>
              <a:gd name="connsiteY52" fmla="*/ 2526973 h 3878695"/>
              <a:gd name="connsiteX53" fmla="*/ 6432605 w 12022372"/>
              <a:gd name="connsiteY53" fmla="*/ 2487217 h 3878695"/>
              <a:gd name="connsiteX54" fmla="*/ 6488264 w 12022372"/>
              <a:gd name="connsiteY54" fmla="*/ 2399752 h 3878695"/>
              <a:gd name="connsiteX55" fmla="*/ 6535972 w 12022372"/>
              <a:gd name="connsiteY55" fmla="*/ 2367947 h 3878695"/>
              <a:gd name="connsiteX56" fmla="*/ 6543923 w 12022372"/>
              <a:gd name="connsiteY56" fmla="*/ 2344093 h 3878695"/>
              <a:gd name="connsiteX57" fmla="*/ 6551874 w 12022372"/>
              <a:gd name="connsiteY57" fmla="*/ 2312288 h 3878695"/>
              <a:gd name="connsiteX58" fmla="*/ 6575728 w 12022372"/>
              <a:gd name="connsiteY58" fmla="*/ 2280483 h 3878695"/>
              <a:gd name="connsiteX59" fmla="*/ 6599582 w 12022372"/>
              <a:gd name="connsiteY59" fmla="*/ 2240726 h 3878695"/>
              <a:gd name="connsiteX60" fmla="*/ 6623436 w 12022372"/>
              <a:gd name="connsiteY60" fmla="*/ 2216872 h 3878695"/>
              <a:gd name="connsiteX61" fmla="*/ 6671144 w 12022372"/>
              <a:gd name="connsiteY61" fmla="*/ 2129408 h 3878695"/>
              <a:gd name="connsiteX62" fmla="*/ 6694998 w 12022372"/>
              <a:gd name="connsiteY62" fmla="*/ 2105554 h 3878695"/>
              <a:gd name="connsiteX63" fmla="*/ 6710901 w 12022372"/>
              <a:gd name="connsiteY63" fmla="*/ 2010138 h 3878695"/>
              <a:gd name="connsiteX64" fmla="*/ 6718852 w 12022372"/>
              <a:gd name="connsiteY64" fmla="*/ 1986285 h 3878695"/>
              <a:gd name="connsiteX65" fmla="*/ 6734754 w 12022372"/>
              <a:gd name="connsiteY65" fmla="*/ 1922674 h 3878695"/>
              <a:gd name="connsiteX66" fmla="*/ 6750657 w 12022372"/>
              <a:gd name="connsiteY66" fmla="*/ 1803405 h 3878695"/>
              <a:gd name="connsiteX67" fmla="*/ 6758608 w 12022372"/>
              <a:gd name="connsiteY67" fmla="*/ 1604622 h 3878695"/>
              <a:gd name="connsiteX68" fmla="*/ 6790414 w 12022372"/>
              <a:gd name="connsiteY68" fmla="*/ 1509206 h 3878695"/>
              <a:gd name="connsiteX69" fmla="*/ 6798365 w 12022372"/>
              <a:gd name="connsiteY69" fmla="*/ 1469450 h 3878695"/>
              <a:gd name="connsiteX70" fmla="*/ 6822219 w 12022372"/>
              <a:gd name="connsiteY70" fmla="*/ 1397888 h 3878695"/>
              <a:gd name="connsiteX71" fmla="*/ 6830170 w 12022372"/>
              <a:gd name="connsiteY71" fmla="*/ 1366083 h 3878695"/>
              <a:gd name="connsiteX72" fmla="*/ 6838121 w 12022372"/>
              <a:gd name="connsiteY72" fmla="*/ 1326326 h 3878695"/>
              <a:gd name="connsiteX73" fmla="*/ 6861975 w 12022372"/>
              <a:gd name="connsiteY73" fmla="*/ 1270667 h 3878695"/>
              <a:gd name="connsiteX74" fmla="*/ 6901732 w 12022372"/>
              <a:gd name="connsiteY74" fmla="*/ 1175252 h 3878695"/>
              <a:gd name="connsiteX75" fmla="*/ 6917634 w 12022372"/>
              <a:gd name="connsiteY75" fmla="*/ 1111641 h 3878695"/>
              <a:gd name="connsiteX76" fmla="*/ 6933537 w 12022372"/>
              <a:gd name="connsiteY76" fmla="*/ 1087787 h 3878695"/>
              <a:gd name="connsiteX77" fmla="*/ 6941488 w 12022372"/>
              <a:gd name="connsiteY77" fmla="*/ 1040079 h 3878695"/>
              <a:gd name="connsiteX78" fmla="*/ 6949440 w 12022372"/>
              <a:gd name="connsiteY78" fmla="*/ 1016225 h 3878695"/>
              <a:gd name="connsiteX79" fmla="*/ 6965342 w 12022372"/>
              <a:gd name="connsiteY79" fmla="*/ 944664 h 3878695"/>
              <a:gd name="connsiteX80" fmla="*/ 6981245 w 12022372"/>
              <a:gd name="connsiteY80" fmla="*/ 920810 h 3878695"/>
              <a:gd name="connsiteX81" fmla="*/ 7013050 w 12022372"/>
              <a:gd name="connsiteY81" fmla="*/ 873102 h 3878695"/>
              <a:gd name="connsiteX82" fmla="*/ 7021001 w 12022372"/>
              <a:gd name="connsiteY82" fmla="*/ 849248 h 3878695"/>
              <a:gd name="connsiteX83" fmla="*/ 7060758 w 12022372"/>
              <a:gd name="connsiteY83" fmla="*/ 801540 h 3878695"/>
              <a:gd name="connsiteX84" fmla="*/ 7092563 w 12022372"/>
              <a:gd name="connsiteY84" fmla="*/ 753832 h 3878695"/>
              <a:gd name="connsiteX85" fmla="*/ 7108466 w 12022372"/>
              <a:gd name="connsiteY85" fmla="*/ 714076 h 3878695"/>
              <a:gd name="connsiteX86" fmla="*/ 7116417 w 12022372"/>
              <a:gd name="connsiteY86" fmla="*/ 690222 h 3878695"/>
              <a:gd name="connsiteX87" fmla="*/ 7140271 w 12022372"/>
              <a:gd name="connsiteY87" fmla="*/ 658417 h 3878695"/>
              <a:gd name="connsiteX88" fmla="*/ 7148222 w 12022372"/>
              <a:gd name="connsiteY88" fmla="*/ 626612 h 3878695"/>
              <a:gd name="connsiteX89" fmla="*/ 7172076 w 12022372"/>
              <a:gd name="connsiteY89" fmla="*/ 435780 h 3878695"/>
              <a:gd name="connsiteX90" fmla="*/ 7164125 w 12022372"/>
              <a:gd name="connsiteY90" fmla="*/ 396024 h 3878695"/>
              <a:gd name="connsiteX91" fmla="*/ 7156174 w 12022372"/>
              <a:gd name="connsiteY91" fmla="*/ 348316 h 3878695"/>
              <a:gd name="connsiteX92" fmla="*/ 7148222 w 12022372"/>
              <a:gd name="connsiteY92" fmla="*/ 316511 h 3878695"/>
              <a:gd name="connsiteX93" fmla="*/ 7156174 w 12022372"/>
              <a:gd name="connsiteY93" fmla="*/ 229046 h 3878695"/>
              <a:gd name="connsiteX94" fmla="*/ 7180027 w 12022372"/>
              <a:gd name="connsiteY94" fmla="*/ 213144 h 3878695"/>
              <a:gd name="connsiteX95" fmla="*/ 7251589 w 12022372"/>
              <a:gd name="connsiteY95" fmla="*/ 189290 h 3878695"/>
              <a:gd name="connsiteX96" fmla="*/ 7339054 w 12022372"/>
              <a:gd name="connsiteY96" fmla="*/ 165436 h 3878695"/>
              <a:gd name="connsiteX97" fmla="*/ 7418567 w 12022372"/>
              <a:gd name="connsiteY97" fmla="*/ 149533 h 3878695"/>
              <a:gd name="connsiteX98" fmla="*/ 8293210 w 12022372"/>
              <a:gd name="connsiteY98" fmla="*/ 125679 h 3878695"/>
              <a:gd name="connsiteX99" fmla="*/ 8364772 w 12022372"/>
              <a:gd name="connsiteY99" fmla="*/ 117728 h 3878695"/>
              <a:gd name="connsiteX100" fmla="*/ 8555603 w 12022372"/>
              <a:gd name="connsiteY100" fmla="*/ 93874 h 3878695"/>
              <a:gd name="connsiteX101" fmla="*/ 8579457 w 12022372"/>
              <a:gd name="connsiteY101" fmla="*/ 70020 h 3878695"/>
              <a:gd name="connsiteX102" fmla="*/ 8651019 w 12022372"/>
              <a:gd name="connsiteY102" fmla="*/ 46166 h 3878695"/>
              <a:gd name="connsiteX103" fmla="*/ 8817996 w 12022372"/>
              <a:gd name="connsiteY103" fmla="*/ 30264 h 3878695"/>
              <a:gd name="connsiteX104" fmla="*/ 9549516 w 12022372"/>
              <a:gd name="connsiteY104" fmla="*/ 22312 h 3878695"/>
              <a:gd name="connsiteX105" fmla="*/ 9581321 w 12022372"/>
              <a:gd name="connsiteY105" fmla="*/ 30264 h 3878695"/>
              <a:gd name="connsiteX106" fmla="*/ 9636981 w 12022372"/>
              <a:gd name="connsiteY106" fmla="*/ 38215 h 3878695"/>
              <a:gd name="connsiteX107" fmla="*/ 10034546 w 12022372"/>
              <a:gd name="connsiteY107" fmla="*/ 54118 h 3878695"/>
              <a:gd name="connsiteX108" fmla="*/ 10209474 w 12022372"/>
              <a:gd name="connsiteY108" fmla="*/ 62069 h 3878695"/>
              <a:gd name="connsiteX109" fmla="*/ 10257182 w 12022372"/>
              <a:gd name="connsiteY109" fmla="*/ 70020 h 3878695"/>
              <a:gd name="connsiteX110" fmla="*/ 10352598 w 12022372"/>
              <a:gd name="connsiteY110" fmla="*/ 77972 h 3878695"/>
              <a:gd name="connsiteX111" fmla="*/ 10400306 w 12022372"/>
              <a:gd name="connsiteY111" fmla="*/ 93874 h 3878695"/>
              <a:gd name="connsiteX112" fmla="*/ 10463916 w 12022372"/>
              <a:gd name="connsiteY112" fmla="*/ 101825 h 3878695"/>
              <a:gd name="connsiteX113" fmla="*/ 10638845 w 12022372"/>
              <a:gd name="connsiteY113" fmla="*/ 117728 h 3878695"/>
              <a:gd name="connsiteX114" fmla="*/ 10726309 w 12022372"/>
              <a:gd name="connsiteY114" fmla="*/ 141582 h 3878695"/>
              <a:gd name="connsiteX115" fmla="*/ 10845579 w 12022372"/>
              <a:gd name="connsiteY115" fmla="*/ 157485 h 3878695"/>
              <a:gd name="connsiteX116" fmla="*/ 10917141 w 12022372"/>
              <a:gd name="connsiteY116" fmla="*/ 181338 h 3878695"/>
              <a:gd name="connsiteX117" fmla="*/ 11123874 w 12022372"/>
              <a:gd name="connsiteY117" fmla="*/ 213144 h 3878695"/>
              <a:gd name="connsiteX118" fmla="*/ 11696368 w 12022372"/>
              <a:gd name="connsiteY118" fmla="*/ 229046 h 3878695"/>
              <a:gd name="connsiteX119" fmla="*/ 11966713 w 12022372"/>
              <a:gd name="connsiteY119" fmla="*/ 221095 h 3878695"/>
              <a:gd name="connsiteX120" fmla="*/ 12022372 w 12022372"/>
              <a:gd name="connsiteY120" fmla="*/ 197241 h 387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022372" h="3878695">
                <a:moveTo>
                  <a:pt x="0" y="3830987"/>
                </a:moveTo>
                <a:cubicBezTo>
                  <a:pt x="16442" y="3834641"/>
                  <a:pt x="70091" y="3843988"/>
                  <a:pt x="95415" y="3854841"/>
                </a:cubicBezTo>
                <a:cubicBezTo>
                  <a:pt x="164198" y="3884319"/>
                  <a:pt x="95131" y="3860047"/>
                  <a:pt x="151074" y="3878695"/>
                </a:cubicBezTo>
                <a:lnTo>
                  <a:pt x="532737" y="3870744"/>
                </a:lnTo>
                <a:cubicBezTo>
                  <a:pt x="790622" y="3861366"/>
                  <a:pt x="341219" y="3862340"/>
                  <a:pt x="659958" y="3854841"/>
                </a:cubicBezTo>
                <a:cubicBezTo>
                  <a:pt x="861353" y="3850102"/>
                  <a:pt x="1062824" y="3849540"/>
                  <a:pt x="1264257" y="3846890"/>
                </a:cubicBezTo>
                <a:cubicBezTo>
                  <a:pt x="1408248" y="3774892"/>
                  <a:pt x="1276412" y="3835139"/>
                  <a:pt x="1669774" y="3823036"/>
                </a:cubicBezTo>
                <a:cubicBezTo>
                  <a:pt x="1717533" y="3821567"/>
                  <a:pt x="1765125" y="3816031"/>
                  <a:pt x="1812897" y="3815085"/>
                </a:cubicBezTo>
                <a:lnTo>
                  <a:pt x="2472855" y="3807133"/>
                </a:lnTo>
                <a:cubicBezTo>
                  <a:pt x="2491408" y="3804483"/>
                  <a:pt x="2510137" y="3802857"/>
                  <a:pt x="2528514" y="3799182"/>
                </a:cubicBezTo>
                <a:cubicBezTo>
                  <a:pt x="2622383" y="3780409"/>
                  <a:pt x="2427270" y="3803364"/>
                  <a:pt x="2608027" y="3783279"/>
                </a:cubicBezTo>
                <a:cubicBezTo>
                  <a:pt x="2653280" y="3778251"/>
                  <a:pt x="2705483" y="3776511"/>
                  <a:pt x="2751151" y="3767377"/>
                </a:cubicBezTo>
                <a:cubicBezTo>
                  <a:pt x="2772583" y="3763091"/>
                  <a:pt x="2793202" y="3755067"/>
                  <a:pt x="2814761" y="3751474"/>
                </a:cubicBezTo>
                <a:cubicBezTo>
                  <a:pt x="2841035" y="3747095"/>
                  <a:pt x="2867784" y="3746311"/>
                  <a:pt x="2894274" y="3743523"/>
                </a:cubicBezTo>
                <a:cubicBezTo>
                  <a:pt x="2973521" y="3735182"/>
                  <a:pt x="2947763" y="3738584"/>
                  <a:pt x="3013544" y="3727620"/>
                </a:cubicBezTo>
                <a:lnTo>
                  <a:pt x="4102873" y="3735572"/>
                </a:lnTo>
                <a:cubicBezTo>
                  <a:pt x="4132145" y="3735968"/>
                  <a:pt x="4161319" y="3739654"/>
                  <a:pt x="4190337" y="3743523"/>
                </a:cubicBezTo>
                <a:cubicBezTo>
                  <a:pt x="4280945" y="3755604"/>
                  <a:pt x="4141659" y="3750641"/>
                  <a:pt x="4277801" y="3759425"/>
                </a:cubicBezTo>
                <a:cubicBezTo>
                  <a:pt x="4341335" y="3763524"/>
                  <a:pt x="4405022" y="3764726"/>
                  <a:pt x="4468633" y="3767377"/>
                </a:cubicBezTo>
                <a:lnTo>
                  <a:pt x="5136542" y="3751474"/>
                </a:lnTo>
                <a:cubicBezTo>
                  <a:pt x="5204779" y="3749249"/>
                  <a:pt x="5268583" y="3722842"/>
                  <a:pt x="5335325" y="3711718"/>
                </a:cubicBezTo>
                <a:cubicBezTo>
                  <a:pt x="5358999" y="3707772"/>
                  <a:pt x="5383051" y="3706570"/>
                  <a:pt x="5406887" y="3703766"/>
                </a:cubicBezTo>
                <a:cubicBezTo>
                  <a:pt x="5592457" y="3681934"/>
                  <a:pt x="5339024" y="3710423"/>
                  <a:pt x="5542059" y="3687864"/>
                </a:cubicBezTo>
                <a:cubicBezTo>
                  <a:pt x="5557962" y="3682563"/>
                  <a:pt x="5573595" y="3676372"/>
                  <a:pt x="5589767" y="3671961"/>
                </a:cubicBezTo>
                <a:cubicBezTo>
                  <a:pt x="5633998" y="3659898"/>
                  <a:pt x="5623704" y="3671622"/>
                  <a:pt x="5661328" y="3648107"/>
                </a:cubicBezTo>
                <a:cubicBezTo>
                  <a:pt x="5672566" y="3641083"/>
                  <a:pt x="5682350" y="3631956"/>
                  <a:pt x="5693134" y="3624253"/>
                </a:cubicBezTo>
                <a:cubicBezTo>
                  <a:pt x="5754419" y="3580479"/>
                  <a:pt x="5674242" y="3639042"/>
                  <a:pt x="5748793" y="3592448"/>
                </a:cubicBezTo>
                <a:cubicBezTo>
                  <a:pt x="5831364" y="3540841"/>
                  <a:pt x="5731820" y="3592982"/>
                  <a:pt x="5812403" y="3552692"/>
                </a:cubicBezTo>
                <a:cubicBezTo>
                  <a:pt x="5820354" y="3544741"/>
                  <a:pt x="5827107" y="3535374"/>
                  <a:pt x="5836257" y="3528838"/>
                </a:cubicBezTo>
                <a:cubicBezTo>
                  <a:pt x="5845902" y="3521948"/>
                  <a:pt x="5859681" y="3521316"/>
                  <a:pt x="5868062" y="3512935"/>
                </a:cubicBezTo>
                <a:cubicBezTo>
                  <a:pt x="5878990" y="3502007"/>
                  <a:pt x="5882643" y="3485542"/>
                  <a:pt x="5891916" y="3473178"/>
                </a:cubicBezTo>
                <a:cubicBezTo>
                  <a:pt x="5898663" y="3464182"/>
                  <a:pt x="5908452" y="3457863"/>
                  <a:pt x="5915770" y="3449325"/>
                </a:cubicBezTo>
                <a:cubicBezTo>
                  <a:pt x="5924395" y="3439263"/>
                  <a:pt x="5931673" y="3428121"/>
                  <a:pt x="5939624" y="3417519"/>
                </a:cubicBezTo>
                <a:cubicBezTo>
                  <a:pt x="5942274" y="3409568"/>
                  <a:pt x="5944273" y="3401369"/>
                  <a:pt x="5947575" y="3393665"/>
                </a:cubicBezTo>
                <a:cubicBezTo>
                  <a:pt x="5977571" y="3323676"/>
                  <a:pt x="5949792" y="3403473"/>
                  <a:pt x="5979381" y="3322104"/>
                </a:cubicBezTo>
                <a:cubicBezTo>
                  <a:pt x="5985110" y="3306350"/>
                  <a:pt x="5985985" y="3288344"/>
                  <a:pt x="5995283" y="3274396"/>
                </a:cubicBezTo>
                <a:cubicBezTo>
                  <a:pt x="6005885" y="3258493"/>
                  <a:pt x="6021044" y="3244820"/>
                  <a:pt x="6027088" y="3226688"/>
                </a:cubicBezTo>
                <a:cubicBezTo>
                  <a:pt x="6029739" y="3218737"/>
                  <a:pt x="6030882" y="3210111"/>
                  <a:pt x="6035040" y="3202834"/>
                </a:cubicBezTo>
                <a:cubicBezTo>
                  <a:pt x="6049454" y="3177611"/>
                  <a:pt x="6062485" y="3171797"/>
                  <a:pt x="6074796" y="3147175"/>
                </a:cubicBezTo>
                <a:cubicBezTo>
                  <a:pt x="6081179" y="3134409"/>
                  <a:pt x="6083218" y="3119574"/>
                  <a:pt x="6090699" y="3107418"/>
                </a:cubicBezTo>
                <a:cubicBezTo>
                  <a:pt x="6104590" y="3084845"/>
                  <a:pt x="6128564" y="3068417"/>
                  <a:pt x="6138407" y="3043808"/>
                </a:cubicBezTo>
                <a:cubicBezTo>
                  <a:pt x="6158485" y="2993611"/>
                  <a:pt x="6144217" y="3014144"/>
                  <a:pt x="6178163" y="2980198"/>
                </a:cubicBezTo>
                <a:cubicBezTo>
                  <a:pt x="6186132" y="2956290"/>
                  <a:pt x="6184890" y="2953043"/>
                  <a:pt x="6202017" y="2932490"/>
                </a:cubicBezTo>
                <a:cubicBezTo>
                  <a:pt x="6209216" y="2923851"/>
                  <a:pt x="6219335" y="2917786"/>
                  <a:pt x="6225871" y="2908636"/>
                </a:cubicBezTo>
                <a:cubicBezTo>
                  <a:pt x="6232761" y="2898991"/>
                  <a:pt x="6236018" y="2887193"/>
                  <a:pt x="6241774" y="2876831"/>
                </a:cubicBezTo>
                <a:cubicBezTo>
                  <a:pt x="6252441" y="2857630"/>
                  <a:pt x="6273505" y="2827336"/>
                  <a:pt x="6281530" y="2805269"/>
                </a:cubicBezTo>
                <a:cubicBezTo>
                  <a:pt x="6288124" y="2787135"/>
                  <a:pt x="6291759" y="2768052"/>
                  <a:pt x="6297433" y="2749610"/>
                </a:cubicBezTo>
                <a:cubicBezTo>
                  <a:pt x="6302363" y="2733588"/>
                  <a:pt x="6310047" y="2718339"/>
                  <a:pt x="6313335" y="2701902"/>
                </a:cubicBezTo>
                <a:cubicBezTo>
                  <a:pt x="6315986" y="2688650"/>
                  <a:pt x="6315243" y="2674233"/>
                  <a:pt x="6321287" y="2662145"/>
                </a:cubicBezTo>
                <a:cubicBezTo>
                  <a:pt x="6326316" y="2652088"/>
                  <a:pt x="6337190" y="2646243"/>
                  <a:pt x="6345141" y="2638292"/>
                </a:cubicBezTo>
                <a:cubicBezTo>
                  <a:pt x="6350442" y="2622389"/>
                  <a:pt x="6370786" y="2604224"/>
                  <a:pt x="6361043" y="2590584"/>
                </a:cubicBezTo>
                <a:cubicBezTo>
                  <a:pt x="6345215" y="2568425"/>
                  <a:pt x="6257669" y="2594560"/>
                  <a:pt x="6337189" y="2574681"/>
                </a:cubicBezTo>
                <a:cubicBezTo>
                  <a:pt x="6379182" y="2546685"/>
                  <a:pt x="6345447" y="2572998"/>
                  <a:pt x="6384897" y="2526973"/>
                </a:cubicBezTo>
                <a:cubicBezTo>
                  <a:pt x="6405305" y="2503163"/>
                  <a:pt x="6408065" y="2503576"/>
                  <a:pt x="6432605" y="2487217"/>
                </a:cubicBezTo>
                <a:cubicBezTo>
                  <a:pt x="6442319" y="2438642"/>
                  <a:pt x="6435404" y="2434991"/>
                  <a:pt x="6488264" y="2399752"/>
                </a:cubicBezTo>
                <a:lnTo>
                  <a:pt x="6535972" y="2367947"/>
                </a:lnTo>
                <a:cubicBezTo>
                  <a:pt x="6538622" y="2359996"/>
                  <a:pt x="6541621" y="2352152"/>
                  <a:pt x="6543923" y="2344093"/>
                </a:cubicBezTo>
                <a:cubicBezTo>
                  <a:pt x="6546925" y="2333586"/>
                  <a:pt x="6546987" y="2322062"/>
                  <a:pt x="6551874" y="2312288"/>
                </a:cubicBezTo>
                <a:cubicBezTo>
                  <a:pt x="6557801" y="2300435"/>
                  <a:pt x="6568377" y="2291509"/>
                  <a:pt x="6575728" y="2280483"/>
                </a:cubicBezTo>
                <a:cubicBezTo>
                  <a:pt x="6584301" y="2267624"/>
                  <a:pt x="6590309" y="2253090"/>
                  <a:pt x="6599582" y="2240726"/>
                </a:cubicBezTo>
                <a:cubicBezTo>
                  <a:pt x="6606329" y="2231730"/>
                  <a:pt x="6616532" y="2225748"/>
                  <a:pt x="6623436" y="2216872"/>
                </a:cubicBezTo>
                <a:cubicBezTo>
                  <a:pt x="6724270" y="2087229"/>
                  <a:pt x="6602504" y="2239232"/>
                  <a:pt x="6671144" y="2129408"/>
                </a:cubicBezTo>
                <a:cubicBezTo>
                  <a:pt x="6677104" y="2119872"/>
                  <a:pt x="6687047" y="2113505"/>
                  <a:pt x="6694998" y="2105554"/>
                </a:cubicBezTo>
                <a:cubicBezTo>
                  <a:pt x="6713638" y="2049631"/>
                  <a:pt x="6693146" y="2116662"/>
                  <a:pt x="6710901" y="2010138"/>
                </a:cubicBezTo>
                <a:cubicBezTo>
                  <a:pt x="6712279" y="2001871"/>
                  <a:pt x="6716647" y="1994371"/>
                  <a:pt x="6718852" y="1986285"/>
                </a:cubicBezTo>
                <a:cubicBezTo>
                  <a:pt x="6724603" y="1965199"/>
                  <a:pt x="6731161" y="1944233"/>
                  <a:pt x="6734754" y="1922674"/>
                </a:cubicBezTo>
                <a:cubicBezTo>
                  <a:pt x="6746652" y="1851292"/>
                  <a:pt x="6740926" y="1890989"/>
                  <a:pt x="6750657" y="1803405"/>
                </a:cubicBezTo>
                <a:cubicBezTo>
                  <a:pt x="6753307" y="1737144"/>
                  <a:pt x="6750860" y="1670482"/>
                  <a:pt x="6758608" y="1604622"/>
                </a:cubicBezTo>
                <a:cubicBezTo>
                  <a:pt x="6770731" y="1501579"/>
                  <a:pt x="6779304" y="1564757"/>
                  <a:pt x="6790414" y="1509206"/>
                </a:cubicBezTo>
                <a:cubicBezTo>
                  <a:pt x="6793064" y="1495954"/>
                  <a:pt x="6794652" y="1482444"/>
                  <a:pt x="6798365" y="1469450"/>
                </a:cubicBezTo>
                <a:cubicBezTo>
                  <a:pt x="6805273" y="1445273"/>
                  <a:pt x="6816121" y="1422282"/>
                  <a:pt x="6822219" y="1397888"/>
                </a:cubicBezTo>
                <a:cubicBezTo>
                  <a:pt x="6824869" y="1387286"/>
                  <a:pt x="6827799" y="1376751"/>
                  <a:pt x="6830170" y="1366083"/>
                </a:cubicBezTo>
                <a:cubicBezTo>
                  <a:pt x="6833102" y="1352890"/>
                  <a:pt x="6833847" y="1339147"/>
                  <a:pt x="6838121" y="1326326"/>
                </a:cubicBezTo>
                <a:cubicBezTo>
                  <a:pt x="6844504" y="1307177"/>
                  <a:pt x="6854729" y="1289507"/>
                  <a:pt x="6861975" y="1270667"/>
                </a:cubicBezTo>
                <a:cubicBezTo>
                  <a:pt x="6897849" y="1177395"/>
                  <a:pt x="6855162" y="1268389"/>
                  <a:pt x="6901732" y="1175252"/>
                </a:cubicBezTo>
                <a:cubicBezTo>
                  <a:pt x="6904756" y="1160132"/>
                  <a:pt x="6909484" y="1127940"/>
                  <a:pt x="6917634" y="1111641"/>
                </a:cubicBezTo>
                <a:cubicBezTo>
                  <a:pt x="6921908" y="1103094"/>
                  <a:pt x="6928236" y="1095738"/>
                  <a:pt x="6933537" y="1087787"/>
                </a:cubicBezTo>
                <a:cubicBezTo>
                  <a:pt x="6936187" y="1071884"/>
                  <a:pt x="6937991" y="1055817"/>
                  <a:pt x="6941488" y="1040079"/>
                </a:cubicBezTo>
                <a:cubicBezTo>
                  <a:pt x="6943306" y="1031897"/>
                  <a:pt x="6947407" y="1024356"/>
                  <a:pt x="6949440" y="1016225"/>
                </a:cubicBezTo>
                <a:cubicBezTo>
                  <a:pt x="6951704" y="1007169"/>
                  <a:pt x="6960445" y="956091"/>
                  <a:pt x="6965342" y="944664"/>
                </a:cubicBezTo>
                <a:cubicBezTo>
                  <a:pt x="6969106" y="935880"/>
                  <a:pt x="6975944" y="928761"/>
                  <a:pt x="6981245" y="920810"/>
                </a:cubicBezTo>
                <a:cubicBezTo>
                  <a:pt x="7000151" y="864091"/>
                  <a:pt x="6973343" y="932663"/>
                  <a:pt x="7013050" y="873102"/>
                </a:cubicBezTo>
                <a:cubicBezTo>
                  <a:pt x="7017699" y="866128"/>
                  <a:pt x="7017253" y="856745"/>
                  <a:pt x="7021001" y="849248"/>
                </a:cubicBezTo>
                <a:cubicBezTo>
                  <a:pt x="7032071" y="827109"/>
                  <a:pt x="7043174" y="819124"/>
                  <a:pt x="7060758" y="801540"/>
                </a:cubicBezTo>
                <a:cubicBezTo>
                  <a:pt x="7081776" y="738483"/>
                  <a:pt x="7050021" y="821897"/>
                  <a:pt x="7092563" y="753832"/>
                </a:cubicBezTo>
                <a:cubicBezTo>
                  <a:pt x="7100128" y="741729"/>
                  <a:pt x="7103454" y="727440"/>
                  <a:pt x="7108466" y="714076"/>
                </a:cubicBezTo>
                <a:cubicBezTo>
                  <a:pt x="7111409" y="706228"/>
                  <a:pt x="7112259" y="697499"/>
                  <a:pt x="7116417" y="690222"/>
                </a:cubicBezTo>
                <a:cubicBezTo>
                  <a:pt x="7122992" y="678716"/>
                  <a:pt x="7132320" y="669019"/>
                  <a:pt x="7140271" y="658417"/>
                </a:cubicBezTo>
                <a:cubicBezTo>
                  <a:pt x="7142921" y="647815"/>
                  <a:pt x="7146267" y="637364"/>
                  <a:pt x="7148222" y="626612"/>
                </a:cubicBezTo>
                <a:cubicBezTo>
                  <a:pt x="7155409" y="587083"/>
                  <a:pt x="7171368" y="441798"/>
                  <a:pt x="7172076" y="435780"/>
                </a:cubicBezTo>
                <a:cubicBezTo>
                  <a:pt x="7169426" y="422528"/>
                  <a:pt x="7166542" y="409320"/>
                  <a:pt x="7164125" y="396024"/>
                </a:cubicBezTo>
                <a:cubicBezTo>
                  <a:pt x="7161241" y="380162"/>
                  <a:pt x="7159336" y="364125"/>
                  <a:pt x="7156174" y="348316"/>
                </a:cubicBezTo>
                <a:cubicBezTo>
                  <a:pt x="7154031" y="337600"/>
                  <a:pt x="7150873" y="327113"/>
                  <a:pt x="7148222" y="316511"/>
                </a:cubicBezTo>
                <a:cubicBezTo>
                  <a:pt x="7150873" y="287356"/>
                  <a:pt x="7147565" y="257027"/>
                  <a:pt x="7156174" y="229046"/>
                </a:cubicBezTo>
                <a:cubicBezTo>
                  <a:pt x="7158984" y="219913"/>
                  <a:pt x="7171206" y="216819"/>
                  <a:pt x="7180027" y="213144"/>
                </a:cubicBezTo>
                <a:cubicBezTo>
                  <a:pt x="7203237" y="203473"/>
                  <a:pt x="7227412" y="196198"/>
                  <a:pt x="7251589" y="189290"/>
                </a:cubicBezTo>
                <a:cubicBezTo>
                  <a:pt x="7273175" y="183122"/>
                  <a:pt x="7313778" y="170852"/>
                  <a:pt x="7339054" y="165436"/>
                </a:cubicBezTo>
                <a:cubicBezTo>
                  <a:pt x="7365483" y="159773"/>
                  <a:pt x="7393471" y="159571"/>
                  <a:pt x="7418567" y="149533"/>
                </a:cubicBezTo>
                <a:cubicBezTo>
                  <a:pt x="7716727" y="30272"/>
                  <a:pt x="7444051" y="133767"/>
                  <a:pt x="8293210" y="125679"/>
                </a:cubicBezTo>
                <a:cubicBezTo>
                  <a:pt x="8317064" y="123029"/>
                  <a:pt x="8340832" y="119438"/>
                  <a:pt x="8364772" y="117728"/>
                </a:cubicBezTo>
                <a:cubicBezTo>
                  <a:pt x="8539557" y="105244"/>
                  <a:pt x="8466349" y="129577"/>
                  <a:pt x="8555603" y="93874"/>
                </a:cubicBezTo>
                <a:cubicBezTo>
                  <a:pt x="8563554" y="85923"/>
                  <a:pt x="8569921" y="75980"/>
                  <a:pt x="8579457" y="70020"/>
                </a:cubicBezTo>
                <a:cubicBezTo>
                  <a:pt x="8602538" y="55595"/>
                  <a:pt x="8625904" y="53342"/>
                  <a:pt x="8651019" y="46166"/>
                </a:cubicBezTo>
                <a:cubicBezTo>
                  <a:pt x="8734509" y="22311"/>
                  <a:pt x="8584944" y="43211"/>
                  <a:pt x="8817996" y="30264"/>
                </a:cubicBezTo>
                <a:cubicBezTo>
                  <a:pt x="9111635" y="-23126"/>
                  <a:pt x="8912524" y="7324"/>
                  <a:pt x="9549516" y="22312"/>
                </a:cubicBezTo>
                <a:cubicBezTo>
                  <a:pt x="9560441" y="22569"/>
                  <a:pt x="9570569" y="28309"/>
                  <a:pt x="9581321" y="30264"/>
                </a:cubicBezTo>
                <a:cubicBezTo>
                  <a:pt x="9599760" y="33617"/>
                  <a:pt x="9618265" y="37230"/>
                  <a:pt x="9636981" y="38215"/>
                </a:cubicBezTo>
                <a:cubicBezTo>
                  <a:pt x="9769425" y="45186"/>
                  <a:pt x="9902033" y="48597"/>
                  <a:pt x="10034546" y="54118"/>
                </a:cubicBezTo>
                <a:lnTo>
                  <a:pt x="10209474" y="62069"/>
                </a:lnTo>
                <a:cubicBezTo>
                  <a:pt x="10225377" y="64719"/>
                  <a:pt x="10241159" y="68240"/>
                  <a:pt x="10257182" y="70020"/>
                </a:cubicBezTo>
                <a:cubicBezTo>
                  <a:pt x="10288902" y="73545"/>
                  <a:pt x="10321117" y="72725"/>
                  <a:pt x="10352598" y="77972"/>
                </a:cubicBezTo>
                <a:cubicBezTo>
                  <a:pt x="10369133" y="80728"/>
                  <a:pt x="10383915" y="90362"/>
                  <a:pt x="10400306" y="93874"/>
                </a:cubicBezTo>
                <a:cubicBezTo>
                  <a:pt x="10421200" y="98351"/>
                  <a:pt x="10442644" y="99799"/>
                  <a:pt x="10463916" y="101825"/>
                </a:cubicBezTo>
                <a:cubicBezTo>
                  <a:pt x="10738128" y="127941"/>
                  <a:pt x="10430902" y="94624"/>
                  <a:pt x="10638845" y="117728"/>
                </a:cubicBezTo>
                <a:cubicBezTo>
                  <a:pt x="10639970" y="118049"/>
                  <a:pt x="10712621" y="139476"/>
                  <a:pt x="10726309" y="141582"/>
                </a:cubicBezTo>
                <a:cubicBezTo>
                  <a:pt x="10752897" y="145672"/>
                  <a:pt x="10815171" y="149376"/>
                  <a:pt x="10845579" y="157485"/>
                </a:cubicBezTo>
                <a:cubicBezTo>
                  <a:pt x="10869874" y="163964"/>
                  <a:pt x="10892485" y="176407"/>
                  <a:pt x="10917141" y="181338"/>
                </a:cubicBezTo>
                <a:cubicBezTo>
                  <a:pt x="10985509" y="195012"/>
                  <a:pt x="11054239" y="209662"/>
                  <a:pt x="11123874" y="213144"/>
                </a:cubicBezTo>
                <a:cubicBezTo>
                  <a:pt x="11420577" y="227978"/>
                  <a:pt x="11229836" y="220075"/>
                  <a:pt x="11696368" y="229046"/>
                </a:cubicBezTo>
                <a:cubicBezTo>
                  <a:pt x="11786483" y="226396"/>
                  <a:pt x="11876812" y="227838"/>
                  <a:pt x="11966713" y="221095"/>
                </a:cubicBezTo>
                <a:cubicBezTo>
                  <a:pt x="12003659" y="218324"/>
                  <a:pt x="12005769" y="213844"/>
                  <a:pt x="12022372" y="197241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2" descr="Sea Turtle, Drawing, Blanket, Poster, Video, Cartoon, Tortoise ...">
            <a:extLst>
              <a:ext uri="{FF2B5EF4-FFF2-40B4-BE49-F238E27FC236}">
                <a16:creationId xmlns:a16="http://schemas.microsoft.com/office/drawing/2014/main" id="{7A806C65-8B35-4595-AA1F-A5D92B8C5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8752" y="4624581"/>
            <a:ext cx="1387059" cy="96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abbit cartoon rabbits and hares hare snout, Animation, Animal ...">
            <a:extLst>
              <a:ext uri="{FF2B5EF4-FFF2-40B4-BE49-F238E27FC236}">
                <a16:creationId xmlns:a16="http://schemas.microsoft.com/office/drawing/2014/main" id="{55E6CE1E-CE62-4923-811B-2C33C62D3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00" b="90000" l="10000" r="90000">
                        <a14:foregroundMark x1="77912" y1="38625" x2="79341" y2="41625"/>
                        <a14:foregroundMark x1="79341" y1="42000" x2="79670" y2="45000"/>
                        <a14:foregroundMark x1="79560" y1="45625" x2="78132" y2="48875"/>
                        <a14:foregroundMark x1="77802" y1="48750" x2="76923" y2="50375"/>
                        <a14:foregroundMark x1="75824" y1="49375" x2="76593" y2="50375"/>
                        <a14:foregroundMark x1="75604" y1="49500" x2="72857" y2="50625"/>
                        <a14:foregroundMark x1="72857" y1="50625" x2="70110" y2="48250"/>
                        <a14:foregroundMark x1="70110" y1="48250" x2="70879" y2="44250"/>
                        <a14:foregroundMark x1="70879" y1="44000" x2="73516" y2="41000"/>
                        <a14:foregroundMark x1="73626" y1="40875" x2="76484" y2="39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0" y="3325875"/>
            <a:ext cx="1347646" cy="118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ibrary of cartoon tree pictures clipart download png files ...">
            <a:extLst>
              <a:ext uri="{FF2B5EF4-FFF2-40B4-BE49-F238E27FC236}">
                <a16:creationId xmlns:a16="http://schemas.microsoft.com/office/drawing/2014/main" id="{9EF6762E-C9A9-4D85-979C-9CBD7410A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52" y="854578"/>
            <a:ext cx="1909305" cy="246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un illustration, Cartoon Sunlight, Cartoon sun smiley free png ...">
            <a:extLst>
              <a:ext uri="{FF2B5EF4-FFF2-40B4-BE49-F238E27FC236}">
                <a16:creationId xmlns:a16="http://schemas.microsoft.com/office/drawing/2014/main" id="{6B95B264-1A84-44D6-B12D-4AA5D545C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200" b="96400" l="2747" r="94835">
                        <a14:foregroundMark x1="49451" y1="81400" x2="49451" y2="81400"/>
                        <a14:foregroundMark x1="49341" y1="76600" x2="49341" y2="88800"/>
                        <a14:foregroundMark x1="59341" y1="77800" x2="59670" y2="83600"/>
                        <a14:foregroundMark x1="66593" y1="71400" x2="67692" y2="76600"/>
                        <a14:foregroundMark x1="69560" y1="51000" x2="71099" y2="52400"/>
                        <a14:foregroundMark x1="66593" y1="36200" x2="67692" y2="35800"/>
                        <a14:foregroundMark x1="60659" y1="18800" x2="61978" y2="19200"/>
                        <a14:foregroundMark x1="50000" y1="16200" x2="49890" y2="17800"/>
                        <a14:foregroundMark x1="37692" y1="22000" x2="38791" y2="26000"/>
                        <a14:foregroundMark x1="30989" y1="41400" x2="30989" y2="44200"/>
                        <a14:foregroundMark x1="31538" y1="60400" x2="31868" y2="62000"/>
                        <a14:foregroundMark x1="40000" y1="78400" x2="40110" y2="81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188745" y="-158966"/>
            <a:ext cx="4827837" cy="252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EE4E8A02-C64A-472F-8543-F3BFA87FD847}"/>
              </a:ext>
            </a:extLst>
          </p:cNvPr>
          <p:cNvSpPr/>
          <p:nvPr/>
        </p:nvSpPr>
        <p:spPr>
          <a:xfrm>
            <a:off x="4702629" y="3169920"/>
            <a:ext cx="2281645" cy="1759131"/>
          </a:xfrm>
          <a:prstGeom prst="ellipse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769C72F7-31A2-4BF9-AAE5-6100E5FE3206}"/>
              </a:ext>
            </a:extLst>
          </p:cNvPr>
          <p:cNvSpPr/>
          <p:nvPr/>
        </p:nvSpPr>
        <p:spPr>
          <a:xfrm>
            <a:off x="4667794" y="2978331"/>
            <a:ext cx="731520" cy="418012"/>
          </a:xfrm>
          <a:custGeom>
            <a:avLst/>
            <a:gdLst>
              <a:gd name="connsiteX0" fmla="*/ 0 w 731520"/>
              <a:gd name="connsiteY0" fmla="*/ 113212 h 418012"/>
              <a:gd name="connsiteX1" fmla="*/ 0 w 731520"/>
              <a:gd name="connsiteY1" fmla="*/ 113212 h 418012"/>
              <a:gd name="connsiteX2" fmla="*/ 78377 w 731520"/>
              <a:gd name="connsiteY2" fmla="*/ 121920 h 418012"/>
              <a:gd name="connsiteX3" fmla="*/ 95795 w 731520"/>
              <a:gd name="connsiteY3" fmla="*/ 139338 h 418012"/>
              <a:gd name="connsiteX4" fmla="*/ 130629 w 731520"/>
              <a:gd name="connsiteY4" fmla="*/ 156755 h 418012"/>
              <a:gd name="connsiteX5" fmla="*/ 165463 w 731520"/>
              <a:gd name="connsiteY5" fmla="*/ 200298 h 418012"/>
              <a:gd name="connsiteX6" fmla="*/ 191589 w 731520"/>
              <a:gd name="connsiteY6" fmla="*/ 209006 h 418012"/>
              <a:gd name="connsiteX7" fmla="*/ 217715 w 731520"/>
              <a:gd name="connsiteY7" fmla="*/ 235132 h 418012"/>
              <a:gd name="connsiteX8" fmla="*/ 243840 w 731520"/>
              <a:gd name="connsiteY8" fmla="*/ 243840 h 418012"/>
              <a:gd name="connsiteX9" fmla="*/ 296092 w 731520"/>
              <a:gd name="connsiteY9" fmla="*/ 278675 h 418012"/>
              <a:gd name="connsiteX10" fmla="*/ 322217 w 731520"/>
              <a:gd name="connsiteY10" fmla="*/ 296092 h 418012"/>
              <a:gd name="connsiteX11" fmla="*/ 391886 w 731520"/>
              <a:gd name="connsiteY11" fmla="*/ 365760 h 418012"/>
              <a:gd name="connsiteX12" fmla="*/ 409303 w 731520"/>
              <a:gd name="connsiteY12" fmla="*/ 383178 h 418012"/>
              <a:gd name="connsiteX13" fmla="*/ 435429 w 731520"/>
              <a:gd name="connsiteY13" fmla="*/ 418012 h 418012"/>
              <a:gd name="connsiteX14" fmla="*/ 435429 w 731520"/>
              <a:gd name="connsiteY14" fmla="*/ 418012 h 418012"/>
              <a:gd name="connsiteX15" fmla="*/ 505097 w 731520"/>
              <a:gd name="connsiteY15" fmla="*/ 391886 h 418012"/>
              <a:gd name="connsiteX16" fmla="*/ 574766 w 731520"/>
              <a:gd name="connsiteY16" fmla="*/ 339635 h 418012"/>
              <a:gd name="connsiteX17" fmla="*/ 609600 w 731520"/>
              <a:gd name="connsiteY17" fmla="*/ 330926 h 418012"/>
              <a:gd name="connsiteX18" fmla="*/ 653143 w 731520"/>
              <a:gd name="connsiteY18" fmla="*/ 313509 h 418012"/>
              <a:gd name="connsiteX19" fmla="*/ 731520 w 731520"/>
              <a:gd name="connsiteY19" fmla="*/ 296092 h 418012"/>
              <a:gd name="connsiteX20" fmla="*/ 731520 w 731520"/>
              <a:gd name="connsiteY20" fmla="*/ 296092 h 418012"/>
              <a:gd name="connsiteX21" fmla="*/ 627017 w 731520"/>
              <a:gd name="connsiteY21" fmla="*/ 252549 h 418012"/>
              <a:gd name="connsiteX22" fmla="*/ 600892 w 731520"/>
              <a:gd name="connsiteY22" fmla="*/ 226423 h 418012"/>
              <a:gd name="connsiteX23" fmla="*/ 548640 w 731520"/>
              <a:gd name="connsiteY23" fmla="*/ 191589 h 418012"/>
              <a:gd name="connsiteX24" fmla="*/ 531223 w 731520"/>
              <a:gd name="connsiteY24" fmla="*/ 156755 h 418012"/>
              <a:gd name="connsiteX25" fmla="*/ 513806 w 731520"/>
              <a:gd name="connsiteY25" fmla="*/ 130629 h 418012"/>
              <a:gd name="connsiteX26" fmla="*/ 505097 w 731520"/>
              <a:gd name="connsiteY26" fmla="*/ 104503 h 418012"/>
              <a:gd name="connsiteX27" fmla="*/ 461555 w 731520"/>
              <a:gd name="connsiteY27" fmla="*/ 60960 h 418012"/>
              <a:gd name="connsiteX28" fmla="*/ 418012 w 731520"/>
              <a:gd name="connsiteY28" fmla="*/ 17418 h 418012"/>
              <a:gd name="connsiteX29" fmla="*/ 400595 w 731520"/>
              <a:gd name="connsiteY29" fmla="*/ 0 h 418012"/>
              <a:gd name="connsiteX30" fmla="*/ 383177 w 731520"/>
              <a:gd name="connsiteY30" fmla="*/ 8709 h 418012"/>
              <a:gd name="connsiteX31" fmla="*/ 296092 w 731520"/>
              <a:gd name="connsiteY31" fmla="*/ 17418 h 418012"/>
              <a:gd name="connsiteX32" fmla="*/ 261257 w 731520"/>
              <a:gd name="connsiteY32" fmla="*/ 26126 h 418012"/>
              <a:gd name="connsiteX33" fmla="*/ 252549 w 731520"/>
              <a:gd name="connsiteY33" fmla="*/ 52252 h 418012"/>
              <a:gd name="connsiteX34" fmla="*/ 200297 w 731520"/>
              <a:gd name="connsiteY34" fmla="*/ 78378 h 418012"/>
              <a:gd name="connsiteX35" fmla="*/ 165463 w 731520"/>
              <a:gd name="connsiteY35" fmla="*/ 95795 h 418012"/>
              <a:gd name="connsiteX36" fmla="*/ 139337 w 731520"/>
              <a:gd name="connsiteY36" fmla="*/ 113212 h 418012"/>
              <a:gd name="connsiteX37" fmla="*/ 60960 w 731520"/>
              <a:gd name="connsiteY37" fmla="*/ 113212 h 418012"/>
              <a:gd name="connsiteX38" fmla="*/ 95795 w 731520"/>
              <a:gd name="connsiteY38" fmla="*/ 113212 h 418012"/>
              <a:gd name="connsiteX39" fmla="*/ 139337 w 731520"/>
              <a:gd name="connsiteY39" fmla="*/ 148046 h 418012"/>
              <a:gd name="connsiteX40" fmla="*/ 139337 w 731520"/>
              <a:gd name="connsiteY40" fmla="*/ 113212 h 418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731520" h="418012">
                <a:moveTo>
                  <a:pt x="0" y="113212"/>
                </a:moveTo>
                <a:lnTo>
                  <a:pt x="0" y="113212"/>
                </a:lnTo>
                <a:cubicBezTo>
                  <a:pt x="26126" y="116115"/>
                  <a:pt x="53017" y="115004"/>
                  <a:pt x="78377" y="121920"/>
                </a:cubicBezTo>
                <a:cubicBezTo>
                  <a:pt x="86299" y="124080"/>
                  <a:pt x="88963" y="134783"/>
                  <a:pt x="95795" y="139338"/>
                </a:cubicBezTo>
                <a:cubicBezTo>
                  <a:pt x="106597" y="146539"/>
                  <a:pt x="119018" y="150949"/>
                  <a:pt x="130629" y="156755"/>
                </a:cubicBezTo>
                <a:cubicBezTo>
                  <a:pt x="138538" y="168619"/>
                  <a:pt x="151677" y="192027"/>
                  <a:pt x="165463" y="200298"/>
                </a:cubicBezTo>
                <a:cubicBezTo>
                  <a:pt x="173334" y="205021"/>
                  <a:pt x="182880" y="206103"/>
                  <a:pt x="191589" y="209006"/>
                </a:cubicBezTo>
                <a:cubicBezTo>
                  <a:pt x="200298" y="217715"/>
                  <a:pt x="207468" y="228300"/>
                  <a:pt x="217715" y="235132"/>
                </a:cubicBezTo>
                <a:cubicBezTo>
                  <a:pt x="225353" y="240224"/>
                  <a:pt x="235816" y="239382"/>
                  <a:pt x="243840" y="243840"/>
                </a:cubicBezTo>
                <a:cubicBezTo>
                  <a:pt x="262139" y="254006"/>
                  <a:pt x="278675" y="267063"/>
                  <a:pt x="296092" y="278675"/>
                </a:cubicBezTo>
                <a:cubicBezTo>
                  <a:pt x="304800" y="284481"/>
                  <a:pt x="314816" y="288691"/>
                  <a:pt x="322217" y="296092"/>
                </a:cubicBezTo>
                <a:lnTo>
                  <a:pt x="391886" y="365760"/>
                </a:lnTo>
                <a:lnTo>
                  <a:pt x="409303" y="383178"/>
                </a:lnTo>
                <a:cubicBezTo>
                  <a:pt x="437482" y="411357"/>
                  <a:pt x="435429" y="396987"/>
                  <a:pt x="435429" y="418012"/>
                </a:cubicBezTo>
                <a:lnTo>
                  <a:pt x="435429" y="418012"/>
                </a:lnTo>
                <a:cubicBezTo>
                  <a:pt x="458652" y="409303"/>
                  <a:pt x="482914" y="402978"/>
                  <a:pt x="505097" y="391886"/>
                </a:cubicBezTo>
                <a:cubicBezTo>
                  <a:pt x="563128" y="362871"/>
                  <a:pt x="449880" y="370858"/>
                  <a:pt x="574766" y="339635"/>
                </a:cubicBezTo>
                <a:cubicBezTo>
                  <a:pt x="586377" y="336732"/>
                  <a:pt x="598245" y="334711"/>
                  <a:pt x="609600" y="330926"/>
                </a:cubicBezTo>
                <a:cubicBezTo>
                  <a:pt x="624430" y="325983"/>
                  <a:pt x="638202" y="318106"/>
                  <a:pt x="653143" y="313509"/>
                </a:cubicBezTo>
                <a:cubicBezTo>
                  <a:pt x="712037" y="295388"/>
                  <a:pt x="700522" y="296092"/>
                  <a:pt x="731520" y="296092"/>
                </a:cubicBezTo>
                <a:lnTo>
                  <a:pt x="731520" y="296092"/>
                </a:lnTo>
                <a:cubicBezTo>
                  <a:pt x="686230" y="280995"/>
                  <a:pt x="659708" y="279792"/>
                  <a:pt x="627017" y="252549"/>
                </a:cubicBezTo>
                <a:cubicBezTo>
                  <a:pt x="617556" y="244665"/>
                  <a:pt x="610613" y="233984"/>
                  <a:pt x="600892" y="226423"/>
                </a:cubicBezTo>
                <a:cubicBezTo>
                  <a:pt x="584369" y="213571"/>
                  <a:pt x="548640" y="191589"/>
                  <a:pt x="548640" y="191589"/>
                </a:cubicBezTo>
                <a:cubicBezTo>
                  <a:pt x="542834" y="179978"/>
                  <a:pt x="537664" y="168026"/>
                  <a:pt x="531223" y="156755"/>
                </a:cubicBezTo>
                <a:cubicBezTo>
                  <a:pt x="526030" y="147668"/>
                  <a:pt x="518487" y="139990"/>
                  <a:pt x="513806" y="130629"/>
                </a:cubicBezTo>
                <a:cubicBezTo>
                  <a:pt x="509701" y="122418"/>
                  <a:pt x="510605" y="111847"/>
                  <a:pt x="505097" y="104503"/>
                </a:cubicBezTo>
                <a:cubicBezTo>
                  <a:pt x="492781" y="88082"/>
                  <a:pt x="461555" y="60960"/>
                  <a:pt x="461555" y="60960"/>
                </a:cubicBezTo>
                <a:cubicBezTo>
                  <a:pt x="446566" y="15996"/>
                  <a:pt x="464132" y="48165"/>
                  <a:pt x="418012" y="17418"/>
                </a:cubicBezTo>
                <a:cubicBezTo>
                  <a:pt x="411180" y="12863"/>
                  <a:pt x="400595" y="0"/>
                  <a:pt x="400595" y="0"/>
                </a:cubicBezTo>
                <a:lnTo>
                  <a:pt x="383177" y="8709"/>
                </a:lnTo>
                <a:cubicBezTo>
                  <a:pt x="354149" y="11612"/>
                  <a:pt x="324972" y="13292"/>
                  <a:pt x="296092" y="17418"/>
                </a:cubicBezTo>
                <a:cubicBezTo>
                  <a:pt x="284243" y="19111"/>
                  <a:pt x="270603" y="18649"/>
                  <a:pt x="261257" y="26126"/>
                </a:cubicBezTo>
                <a:cubicBezTo>
                  <a:pt x="254089" y="31860"/>
                  <a:pt x="258283" y="45084"/>
                  <a:pt x="252549" y="52252"/>
                </a:cubicBezTo>
                <a:cubicBezTo>
                  <a:pt x="237997" y="70442"/>
                  <a:pt x="219502" y="70147"/>
                  <a:pt x="200297" y="78378"/>
                </a:cubicBezTo>
                <a:cubicBezTo>
                  <a:pt x="188365" y="83492"/>
                  <a:pt x="176734" y="89354"/>
                  <a:pt x="165463" y="95795"/>
                </a:cubicBezTo>
                <a:cubicBezTo>
                  <a:pt x="156376" y="100988"/>
                  <a:pt x="149661" y="111491"/>
                  <a:pt x="139337" y="113212"/>
                </a:cubicBezTo>
                <a:cubicBezTo>
                  <a:pt x="113567" y="117507"/>
                  <a:pt x="87086" y="113212"/>
                  <a:pt x="60960" y="113212"/>
                </a:cubicBezTo>
                <a:lnTo>
                  <a:pt x="95795" y="113212"/>
                </a:lnTo>
                <a:lnTo>
                  <a:pt x="139337" y="148046"/>
                </a:lnTo>
                <a:lnTo>
                  <a:pt x="139337" y="113212"/>
                </a:lnTo>
              </a:path>
            </a:pathLst>
          </a:cu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8" name="Picture 14" descr="Traffic Light Cartoon png download - 1500*1500 - Free Transparent ...">
            <a:extLst>
              <a:ext uri="{FF2B5EF4-FFF2-40B4-BE49-F238E27FC236}">
                <a16:creationId xmlns:a16="http://schemas.microsoft.com/office/drawing/2014/main" id="{81DEBCE3-1A3F-4745-8EC4-6989ECED3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111" b="96000" l="8111" r="951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56541" y="3131018"/>
            <a:ext cx="4066707" cy="406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F2A8A708-0918-41BE-8427-4CF75015491D}"/>
              </a:ext>
            </a:extLst>
          </p:cNvPr>
          <p:cNvSpPr/>
          <p:nvPr/>
        </p:nvSpPr>
        <p:spPr>
          <a:xfrm>
            <a:off x="9441192" y="4734052"/>
            <a:ext cx="897404" cy="8606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B2680D4-0DA3-4C10-9475-912E2458AE30}"/>
              </a:ext>
            </a:extLst>
          </p:cNvPr>
          <p:cNvSpPr/>
          <p:nvPr/>
        </p:nvSpPr>
        <p:spPr>
          <a:xfrm>
            <a:off x="10444618" y="4734052"/>
            <a:ext cx="897404" cy="8606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358CCA75-427C-482A-A72E-6B3AB6FE7826}"/>
              </a:ext>
            </a:extLst>
          </p:cNvPr>
          <p:cNvSpPr/>
          <p:nvPr/>
        </p:nvSpPr>
        <p:spPr>
          <a:xfrm>
            <a:off x="8464383" y="4731204"/>
            <a:ext cx="897404" cy="8606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44" name="Picture 20" descr="Free Zzzz Cliparts, Download Free Clip Art, Free Clip Art on ...">
            <a:extLst>
              <a:ext uri="{FF2B5EF4-FFF2-40B4-BE49-F238E27FC236}">
                <a16:creationId xmlns:a16="http://schemas.microsoft.com/office/drawing/2014/main" id="{9B73DD4E-F38A-4773-9ACA-40C67EA26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4102" b="97656" l="3125" r="96094">
                        <a14:foregroundMark x1="82031" y1="92578" x2="82292" y2="92188"/>
                        <a14:foregroundMark x1="87760" y1="84180" x2="91667" y2="85547"/>
                        <a14:foregroundMark x1="78125" y1="78125" x2="80990" y2="79492"/>
                        <a14:foregroundMark x1="76823" y1="61133" x2="76823" y2="61133"/>
                        <a14:foregroundMark x1="75781" y1="63086" x2="38802" y2="71289"/>
                        <a14:foregroundMark x1="32552" y1="71289" x2="16667" y2="58984"/>
                        <a14:foregroundMark x1="16146" y1="56836" x2="31250" y2="38477"/>
                        <a14:foregroundMark x1="37240" y1="34766" x2="59896" y2="31250"/>
                        <a14:foregroundMark x1="59375" y1="31250" x2="76563" y2="62109"/>
                        <a14:foregroundMark x1="39063" y1="34570" x2="30729" y2="41016"/>
                        <a14:foregroundMark x1="28385" y1="37305" x2="45052" y2="30859"/>
                        <a14:foregroundMark x1="43490" y1="25586" x2="66406" y2="34766"/>
                        <a14:foregroundMark x1="65625" y1="29688" x2="82031" y2="45508"/>
                        <a14:foregroundMark x1="82552" y1="47852" x2="76823" y2="66016"/>
                        <a14:foregroundMark x1="75781" y1="64844" x2="30729" y2="42578"/>
                        <a14:foregroundMark x1="60417" y1="45313" x2="30990" y2="66406"/>
                        <a14:foregroundMark x1="30990" y1="56641" x2="51563" y2="66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554" y="1737529"/>
            <a:ext cx="1206324" cy="160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1235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Click="0" advTm="18000">
        <p15:prstTrans prst="curtains"/>
      </p:transition>
    </mc:Choice>
    <mc:Fallback>
      <p:transition spd="slow" advClick="0" advTm="1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3.75E-6 0.00024 C 0.01093 -0.00208 0.00755 -0.00208 0.02448 -4.44444E-6 C 0.02513 0.00024 0.02552 0.00139 0.02617 0.00139 C 0.03138 0.00232 0.0358 0.00232 0.04101 0.00278 L 0.08685 0.00139 C 0.08945 0.00139 0.09244 0.00024 0.09544 -4.44444E-6 L 0.15312 -0.00115 C 0.17148 -0.00023 0.18997 0.00116 0.2082 0.00139 C 0.28229 0.00209 0.26198 0.00787 0.29218 -0.00115 C 0.29375 -0.00254 0.29544 -0.0037 0.29739 -0.00509 C 0.29843 -0.00601 0.29948 -0.00717 0.30039 -0.00787 C 0.30143 -0.00856 0.30273 -0.00879 0.30403 -0.00902 C 0.30547 -0.00995 0.30638 -0.01111 0.30807 -0.0118 C 0.30937 -0.0125 0.31067 -0.0125 0.31237 -0.01319 C 0.31302 -0.01342 0.31432 -0.01388 0.31497 -0.01435 C 0.3164 -0.01574 0.31731 -0.01782 0.31875 -0.01828 C 0.32135 -0.01944 0.32369 -0.01898 0.3263 -0.01967 C 0.32734 -0.0199 0.32825 -0.0206 0.32929 -0.02106 C 0.33033 -0.02129 0.3306 -0.02199 0.33164 -0.02222 C 0.33333 -0.02314 0.33489 -0.02407 0.33658 -0.025 C 0.33724 -0.02546 0.33828 -0.02615 0.33893 -0.02638 C 0.34283 -0.02754 0.34948 -0.02824 0.35325 -0.02893 C 0.35885 -0.03009 0.3651 -0.03125 0.37083 -0.03263 C 0.37747 -0.03472 0.37382 -0.03379 0.38229 -0.03541 C 0.38307 -0.03611 0.38398 -0.03703 0.38502 -0.03796 C 0.38606 -0.03865 0.38672 -0.03981 0.38737 -0.0405 C 0.38802 -0.0412 0.38867 -0.04143 0.38971 -0.04189 C 0.39036 -0.04282 0.39101 -0.04398 0.39166 -0.04444 C 0.39935 -0.04907 0.39297 -0.04259 0.39895 -0.04861 C 0.39961 -0.0493 0.40026 -0.05046 0.4013 -0.05115 C 0.4026 -0.05231 0.4056 -0.0537 0.4056 -0.05347 C 0.4069 -0.05555 0.4082 -0.05763 0.4095 -0.05902 C 0.41028 -0.05995 0.41419 -0.06157 0.41458 -0.0618 C 0.41588 -0.06296 0.41757 -0.06412 0.41823 -0.06574 C 0.42148 -0.07037 0.41953 -0.06944 0.42317 -0.07245 C 0.42422 -0.07361 0.42552 -0.07407 0.42643 -0.07523 C 0.42877 -0.07685 0.42942 -0.07824 0.43151 -0.07916 C 0.43307 -0.07963 0.43476 -0.08009 0.43606 -0.08032 C 0.43815 -0.08171 0.43971 -0.08287 0.4414 -0.08449 C 0.44244 -0.08518 0.4427 -0.08634 0.44375 -0.08703 C 0.44544 -0.08842 0.44674 -0.08981 0.44804 -0.09097 C 0.44908 -0.09189 0.45039 -0.09282 0.45169 -0.09351 C 0.45234 -0.09421 0.45338 -0.09444 0.45403 -0.0949 C 0.46106 -0.10115 0.45507 -0.09722 0.46002 -0.10023 C 0.46067 -0.10162 0.46132 -0.103 0.46237 -0.10416 C 0.46302 -0.10509 0.46432 -0.10555 0.46523 -0.10671 C 0.46653 -0.10787 0.46718 -0.10925 0.46836 -0.11064 C 0.46953 -0.11504 0.47135 -0.11898 0.472 -0.12384 C 0.472 -0.12546 0.472 -0.12731 0.47252 -0.12916 C 0.47617 -0.14074 0.47617 -0.13356 0.47851 -0.14768 C 0.47916 -0.15046 0.47916 -0.15347 0.4802 -0.15578 C 0.48086 -0.15694 0.4832 -0.16296 0.48385 -0.16504 C 0.48424 -0.16713 0.4845 -0.16944 0.48515 -0.17152 C 0.4858 -0.17314 0.48685 -0.17407 0.4875 -0.17546 C 0.49414 -0.18981 0.48281 -0.16875 0.49414 -0.18842 C 0.49479 -0.18981 0.49544 -0.1912 0.49609 -0.19236 C 0.49752 -0.19375 0.49843 -0.19513 0.49948 -0.19629 C 0.50247 -0.20046 0.50312 -0.19976 0.50612 -0.20694 C 0.50677 -0.20879 0.50781 -0.21041 0.50807 -0.21226 C 0.50872 -0.21412 0.50911 -0.2162 0.50976 -0.21782 C 0.51041 -0.21967 0.51172 -0.22083 0.51276 -0.22291 C 0.51406 -0.22708 0.5151 -0.23194 0.5164 -0.23634 C 0.51705 -0.23888 0.5177 -0.24189 0.51836 -0.24421 C 0.52369 -0.25578 0.52161 -0.25092 0.52435 -0.25856 C 0.525 -0.26111 0.52539 -0.26412 0.52604 -0.26643 C 0.52968 -0.27592 0.52539 -0.26388 0.52903 -0.27569 C 0.53138 -0.28287 0.52994 -0.27638 0.53125 -0.28356 C 0.53138 -0.28865 0.53164 -0.29351 0.5319 -0.29838 C 0.53203 -0.3 0.53268 -0.30185 0.53268 -0.30347 C 0.53398 -0.32152 0.53268 -0.31157 0.53398 -0.32083 C 0.53437 -0.32199 0.53463 -0.35949 0.53632 -0.37361 C 0.53658 -0.37708 0.5375 -0.38055 0.53789 -0.38402 C 0.53932 -0.40532 0.53828 -0.38726 0.53932 -0.4155 C 0.53958 -0.42106 0.53997 -0.42638 0.54023 -0.43171 C 0.54062 -0.44398 0.54062 -0.45625 0.54153 -0.46828 C 0.54192 -0.47106 0.54257 -0.47361 0.54297 -0.47638 C 0.54362 -0.48194 0.54388 -0.48495 0.54453 -0.48935 C 0.54492 -0.49213 0.54622 -0.49768 0.54661 -0.5 C 0.54791 -0.50347 0.54961 -0.50763 0.55052 -0.51226 C 0.55091 -0.51481 0.55156 -0.51736 0.55195 -0.52013 C 0.55286 -0.52685 0.55221 -0.52361 0.55351 -0.52939 C 0.55351 -0.53333 0.55351 -0.5375 0.55442 -0.54097 C 0.55455 -0.54282 0.55586 -0.54328 0.55625 -0.5449 C 0.55989 -0.55625 0.5556 -0.55069 0.56119 -0.55555 C 0.56119 -0.55694 0.56119 -0.55833 0.56172 -0.55949 C 0.56341 -0.56342 0.56536 -0.56481 0.5677 -0.56736 C 0.56901 -0.56898 0.572 -0.57361 0.57435 -0.57407 C 0.57968 -0.57476 0.58502 -0.575 0.59101 -0.57523 C 0.60026 -0.575 0.60989 -0.57476 0.61953 -0.57407 C 0.62044 -0.57407 0.62109 -0.57268 0.62161 -0.57268 L 0.69518 -0.57129 L 0.70937 -0.56875 L 0.72291 -0.5662 L 0.81354 -0.56736 C 0.81588 -0.56759 0.81849 -0.56851 0.82109 -0.56875 C 0.82656 -0.56944 0.83216 -0.56967 0.83802 -0.57013 C 0.8388 -0.57083 0.83919 -0.57222 0.8401 -0.57268 C 0.84205 -0.57361 0.84414 -0.57361 0.84609 -0.57407 C 0.84765 -0.5743 0.84908 -0.575 0.85065 -0.57523 L 0.86757 -0.57268 C 0.87526 -0.57129 0.87031 -0.57199 0.87591 -0.57013 C 0.87721 -0.56944 0.8789 -0.56921 0.88047 -0.56875 C 0.88619 -0.56713 0.93203 -0.57268 0.93502 -0.56759 " pathEditMode="relative" rAng="0" ptsTypes="AAAAAAAAAAAAAAAAAAAAAAAAAAAAAAAAAAAAAAAAAAAAAAAAAAAAAAAAAAAAAAAAAAAAAAAAAAAAAAAAAAAAAAAAAAAAAAAAAAAAAAAA">
                                      <p:cBhvr>
                                        <p:cTn id="16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45" y="-2856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0.38594 -0.0372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97" y="-187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22" grpId="0" animBg="1"/>
      <p:bldP spid="23" grpId="0" animBg="1"/>
      <p:bldP spid="2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6FEF4F96-3698-4446-9ED0-EAB9EB9C8407}"/>
              </a:ext>
            </a:extLst>
          </p:cNvPr>
          <p:cNvSpPr/>
          <p:nvPr/>
        </p:nvSpPr>
        <p:spPr>
          <a:xfrm>
            <a:off x="27160" y="126749"/>
            <a:ext cx="12164840" cy="4441808"/>
          </a:xfrm>
          <a:custGeom>
            <a:avLst/>
            <a:gdLst>
              <a:gd name="connsiteX0" fmla="*/ 0 w 11669917"/>
              <a:gd name="connsiteY0" fmla="*/ 27160 h 4441808"/>
              <a:gd name="connsiteX1" fmla="*/ 2942377 w 11669917"/>
              <a:gd name="connsiteY1" fmla="*/ 27160 h 4441808"/>
              <a:gd name="connsiteX2" fmla="*/ 2924270 w 11669917"/>
              <a:gd name="connsiteY2" fmla="*/ 27160 h 4441808"/>
              <a:gd name="connsiteX3" fmla="*/ 3051018 w 11669917"/>
              <a:gd name="connsiteY3" fmla="*/ 36213 h 4441808"/>
              <a:gd name="connsiteX4" fmla="*/ 3078179 w 11669917"/>
              <a:gd name="connsiteY4" fmla="*/ 54320 h 4441808"/>
              <a:gd name="connsiteX5" fmla="*/ 3132499 w 11669917"/>
              <a:gd name="connsiteY5" fmla="*/ 63374 h 4441808"/>
              <a:gd name="connsiteX6" fmla="*/ 3232088 w 11669917"/>
              <a:gd name="connsiteY6" fmla="*/ 72427 h 4441808"/>
              <a:gd name="connsiteX7" fmla="*/ 3458424 w 11669917"/>
              <a:gd name="connsiteY7" fmla="*/ 99588 h 4441808"/>
              <a:gd name="connsiteX8" fmla="*/ 3548959 w 11669917"/>
              <a:gd name="connsiteY8" fmla="*/ 117695 h 4441808"/>
              <a:gd name="connsiteX9" fmla="*/ 3603280 w 11669917"/>
              <a:gd name="connsiteY9" fmla="*/ 162962 h 4441808"/>
              <a:gd name="connsiteX10" fmla="*/ 3630440 w 11669917"/>
              <a:gd name="connsiteY10" fmla="*/ 181069 h 4441808"/>
              <a:gd name="connsiteX11" fmla="*/ 3720975 w 11669917"/>
              <a:gd name="connsiteY11" fmla="*/ 208229 h 4441808"/>
              <a:gd name="connsiteX12" fmla="*/ 3802456 w 11669917"/>
              <a:gd name="connsiteY12" fmla="*/ 253497 h 4441808"/>
              <a:gd name="connsiteX13" fmla="*/ 3883937 w 11669917"/>
              <a:gd name="connsiteY13" fmla="*/ 316871 h 4441808"/>
              <a:gd name="connsiteX14" fmla="*/ 3938258 w 11669917"/>
              <a:gd name="connsiteY14" fmla="*/ 344031 h 4441808"/>
              <a:gd name="connsiteX15" fmla="*/ 3992579 w 11669917"/>
              <a:gd name="connsiteY15" fmla="*/ 380245 h 4441808"/>
              <a:gd name="connsiteX16" fmla="*/ 4046899 w 11669917"/>
              <a:gd name="connsiteY16" fmla="*/ 434566 h 4441808"/>
              <a:gd name="connsiteX17" fmla="*/ 4083113 w 11669917"/>
              <a:gd name="connsiteY17" fmla="*/ 479833 h 4441808"/>
              <a:gd name="connsiteX18" fmla="*/ 4137434 w 11669917"/>
              <a:gd name="connsiteY18" fmla="*/ 570368 h 4441808"/>
              <a:gd name="connsiteX19" fmla="*/ 4164594 w 11669917"/>
              <a:gd name="connsiteY19" fmla="*/ 597528 h 4441808"/>
              <a:gd name="connsiteX20" fmla="*/ 4218915 w 11669917"/>
              <a:gd name="connsiteY20" fmla="*/ 633742 h 4441808"/>
              <a:gd name="connsiteX21" fmla="*/ 4246076 w 11669917"/>
              <a:gd name="connsiteY21" fmla="*/ 651849 h 4441808"/>
              <a:gd name="connsiteX22" fmla="*/ 4327557 w 11669917"/>
              <a:gd name="connsiteY22" fmla="*/ 733330 h 4441808"/>
              <a:gd name="connsiteX23" fmla="*/ 4354717 w 11669917"/>
              <a:gd name="connsiteY23" fmla="*/ 760491 h 4441808"/>
              <a:gd name="connsiteX24" fmla="*/ 4390931 w 11669917"/>
              <a:gd name="connsiteY24" fmla="*/ 805758 h 4441808"/>
              <a:gd name="connsiteX25" fmla="*/ 4399985 w 11669917"/>
              <a:gd name="connsiteY25" fmla="*/ 832918 h 4441808"/>
              <a:gd name="connsiteX26" fmla="*/ 4418091 w 11669917"/>
              <a:gd name="connsiteY26" fmla="*/ 860079 h 4441808"/>
              <a:gd name="connsiteX27" fmla="*/ 4481466 w 11669917"/>
              <a:gd name="connsiteY27" fmla="*/ 914400 h 4441808"/>
              <a:gd name="connsiteX28" fmla="*/ 4572000 w 11669917"/>
              <a:gd name="connsiteY28" fmla="*/ 995881 h 4441808"/>
              <a:gd name="connsiteX29" fmla="*/ 4599161 w 11669917"/>
              <a:gd name="connsiteY29" fmla="*/ 1013988 h 4441808"/>
              <a:gd name="connsiteX30" fmla="*/ 4626321 w 11669917"/>
              <a:gd name="connsiteY30" fmla="*/ 1023041 h 4441808"/>
              <a:gd name="connsiteX31" fmla="*/ 4680642 w 11669917"/>
              <a:gd name="connsiteY31" fmla="*/ 1077362 h 4441808"/>
              <a:gd name="connsiteX32" fmla="*/ 4707802 w 11669917"/>
              <a:gd name="connsiteY32" fmla="*/ 1095469 h 4441808"/>
              <a:gd name="connsiteX33" fmla="*/ 4762123 w 11669917"/>
              <a:gd name="connsiteY33" fmla="*/ 1149790 h 4441808"/>
              <a:gd name="connsiteX34" fmla="*/ 4798337 w 11669917"/>
              <a:gd name="connsiteY34" fmla="*/ 1176950 h 4441808"/>
              <a:gd name="connsiteX35" fmla="*/ 4825497 w 11669917"/>
              <a:gd name="connsiteY35" fmla="*/ 1195057 h 4441808"/>
              <a:gd name="connsiteX36" fmla="*/ 4879818 w 11669917"/>
              <a:gd name="connsiteY36" fmla="*/ 1249378 h 4441808"/>
              <a:gd name="connsiteX37" fmla="*/ 4916032 w 11669917"/>
              <a:gd name="connsiteY37" fmla="*/ 1303699 h 4441808"/>
              <a:gd name="connsiteX38" fmla="*/ 4979406 w 11669917"/>
              <a:gd name="connsiteY38" fmla="*/ 1339912 h 4441808"/>
              <a:gd name="connsiteX39" fmla="*/ 5024674 w 11669917"/>
              <a:gd name="connsiteY39" fmla="*/ 1421394 h 4441808"/>
              <a:gd name="connsiteX40" fmla="*/ 5088048 w 11669917"/>
              <a:gd name="connsiteY40" fmla="*/ 1511928 h 4441808"/>
              <a:gd name="connsiteX41" fmla="*/ 5124262 w 11669917"/>
              <a:gd name="connsiteY41" fmla="*/ 1539089 h 4441808"/>
              <a:gd name="connsiteX42" fmla="*/ 5187636 w 11669917"/>
              <a:gd name="connsiteY42" fmla="*/ 1602463 h 4441808"/>
              <a:gd name="connsiteX43" fmla="*/ 5223850 w 11669917"/>
              <a:gd name="connsiteY43" fmla="*/ 1629623 h 4441808"/>
              <a:gd name="connsiteX44" fmla="*/ 5251010 w 11669917"/>
              <a:gd name="connsiteY44" fmla="*/ 1656784 h 4441808"/>
              <a:gd name="connsiteX45" fmla="*/ 5278171 w 11669917"/>
              <a:gd name="connsiteY45" fmla="*/ 1674891 h 4441808"/>
              <a:gd name="connsiteX46" fmla="*/ 5332491 w 11669917"/>
              <a:gd name="connsiteY46" fmla="*/ 1729211 h 4441808"/>
              <a:gd name="connsiteX47" fmla="*/ 5386812 w 11669917"/>
              <a:gd name="connsiteY47" fmla="*/ 1747318 h 4441808"/>
              <a:gd name="connsiteX48" fmla="*/ 5413973 w 11669917"/>
              <a:gd name="connsiteY48" fmla="*/ 1774479 h 4441808"/>
              <a:gd name="connsiteX49" fmla="*/ 5477347 w 11669917"/>
              <a:gd name="connsiteY49" fmla="*/ 1801639 h 4441808"/>
              <a:gd name="connsiteX50" fmla="*/ 5531668 w 11669917"/>
              <a:gd name="connsiteY50" fmla="*/ 1837853 h 4441808"/>
              <a:gd name="connsiteX51" fmla="*/ 5613149 w 11669917"/>
              <a:gd name="connsiteY51" fmla="*/ 1883120 h 4441808"/>
              <a:gd name="connsiteX52" fmla="*/ 5667470 w 11669917"/>
              <a:gd name="connsiteY52" fmla="*/ 1910281 h 4441808"/>
              <a:gd name="connsiteX53" fmla="*/ 5739897 w 11669917"/>
              <a:gd name="connsiteY53" fmla="*/ 1928388 h 4441808"/>
              <a:gd name="connsiteX54" fmla="*/ 5803272 w 11669917"/>
              <a:gd name="connsiteY54" fmla="*/ 1955548 h 4441808"/>
              <a:gd name="connsiteX55" fmla="*/ 5939074 w 11669917"/>
              <a:gd name="connsiteY55" fmla="*/ 1982708 h 4441808"/>
              <a:gd name="connsiteX56" fmla="*/ 5993394 w 11669917"/>
              <a:gd name="connsiteY56" fmla="*/ 2000815 h 4441808"/>
              <a:gd name="connsiteX57" fmla="*/ 6183517 w 11669917"/>
              <a:gd name="connsiteY57" fmla="*/ 2018922 h 4441808"/>
              <a:gd name="connsiteX58" fmla="*/ 6274052 w 11669917"/>
              <a:gd name="connsiteY58" fmla="*/ 2037029 h 4441808"/>
              <a:gd name="connsiteX59" fmla="*/ 6771992 w 11669917"/>
              <a:gd name="connsiteY59" fmla="*/ 2027976 h 4441808"/>
              <a:gd name="connsiteX60" fmla="*/ 6826313 w 11669917"/>
              <a:gd name="connsiteY60" fmla="*/ 2018922 h 4441808"/>
              <a:gd name="connsiteX61" fmla="*/ 6925901 w 11669917"/>
              <a:gd name="connsiteY61" fmla="*/ 2009869 h 4441808"/>
              <a:gd name="connsiteX62" fmla="*/ 7043596 w 11669917"/>
              <a:gd name="connsiteY62" fmla="*/ 1982708 h 4441808"/>
              <a:gd name="connsiteX63" fmla="*/ 7070757 w 11669917"/>
              <a:gd name="connsiteY63" fmla="*/ 1973655 h 4441808"/>
              <a:gd name="connsiteX64" fmla="*/ 7106971 w 11669917"/>
              <a:gd name="connsiteY64" fmla="*/ 1964601 h 4441808"/>
              <a:gd name="connsiteX65" fmla="*/ 7215612 w 11669917"/>
              <a:gd name="connsiteY65" fmla="*/ 1937441 h 4441808"/>
              <a:gd name="connsiteX66" fmla="*/ 7306147 w 11669917"/>
              <a:gd name="connsiteY66" fmla="*/ 1919334 h 4441808"/>
              <a:gd name="connsiteX67" fmla="*/ 7387628 w 11669917"/>
              <a:gd name="connsiteY67" fmla="*/ 1874067 h 4441808"/>
              <a:gd name="connsiteX68" fmla="*/ 7478163 w 11669917"/>
              <a:gd name="connsiteY68" fmla="*/ 1810693 h 4441808"/>
              <a:gd name="connsiteX69" fmla="*/ 7514377 w 11669917"/>
              <a:gd name="connsiteY69" fmla="*/ 1792586 h 4441808"/>
              <a:gd name="connsiteX70" fmla="*/ 7559644 w 11669917"/>
              <a:gd name="connsiteY70" fmla="*/ 1774479 h 4441808"/>
              <a:gd name="connsiteX71" fmla="*/ 7632072 w 11669917"/>
              <a:gd name="connsiteY71" fmla="*/ 1720158 h 4441808"/>
              <a:gd name="connsiteX72" fmla="*/ 7659232 w 11669917"/>
              <a:gd name="connsiteY72" fmla="*/ 1702051 h 4441808"/>
              <a:gd name="connsiteX73" fmla="*/ 7686392 w 11669917"/>
              <a:gd name="connsiteY73" fmla="*/ 1692998 h 4441808"/>
              <a:gd name="connsiteX74" fmla="*/ 7713553 w 11669917"/>
              <a:gd name="connsiteY74" fmla="*/ 1665837 h 4441808"/>
              <a:gd name="connsiteX75" fmla="*/ 7740713 w 11669917"/>
              <a:gd name="connsiteY75" fmla="*/ 1656784 h 4441808"/>
              <a:gd name="connsiteX76" fmla="*/ 7767874 w 11669917"/>
              <a:gd name="connsiteY76" fmla="*/ 1602463 h 4441808"/>
              <a:gd name="connsiteX77" fmla="*/ 7795034 w 11669917"/>
              <a:gd name="connsiteY77" fmla="*/ 1584356 h 4441808"/>
              <a:gd name="connsiteX78" fmla="*/ 7831248 w 11669917"/>
              <a:gd name="connsiteY78" fmla="*/ 1548142 h 4441808"/>
              <a:gd name="connsiteX79" fmla="*/ 7849355 w 11669917"/>
              <a:gd name="connsiteY79" fmla="*/ 1520982 h 4441808"/>
              <a:gd name="connsiteX80" fmla="*/ 7876515 w 11669917"/>
              <a:gd name="connsiteY80" fmla="*/ 1511928 h 4441808"/>
              <a:gd name="connsiteX81" fmla="*/ 7894622 w 11669917"/>
              <a:gd name="connsiteY81" fmla="*/ 1484768 h 4441808"/>
              <a:gd name="connsiteX82" fmla="*/ 7967050 w 11669917"/>
              <a:gd name="connsiteY82" fmla="*/ 1412340 h 4441808"/>
              <a:gd name="connsiteX83" fmla="*/ 7994210 w 11669917"/>
              <a:gd name="connsiteY83" fmla="*/ 1376126 h 4441808"/>
              <a:gd name="connsiteX84" fmla="*/ 8066638 w 11669917"/>
              <a:gd name="connsiteY84" fmla="*/ 1285592 h 4441808"/>
              <a:gd name="connsiteX85" fmla="*/ 8111905 w 11669917"/>
              <a:gd name="connsiteY85" fmla="*/ 1222217 h 4441808"/>
              <a:gd name="connsiteX86" fmla="*/ 8148119 w 11669917"/>
              <a:gd name="connsiteY86" fmla="*/ 1186003 h 4441808"/>
              <a:gd name="connsiteX87" fmla="*/ 8175280 w 11669917"/>
              <a:gd name="connsiteY87" fmla="*/ 1149790 h 4441808"/>
              <a:gd name="connsiteX88" fmla="*/ 8193387 w 11669917"/>
              <a:gd name="connsiteY88" fmla="*/ 1122629 h 4441808"/>
              <a:gd name="connsiteX89" fmla="*/ 8274868 w 11669917"/>
              <a:gd name="connsiteY89" fmla="*/ 1041148 h 4441808"/>
              <a:gd name="connsiteX90" fmla="*/ 8302028 w 11669917"/>
              <a:gd name="connsiteY90" fmla="*/ 1013988 h 4441808"/>
              <a:gd name="connsiteX91" fmla="*/ 8311082 w 11669917"/>
              <a:gd name="connsiteY91" fmla="*/ 986827 h 4441808"/>
              <a:gd name="connsiteX92" fmla="*/ 8374456 w 11669917"/>
              <a:gd name="connsiteY92" fmla="*/ 905346 h 4441808"/>
              <a:gd name="connsiteX93" fmla="*/ 8419723 w 11669917"/>
              <a:gd name="connsiteY93" fmla="*/ 841972 h 4441808"/>
              <a:gd name="connsiteX94" fmla="*/ 8437830 w 11669917"/>
              <a:gd name="connsiteY94" fmla="*/ 814811 h 4441808"/>
              <a:gd name="connsiteX95" fmla="*/ 8510258 w 11669917"/>
              <a:gd name="connsiteY95" fmla="*/ 742384 h 4441808"/>
              <a:gd name="connsiteX96" fmla="*/ 8564579 w 11669917"/>
              <a:gd name="connsiteY96" fmla="*/ 697116 h 4441808"/>
              <a:gd name="connsiteX97" fmla="*/ 8600792 w 11669917"/>
              <a:gd name="connsiteY97" fmla="*/ 688063 h 4441808"/>
              <a:gd name="connsiteX98" fmla="*/ 8646060 w 11669917"/>
              <a:gd name="connsiteY98" fmla="*/ 660902 h 4441808"/>
              <a:gd name="connsiteX99" fmla="*/ 8673220 w 11669917"/>
              <a:gd name="connsiteY99" fmla="*/ 633742 h 4441808"/>
              <a:gd name="connsiteX100" fmla="*/ 8727541 w 11669917"/>
              <a:gd name="connsiteY100" fmla="*/ 615635 h 4441808"/>
              <a:gd name="connsiteX101" fmla="*/ 8754701 w 11669917"/>
              <a:gd name="connsiteY101" fmla="*/ 606582 h 4441808"/>
              <a:gd name="connsiteX102" fmla="*/ 8917664 w 11669917"/>
              <a:gd name="connsiteY102" fmla="*/ 579421 h 4441808"/>
              <a:gd name="connsiteX103" fmla="*/ 9433711 w 11669917"/>
              <a:gd name="connsiteY103" fmla="*/ 588475 h 4441808"/>
              <a:gd name="connsiteX104" fmla="*/ 9759636 w 11669917"/>
              <a:gd name="connsiteY104" fmla="*/ 606582 h 4441808"/>
              <a:gd name="connsiteX105" fmla="*/ 10701196 w 11669917"/>
              <a:gd name="connsiteY105" fmla="*/ 606582 h 4441808"/>
              <a:gd name="connsiteX106" fmla="*/ 11669917 w 11669917"/>
              <a:gd name="connsiteY106" fmla="*/ 606582 h 4441808"/>
              <a:gd name="connsiteX107" fmla="*/ 11669917 w 11669917"/>
              <a:gd name="connsiteY107" fmla="*/ 2942376 h 4441808"/>
              <a:gd name="connsiteX108" fmla="*/ 9469925 w 11669917"/>
              <a:gd name="connsiteY108" fmla="*/ 2933322 h 4441808"/>
              <a:gd name="connsiteX109" fmla="*/ 9406551 w 11669917"/>
              <a:gd name="connsiteY109" fmla="*/ 2987643 h 4441808"/>
              <a:gd name="connsiteX110" fmla="*/ 9352230 w 11669917"/>
              <a:gd name="connsiteY110" fmla="*/ 3005750 h 4441808"/>
              <a:gd name="connsiteX111" fmla="*/ 9325070 w 11669917"/>
              <a:gd name="connsiteY111" fmla="*/ 3014803 h 4441808"/>
              <a:gd name="connsiteX112" fmla="*/ 9243589 w 11669917"/>
              <a:gd name="connsiteY112" fmla="*/ 3087231 h 4441808"/>
              <a:gd name="connsiteX113" fmla="*/ 9180214 w 11669917"/>
              <a:gd name="connsiteY113" fmla="*/ 3168712 h 4441808"/>
              <a:gd name="connsiteX114" fmla="*/ 9144000 w 11669917"/>
              <a:gd name="connsiteY114" fmla="*/ 3268301 h 4441808"/>
              <a:gd name="connsiteX115" fmla="*/ 9125893 w 11669917"/>
              <a:gd name="connsiteY115" fmla="*/ 3358835 h 4441808"/>
              <a:gd name="connsiteX116" fmla="*/ 9116840 w 11669917"/>
              <a:gd name="connsiteY116" fmla="*/ 3385996 h 4441808"/>
              <a:gd name="connsiteX117" fmla="*/ 9098733 w 11669917"/>
              <a:gd name="connsiteY117" fmla="*/ 3413156 h 4441808"/>
              <a:gd name="connsiteX118" fmla="*/ 9080626 w 11669917"/>
              <a:gd name="connsiteY118" fmla="*/ 3449370 h 4441808"/>
              <a:gd name="connsiteX119" fmla="*/ 9071573 w 11669917"/>
              <a:gd name="connsiteY119" fmla="*/ 3485584 h 4441808"/>
              <a:gd name="connsiteX120" fmla="*/ 9008198 w 11669917"/>
              <a:gd name="connsiteY120" fmla="*/ 3548958 h 4441808"/>
              <a:gd name="connsiteX121" fmla="*/ 8981038 w 11669917"/>
              <a:gd name="connsiteY121" fmla="*/ 3576118 h 4441808"/>
              <a:gd name="connsiteX122" fmla="*/ 8953878 w 11669917"/>
              <a:gd name="connsiteY122" fmla="*/ 3612332 h 4441808"/>
              <a:gd name="connsiteX123" fmla="*/ 8935771 w 11669917"/>
              <a:gd name="connsiteY123" fmla="*/ 3639493 h 4441808"/>
              <a:gd name="connsiteX124" fmla="*/ 8908610 w 11669917"/>
              <a:gd name="connsiteY124" fmla="*/ 3666653 h 4441808"/>
              <a:gd name="connsiteX125" fmla="*/ 8890503 w 11669917"/>
              <a:gd name="connsiteY125" fmla="*/ 3702867 h 4441808"/>
              <a:gd name="connsiteX126" fmla="*/ 8863343 w 11669917"/>
              <a:gd name="connsiteY126" fmla="*/ 3730027 h 4441808"/>
              <a:gd name="connsiteX127" fmla="*/ 8845236 w 11669917"/>
              <a:gd name="connsiteY127" fmla="*/ 3757188 h 4441808"/>
              <a:gd name="connsiteX128" fmla="*/ 8818076 w 11669917"/>
              <a:gd name="connsiteY128" fmla="*/ 3784348 h 4441808"/>
              <a:gd name="connsiteX129" fmla="*/ 8799969 w 11669917"/>
              <a:gd name="connsiteY129" fmla="*/ 3811508 h 4441808"/>
              <a:gd name="connsiteX130" fmla="*/ 8772808 w 11669917"/>
              <a:gd name="connsiteY130" fmla="*/ 3838669 h 4441808"/>
              <a:gd name="connsiteX131" fmla="*/ 8754701 w 11669917"/>
              <a:gd name="connsiteY131" fmla="*/ 3874883 h 4441808"/>
              <a:gd name="connsiteX132" fmla="*/ 8727541 w 11669917"/>
              <a:gd name="connsiteY132" fmla="*/ 3902043 h 4441808"/>
              <a:gd name="connsiteX133" fmla="*/ 8709434 w 11669917"/>
              <a:gd name="connsiteY133" fmla="*/ 3929203 h 4441808"/>
              <a:gd name="connsiteX134" fmla="*/ 8600792 w 11669917"/>
              <a:gd name="connsiteY134" fmla="*/ 4019738 h 4441808"/>
              <a:gd name="connsiteX135" fmla="*/ 8546472 w 11669917"/>
              <a:gd name="connsiteY135" fmla="*/ 4074059 h 4441808"/>
              <a:gd name="connsiteX136" fmla="*/ 8519311 w 11669917"/>
              <a:gd name="connsiteY136" fmla="*/ 4101219 h 4441808"/>
              <a:gd name="connsiteX137" fmla="*/ 8492151 w 11669917"/>
              <a:gd name="connsiteY137" fmla="*/ 4128380 h 4441808"/>
              <a:gd name="connsiteX138" fmla="*/ 8437830 w 11669917"/>
              <a:gd name="connsiteY138" fmla="*/ 4146487 h 4441808"/>
              <a:gd name="connsiteX139" fmla="*/ 8410670 w 11669917"/>
              <a:gd name="connsiteY139" fmla="*/ 4164594 h 4441808"/>
              <a:gd name="connsiteX140" fmla="*/ 8356349 w 11669917"/>
              <a:gd name="connsiteY140" fmla="*/ 4182701 h 4441808"/>
              <a:gd name="connsiteX141" fmla="*/ 8292975 w 11669917"/>
              <a:gd name="connsiteY141" fmla="*/ 4227968 h 4441808"/>
              <a:gd name="connsiteX142" fmla="*/ 8238654 w 11669917"/>
              <a:gd name="connsiteY142" fmla="*/ 4246075 h 4441808"/>
              <a:gd name="connsiteX143" fmla="*/ 8202440 w 11669917"/>
              <a:gd name="connsiteY143" fmla="*/ 4264182 h 4441808"/>
              <a:gd name="connsiteX144" fmla="*/ 8148119 w 11669917"/>
              <a:gd name="connsiteY144" fmla="*/ 4282289 h 4441808"/>
              <a:gd name="connsiteX145" fmla="*/ 8120959 w 11669917"/>
              <a:gd name="connsiteY145" fmla="*/ 4309449 h 4441808"/>
              <a:gd name="connsiteX146" fmla="*/ 8039478 w 11669917"/>
              <a:gd name="connsiteY146" fmla="*/ 4327556 h 4441808"/>
              <a:gd name="connsiteX147" fmla="*/ 7858408 w 11669917"/>
              <a:gd name="connsiteY147" fmla="*/ 4345663 h 4441808"/>
              <a:gd name="connsiteX148" fmla="*/ 7722606 w 11669917"/>
              <a:gd name="connsiteY148" fmla="*/ 4363770 h 4441808"/>
              <a:gd name="connsiteX149" fmla="*/ 7532484 w 11669917"/>
              <a:gd name="connsiteY149" fmla="*/ 4381877 h 4441808"/>
              <a:gd name="connsiteX150" fmla="*/ 7505323 w 11669917"/>
              <a:gd name="connsiteY150" fmla="*/ 4390930 h 4441808"/>
              <a:gd name="connsiteX151" fmla="*/ 7179398 w 11669917"/>
              <a:gd name="connsiteY151" fmla="*/ 4409037 h 4441808"/>
              <a:gd name="connsiteX152" fmla="*/ 6654297 w 11669917"/>
              <a:gd name="connsiteY152" fmla="*/ 4409037 h 4441808"/>
              <a:gd name="connsiteX153" fmla="*/ 6590923 w 11669917"/>
              <a:gd name="connsiteY153" fmla="*/ 4390930 h 4441808"/>
              <a:gd name="connsiteX154" fmla="*/ 6446068 w 11669917"/>
              <a:gd name="connsiteY154" fmla="*/ 4372823 h 4441808"/>
              <a:gd name="connsiteX155" fmla="*/ 6382693 w 11669917"/>
              <a:gd name="connsiteY155" fmla="*/ 4354716 h 4441808"/>
              <a:gd name="connsiteX156" fmla="*/ 6346480 w 11669917"/>
              <a:gd name="connsiteY156" fmla="*/ 4345663 h 4441808"/>
              <a:gd name="connsiteX157" fmla="*/ 6292159 w 11669917"/>
              <a:gd name="connsiteY157" fmla="*/ 4327556 h 4441808"/>
              <a:gd name="connsiteX158" fmla="*/ 6174464 w 11669917"/>
              <a:gd name="connsiteY158" fmla="*/ 4309449 h 4441808"/>
              <a:gd name="connsiteX159" fmla="*/ 6111090 w 11669917"/>
              <a:gd name="connsiteY159" fmla="*/ 4291342 h 4441808"/>
              <a:gd name="connsiteX160" fmla="*/ 5975288 w 11669917"/>
              <a:gd name="connsiteY160" fmla="*/ 4273235 h 4441808"/>
              <a:gd name="connsiteX161" fmla="*/ 5875699 w 11669917"/>
              <a:gd name="connsiteY161" fmla="*/ 4255128 h 4441808"/>
              <a:gd name="connsiteX162" fmla="*/ 5739897 w 11669917"/>
              <a:gd name="connsiteY162" fmla="*/ 4237021 h 4441808"/>
              <a:gd name="connsiteX163" fmla="*/ 5658416 w 11669917"/>
              <a:gd name="connsiteY163" fmla="*/ 4209861 h 4441808"/>
              <a:gd name="connsiteX164" fmla="*/ 5622202 w 11669917"/>
              <a:gd name="connsiteY164" fmla="*/ 4200807 h 4441808"/>
              <a:gd name="connsiteX165" fmla="*/ 5558828 w 11669917"/>
              <a:gd name="connsiteY165" fmla="*/ 4182701 h 4441808"/>
              <a:gd name="connsiteX166" fmla="*/ 5459240 w 11669917"/>
              <a:gd name="connsiteY166" fmla="*/ 4137433 h 4441808"/>
              <a:gd name="connsiteX167" fmla="*/ 5404919 w 11669917"/>
              <a:gd name="connsiteY167" fmla="*/ 4128380 h 4441808"/>
              <a:gd name="connsiteX168" fmla="*/ 5350598 w 11669917"/>
              <a:gd name="connsiteY168" fmla="*/ 4110273 h 4441808"/>
              <a:gd name="connsiteX169" fmla="*/ 5305331 w 11669917"/>
              <a:gd name="connsiteY169" fmla="*/ 4101219 h 4441808"/>
              <a:gd name="connsiteX170" fmla="*/ 5223850 w 11669917"/>
              <a:gd name="connsiteY170" fmla="*/ 4092166 h 4441808"/>
              <a:gd name="connsiteX171" fmla="*/ 5151422 w 11669917"/>
              <a:gd name="connsiteY171" fmla="*/ 4083112 h 4441808"/>
              <a:gd name="connsiteX172" fmla="*/ 5097101 w 11669917"/>
              <a:gd name="connsiteY172" fmla="*/ 4065005 h 4441808"/>
              <a:gd name="connsiteX173" fmla="*/ 5069941 w 11669917"/>
              <a:gd name="connsiteY173" fmla="*/ 4055952 h 4441808"/>
              <a:gd name="connsiteX174" fmla="*/ 4979406 w 11669917"/>
              <a:gd name="connsiteY174" fmla="*/ 4037845 h 4441808"/>
              <a:gd name="connsiteX175" fmla="*/ 4952246 w 11669917"/>
              <a:gd name="connsiteY175" fmla="*/ 4019738 h 4441808"/>
              <a:gd name="connsiteX176" fmla="*/ 4916032 w 11669917"/>
              <a:gd name="connsiteY176" fmla="*/ 4010685 h 4441808"/>
              <a:gd name="connsiteX177" fmla="*/ 4653482 w 11669917"/>
              <a:gd name="connsiteY177" fmla="*/ 4001631 h 4441808"/>
              <a:gd name="connsiteX178" fmla="*/ 4581054 w 11669917"/>
              <a:gd name="connsiteY178" fmla="*/ 3956364 h 4441808"/>
              <a:gd name="connsiteX179" fmla="*/ 4526733 w 11669917"/>
              <a:gd name="connsiteY179" fmla="*/ 3911097 h 4441808"/>
              <a:gd name="connsiteX180" fmla="*/ 4508626 w 11669917"/>
              <a:gd name="connsiteY180" fmla="*/ 3883936 h 4441808"/>
              <a:gd name="connsiteX181" fmla="*/ 4481466 w 11669917"/>
              <a:gd name="connsiteY181" fmla="*/ 3874883 h 4441808"/>
              <a:gd name="connsiteX182" fmla="*/ 4454305 w 11669917"/>
              <a:gd name="connsiteY182" fmla="*/ 3856776 h 4441808"/>
              <a:gd name="connsiteX183" fmla="*/ 4399985 w 11669917"/>
              <a:gd name="connsiteY183" fmla="*/ 3802455 h 4441808"/>
              <a:gd name="connsiteX184" fmla="*/ 4345664 w 11669917"/>
              <a:gd name="connsiteY184" fmla="*/ 3766241 h 4441808"/>
              <a:gd name="connsiteX185" fmla="*/ 4309450 w 11669917"/>
              <a:gd name="connsiteY185" fmla="*/ 3748134 h 4441808"/>
              <a:gd name="connsiteX186" fmla="*/ 4255129 w 11669917"/>
              <a:gd name="connsiteY186" fmla="*/ 3693813 h 4441808"/>
              <a:gd name="connsiteX187" fmla="*/ 4182701 w 11669917"/>
              <a:gd name="connsiteY187" fmla="*/ 3648546 h 4441808"/>
              <a:gd name="connsiteX188" fmla="*/ 4146488 w 11669917"/>
              <a:gd name="connsiteY188" fmla="*/ 3639493 h 4441808"/>
              <a:gd name="connsiteX189" fmla="*/ 4119327 w 11669917"/>
              <a:gd name="connsiteY189" fmla="*/ 3612332 h 4441808"/>
              <a:gd name="connsiteX190" fmla="*/ 4101220 w 11669917"/>
              <a:gd name="connsiteY190" fmla="*/ 3585172 h 4441808"/>
              <a:gd name="connsiteX191" fmla="*/ 4074060 w 11669917"/>
              <a:gd name="connsiteY191" fmla="*/ 3576118 h 4441808"/>
              <a:gd name="connsiteX192" fmla="*/ 4046899 w 11669917"/>
              <a:gd name="connsiteY192" fmla="*/ 3548958 h 4441808"/>
              <a:gd name="connsiteX193" fmla="*/ 3983525 w 11669917"/>
              <a:gd name="connsiteY193" fmla="*/ 3503691 h 4441808"/>
              <a:gd name="connsiteX194" fmla="*/ 3929204 w 11669917"/>
              <a:gd name="connsiteY194" fmla="*/ 3449370 h 4441808"/>
              <a:gd name="connsiteX195" fmla="*/ 3902044 w 11669917"/>
              <a:gd name="connsiteY195" fmla="*/ 3431263 h 4441808"/>
              <a:gd name="connsiteX196" fmla="*/ 3847723 w 11669917"/>
              <a:gd name="connsiteY196" fmla="*/ 3376942 h 4441808"/>
              <a:gd name="connsiteX197" fmla="*/ 3820563 w 11669917"/>
              <a:gd name="connsiteY197" fmla="*/ 3313568 h 4441808"/>
              <a:gd name="connsiteX198" fmla="*/ 3784349 w 11669917"/>
              <a:gd name="connsiteY198" fmla="*/ 3259247 h 4441808"/>
              <a:gd name="connsiteX199" fmla="*/ 3766242 w 11669917"/>
              <a:gd name="connsiteY199" fmla="*/ 3232087 h 4441808"/>
              <a:gd name="connsiteX200" fmla="*/ 3739082 w 11669917"/>
              <a:gd name="connsiteY200" fmla="*/ 3177766 h 4441808"/>
              <a:gd name="connsiteX201" fmla="*/ 3702868 w 11669917"/>
              <a:gd name="connsiteY201" fmla="*/ 3123445 h 4441808"/>
              <a:gd name="connsiteX202" fmla="*/ 3693814 w 11669917"/>
              <a:gd name="connsiteY202" fmla="*/ 3096285 h 4441808"/>
              <a:gd name="connsiteX203" fmla="*/ 3666654 w 11669917"/>
              <a:gd name="connsiteY203" fmla="*/ 3069124 h 4441808"/>
              <a:gd name="connsiteX204" fmla="*/ 3648547 w 11669917"/>
              <a:gd name="connsiteY204" fmla="*/ 3041964 h 4441808"/>
              <a:gd name="connsiteX205" fmla="*/ 3612333 w 11669917"/>
              <a:gd name="connsiteY205" fmla="*/ 2969536 h 4441808"/>
              <a:gd name="connsiteX206" fmla="*/ 3585173 w 11669917"/>
              <a:gd name="connsiteY206" fmla="*/ 2915215 h 4441808"/>
              <a:gd name="connsiteX207" fmla="*/ 3521798 w 11669917"/>
              <a:gd name="connsiteY207" fmla="*/ 2851841 h 4441808"/>
              <a:gd name="connsiteX208" fmla="*/ 3476531 w 11669917"/>
              <a:gd name="connsiteY208" fmla="*/ 2797520 h 4441808"/>
              <a:gd name="connsiteX209" fmla="*/ 3422210 w 11669917"/>
              <a:gd name="connsiteY209" fmla="*/ 2761306 h 4441808"/>
              <a:gd name="connsiteX210" fmla="*/ 3349783 w 11669917"/>
              <a:gd name="connsiteY210" fmla="*/ 2706986 h 4441808"/>
              <a:gd name="connsiteX211" fmla="*/ 3313569 w 11669917"/>
              <a:gd name="connsiteY211" fmla="*/ 2688879 h 4441808"/>
              <a:gd name="connsiteX212" fmla="*/ 3259248 w 11669917"/>
              <a:gd name="connsiteY212" fmla="*/ 2652665 h 4441808"/>
              <a:gd name="connsiteX213" fmla="*/ 3232088 w 11669917"/>
              <a:gd name="connsiteY213" fmla="*/ 2634558 h 4441808"/>
              <a:gd name="connsiteX214" fmla="*/ 3204927 w 11669917"/>
              <a:gd name="connsiteY214" fmla="*/ 2607398 h 4441808"/>
              <a:gd name="connsiteX215" fmla="*/ 3177767 w 11669917"/>
              <a:gd name="connsiteY215" fmla="*/ 2598344 h 4441808"/>
              <a:gd name="connsiteX216" fmla="*/ 3123446 w 11669917"/>
              <a:gd name="connsiteY216" fmla="*/ 2553077 h 4441808"/>
              <a:gd name="connsiteX217" fmla="*/ 3096286 w 11669917"/>
              <a:gd name="connsiteY217" fmla="*/ 2544023 h 4441808"/>
              <a:gd name="connsiteX218" fmla="*/ 3069125 w 11669917"/>
              <a:gd name="connsiteY218" fmla="*/ 2525916 h 4441808"/>
              <a:gd name="connsiteX219" fmla="*/ 3032911 w 11669917"/>
              <a:gd name="connsiteY219" fmla="*/ 2516863 h 4441808"/>
              <a:gd name="connsiteX220" fmla="*/ 2951430 w 11669917"/>
              <a:gd name="connsiteY220" fmla="*/ 2489702 h 4441808"/>
              <a:gd name="connsiteX221" fmla="*/ 2924270 w 11669917"/>
              <a:gd name="connsiteY221" fmla="*/ 2480649 h 4441808"/>
              <a:gd name="connsiteX222" fmla="*/ 2860895 w 11669917"/>
              <a:gd name="connsiteY222" fmla="*/ 2471596 h 4441808"/>
              <a:gd name="connsiteX223" fmla="*/ 2833735 w 11669917"/>
              <a:gd name="connsiteY223" fmla="*/ 2462542 h 4441808"/>
              <a:gd name="connsiteX224" fmla="*/ 2797521 w 11669917"/>
              <a:gd name="connsiteY224" fmla="*/ 2453489 h 4441808"/>
              <a:gd name="connsiteX225" fmla="*/ 2752254 w 11669917"/>
              <a:gd name="connsiteY225" fmla="*/ 2435382 h 4441808"/>
              <a:gd name="connsiteX226" fmla="*/ 2697933 w 11669917"/>
              <a:gd name="connsiteY226" fmla="*/ 2426328 h 4441808"/>
              <a:gd name="connsiteX227" fmla="*/ 1928389 w 11669917"/>
              <a:gd name="connsiteY227" fmla="*/ 2417275 h 4441808"/>
              <a:gd name="connsiteX228" fmla="*/ 18107 w 11669917"/>
              <a:gd name="connsiteY228" fmla="*/ 2408221 h 4441808"/>
              <a:gd name="connsiteX229" fmla="*/ 54321 w 11669917"/>
              <a:gd name="connsiteY229" fmla="*/ 0 h 4441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1669917" h="4441808">
                <a:moveTo>
                  <a:pt x="0" y="27160"/>
                </a:moveTo>
                <a:lnTo>
                  <a:pt x="2942377" y="27160"/>
                </a:lnTo>
                <a:lnTo>
                  <a:pt x="2924270" y="27160"/>
                </a:lnTo>
                <a:cubicBezTo>
                  <a:pt x="2966519" y="30178"/>
                  <a:pt x="3009306" y="28852"/>
                  <a:pt x="3051018" y="36213"/>
                </a:cubicBezTo>
                <a:cubicBezTo>
                  <a:pt x="3061734" y="38104"/>
                  <a:pt x="3067856" y="50879"/>
                  <a:pt x="3078179" y="54320"/>
                </a:cubicBezTo>
                <a:cubicBezTo>
                  <a:pt x="3095593" y="60125"/>
                  <a:pt x="3114268" y="61229"/>
                  <a:pt x="3132499" y="63374"/>
                </a:cubicBezTo>
                <a:cubicBezTo>
                  <a:pt x="3165604" y="67269"/>
                  <a:pt x="3199035" y="68116"/>
                  <a:pt x="3232088" y="72427"/>
                </a:cubicBezTo>
                <a:cubicBezTo>
                  <a:pt x="3479402" y="104685"/>
                  <a:pt x="3197098" y="79485"/>
                  <a:pt x="3458424" y="99588"/>
                </a:cubicBezTo>
                <a:cubicBezTo>
                  <a:pt x="3488602" y="105624"/>
                  <a:pt x="3535195" y="90168"/>
                  <a:pt x="3548959" y="117695"/>
                </a:cubicBezTo>
                <a:cubicBezTo>
                  <a:pt x="3572631" y="165037"/>
                  <a:pt x="3553973" y="150635"/>
                  <a:pt x="3603280" y="162962"/>
                </a:cubicBezTo>
                <a:cubicBezTo>
                  <a:pt x="3612333" y="168998"/>
                  <a:pt x="3620497" y="176650"/>
                  <a:pt x="3630440" y="181069"/>
                </a:cubicBezTo>
                <a:cubicBezTo>
                  <a:pt x="3658782" y="193665"/>
                  <a:pt x="3690876" y="200705"/>
                  <a:pt x="3720975" y="208229"/>
                </a:cubicBezTo>
                <a:cubicBezTo>
                  <a:pt x="3783236" y="249737"/>
                  <a:pt x="3754650" y="237561"/>
                  <a:pt x="3802456" y="253497"/>
                </a:cubicBezTo>
                <a:cubicBezTo>
                  <a:pt x="3845004" y="296045"/>
                  <a:pt x="3818962" y="273554"/>
                  <a:pt x="3883937" y="316871"/>
                </a:cubicBezTo>
                <a:cubicBezTo>
                  <a:pt x="3919038" y="340272"/>
                  <a:pt x="3900774" y="331537"/>
                  <a:pt x="3938258" y="344031"/>
                </a:cubicBezTo>
                <a:cubicBezTo>
                  <a:pt x="3956365" y="356102"/>
                  <a:pt x="3977191" y="364857"/>
                  <a:pt x="3992579" y="380245"/>
                </a:cubicBezTo>
                <a:lnTo>
                  <a:pt x="4046899" y="434566"/>
                </a:lnTo>
                <a:cubicBezTo>
                  <a:pt x="4068517" y="499414"/>
                  <a:pt x="4037611" y="425230"/>
                  <a:pt x="4083113" y="479833"/>
                </a:cubicBezTo>
                <a:cubicBezTo>
                  <a:pt x="4154550" y="565558"/>
                  <a:pt x="4023435" y="456369"/>
                  <a:pt x="4137434" y="570368"/>
                </a:cubicBezTo>
                <a:cubicBezTo>
                  <a:pt x="4146487" y="579421"/>
                  <a:pt x="4154488" y="589668"/>
                  <a:pt x="4164594" y="597528"/>
                </a:cubicBezTo>
                <a:cubicBezTo>
                  <a:pt x="4181772" y="610889"/>
                  <a:pt x="4200808" y="621671"/>
                  <a:pt x="4218915" y="633742"/>
                </a:cubicBezTo>
                <a:cubicBezTo>
                  <a:pt x="4227969" y="639778"/>
                  <a:pt x="4238382" y="644155"/>
                  <a:pt x="4246076" y="651849"/>
                </a:cubicBezTo>
                <a:lnTo>
                  <a:pt x="4327557" y="733330"/>
                </a:lnTo>
                <a:lnTo>
                  <a:pt x="4354717" y="760491"/>
                </a:lnTo>
                <a:cubicBezTo>
                  <a:pt x="4377474" y="828758"/>
                  <a:pt x="4344130" y="747257"/>
                  <a:pt x="4390931" y="805758"/>
                </a:cubicBezTo>
                <a:cubicBezTo>
                  <a:pt x="4396893" y="813210"/>
                  <a:pt x="4395717" y="824382"/>
                  <a:pt x="4399985" y="832918"/>
                </a:cubicBezTo>
                <a:cubicBezTo>
                  <a:pt x="4404851" y="842650"/>
                  <a:pt x="4411125" y="851720"/>
                  <a:pt x="4418091" y="860079"/>
                </a:cubicBezTo>
                <a:cubicBezTo>
                  <a:pt x="4450403" y="898853"/>
                  <a:pt x="4441514" y="878443"/>
                  <a:pt x="4481466" y="914400"/>
                </a:cubicBezTo>
                <a:cubicBezTo>
                  <a:pt x="4562934" y="987721"/>
                  <a:pt x="4505592" y="948446"/>
                  <a:pt x="4572000" y="995881"/>
                </a:cubicBezTo>
                <a:cubicBezTo>
                  <a:pt x="4580854" y="1002206"/>
                  <a:pt x="4589429" y="1009122"/>
                  <a:pt x="4599161" y="1013988"/>
                </a:cubicBezTo>
                <a:cubicBezTo>
                  <a:pt x="4607697" y="1018256"/>
                  <a:pt x="4617268" y="1020023"/>
                  <a:pt x="4626321" y="1023041"/>
                </a:cubicBezTo>
                <a:cubicBezTo>
                  <a:pt x="4644428" y="1041148"/>
                  <a:pt x="4659336" y="1063158"/>
                  <a:pt x="4680642" y="1077362"/>
                </a:cubicBezTo>
                <a:cubicBezTo>
                  <a:pt x="4689695" y="1083398"/>
                  <a:pt x="4699670" y="1088240"/>
                  <a:pt x="4707802" y="1095469"/>
                </a:cubicBezTo>
                <a:cubicBezTo>
                  <a:pt x="4726941" y="1112482"/>
                  <a:pt x="4741637" y="1134426"/>
                  <a:pt x="4762123" y="1149790"/>
                </a:cubicBezTo>
                <a:cubicBezTo>
                  <a:pt x="4774194" y="1158843"/>
                  <a:pt x="4786059" y="1168180"/>
                  <a:pt x="4798337" y="1176950"/>
                </a:cubicBezTo>
                <a:cubicBezTo>
                  <a:pt x="4807191" y="1183274"/>
                  <a:pt x="4817365" y="1187828"/>
                  <a:pt x="4825497" y="1195057"/>
                </a:cubicBezTo>
                <a:cubicBezTo>
                  <a:pt x="4844636" y="1212070"/>
                  <a:pt x="4865614" y="1228072"/>
                  <a:pt x="4879818" y="1249378"/>
                </a:cubicBezTo>
                <a:cubicBezTo>
                  <a:pt x="4891889" y="1267485"/>
                  <a:pt x="4897925" y="1291628"/>
                  <a:pt x="4916032" y="1303699"/>
                </a:cubicBezTo>
                <a:cubicBezTo>
                  <a:pt x="4954422" y="1329291"/>
                  <a:pt x="4933460" y="1316939"/>
                  <a:pt x="4979406" y="1339912"/>
                </a:cubicBezTo>
                <a:cubicBezTo>
                  <a:pt x="5011662" y="1436681"/>
                  <a:pt x="4977241" y="1360410"/>
                  <a:pt x="5024674" y="1421394"/>
                </a:cubicBezTo>
                <a:cubicBezTo>
                  <a:pt x="5035021" y="1434697"/>
                  <a:pt x="5071571" y="1495450"/>
                  <a:pt x="5088048" y="1511928"/>
                </a:cubicBezTo>
                <a:cubicBezTo>
                  <a:pt x="5098718" y="1522598"/>
                  <a:pt x="5113097" y="1528939"/>
                  <a:pt x="5124262" y="1539089"/>
                </a:cubicBezTo>
                <a:cubicBezTo>
                  <a:pt x="5146368" y="1559185"/>
                  <a:pt x="5163736" y="1584538"/>
                  <a:pt x="5187636" y="1602463"/>
                </a:cubicBezTo>
                <a:cubicBezTo>
                  <a:pt x="5199707" y="1611516"/>
                  <a:pt x="5212394" y="1619803"/>
                  <a:pt x="5223850" y="1629623"/>
                </a:cubicBezTo>
                <a:cubicBezTo>
                  <a:pt x="5233571" y="1637955"/>
                  <a:pt x="5241174" y="1648587"/>
                  <a:pt x="5251010" y="1656784"/>
                </a:cubicBezTo>
                <a:cubicBezTo>
                  <a:pt x="5259369" y="1663750"/>
                  <a:pt x="5270038" y="1667662"/>
                  <a:pt x="5278171" y="1674891"/>
                </a:cubicBezTo>
                <a:cubicBezTo>
                  <a:pt x="5297310" y="1691903"/>
                  <a:pt x="5308198" y="1721113"/>
                  <a:pt x="5332491" y="1729211"/>
                </a:cubicBezTo>
                <a:lnTo>
                  <a:pt x="5386812" y="1747318"/>
                </a:lnTo>
                <a:cubicBezTo>
                  <a:pt x="5395866" y="1756372"/>
                  <a:pt x="5403554" y="1767037"/>
                  <a:pt x="5413973" y="1774479"/>
                </a:cubicBezTo>
                <a:cubicBezTo>
                  <a:pt x="5433552" y="1788464"/>
                  <a:pt x="5455182" y="1794251"/>
                  <a:pt x="5477347" y="1801639"/>
                </a:cubicBezTo>
                <a:cubicBezTo>
                  <a:pt x="5537622" y="1861916"/>
                  <a:pt x="5472707" y="1805098"/>
                  <a:pt x="5531668" y="1837853"/>
                </a:cubicBezTo>
                <a:cubicBezTo>
                  <a:pt x="5625062" y="1889738"/>
                  <a:pt x="5551691" y="1862635"/>
                  <a:pt x="5613149" y="1883120"/>
                </a:cubicBezTo>
                <a:cubicBezTo>
                  <a:pt x="5641674" y="1902137"/>
                  <a:pt x="5635754" y="1901631"/>
                  <a:pt x="5667470" y="1910281"/>
                </a:cubicBezTo>
                <a:cubicBezTo>
                  <a:pt x="5691478" y="1916829"/>
                  <a:pt x="5739897" y="1928388"/>
                  <a:pt x="5739897" y="1928388"/>
                </a:cubicBezTo>
                <a:cubicBezTo>
                  <a:pt x="5782990" y="1957116"/>
                  <a:pt x="5750122" y="1939603"/>
                  <a:pt x="5803272" y="1955548"/>
                </a:cubicBezTo>
                <a:cubicBezTo>
                  <a:pt x="5897682" y="1983871"/>
                  <a:pt x="5818342" y="1969294"/>
                  <a:pt x="5939074" y="1982708"/>
                </a:cubicBezTo>
                <a:cubicBezTo>
                  <a:pt x="5957181" y="1988744"/>
                  <a:pt x="5974394" y="1999005"/>
                  <a:pt x="5993394" y="2000815"/>
                </a:cubicBezTo>
                <a:lnTo>
                  <a:pt x="6183517" y="2018922"/>
                </a:lnTo>
                <a:cubicBezTo>
                  <a:pt x="6213695" y="2024958"/>
                  <a:pt x="6243280" y="2036556"/>
                  <a:pt x="6274052" y="2037029"/>
                </a:cubicBezTo>
                <a:lnTo>
                  <a:pt x="6771992" y="2027976"/>
                </a:lnTo>
                <a:cubicBezTo>
                  <a:pt x="6790339" y="2027374"/>
                  <a:pt x="6808082" y="2021067"/>
                  <a:pt x="6826313" y="2018922"/>
                </a:cubicBezTo>
                <a:cubicBezTo>
                  <a:pt x="6859418" y="2015027"/>
                  <a:pt x="6892705" y="2012887"/>
                  <a:pt x="6925901" y="2009869"/>
                </a:cubicBezTo>
                <a:cubicBezTo>
                  <a:pt x="7086498" y="1963985"/>
                  <a:pt x="6901121" y="2014369"/>
                  <a:pt x="7043596" y="1982708"/>
                </a:cubicBezTo>
                <a:cubicBezTo>
                  <a:pt x="7052912" y="1980638"/>
                  <a:pt x="7061581" y="1976277"/>
                  <a:pt x="7070757" y="1973655"/>
                </a:cubicBezTo>
                <a:cubicBezTo>
                  <a:pt x="7082721" y="1970237"/>
                  <a:pt x="7094900" y="1967619"/>
                  <a:pt x="7106971" y="1964601"/>
                </a:cubicBezTo>
                <a:cubicBezTo>
                  <a:pt x="7160248" y="1929084"/>
                  <a:pt x="7114830" y="1953354"/>
                  <a:pt x="7215612" y="1937441"/>
                </a:cubicBezTo>
                <a:cubicBezTo>
                  <a:pt x="7246011" y="1932641"/>
                  <a:pt x="7306147" y="1919334"/>
                  <a:pt x="7306147" y="1919334"/>
                </a:cubicBezTo>
                <a:cubicBezTo>
                  <a:pt x="7361665" y="1863816"/>
                  <a:pt x="7299005" y="1918379"/>
                  <a:pt x="7387628" y="1874067"/>
                </a:cubicBezTo>
                <a:cubicBezTo>
                  <a:pt x="7442669" y="1846547"/>
                  <a:pt x="7432745" y="1839079"/>
                  <a:pt x="7478163" y="1810693"/>
                </a:cubicBezTo>
                <a:cubicBezTo>
                  <a:pt x="7489608" y="1803540"/>
                  <a:pt x="7502044" y="1798067"/>
                  <a:pt x="7514377" y="1792586"/>
                </a:cubicBezTo>
                <a:cubicBezTo>
                  <a:pt x="7529228" y="1785986"/>
                  <a:pt x="7545803" y="1782996"/>
                  <a:pt x="7559644" y="1774479"/>
                </a:cubicBezTo>
                <a:cubicBezTo>
                  <a:pt x="7585346" y="1758663"/>
                  <a:pt x="7606962" y="1736898"/>
                  <a:pt x="7632072" y="1720158"/>
                </a:cubicBezTo>
                <a:cubicBezTo>
                  <a:pt x="7641125" y="1714122"/>
                  <a:pt x="7649500" y="1706917"/>
                  <a:pt x="7659232" y="1702051"/>
                </a:cubicBezTo>
                <a:cubicBezTo>
                  <a:pt x="7667768" y="1697783"/>
                  <a:pt x="7677339" y="1696016"/>
                  <a:pt x="7686392" y="1692998"/>
                </a:cubicBezTo>
                <a:cubicBezTo>
                  <a:pt x="7695446" y="1683944"/>
                  <a:pt x="7702900" y="1672939"/>
                  <a:pt x="7713553" y="1665837"/>
                </a:cubicBezTo>
                <a:cubicBezTo>
                  <a:pt x="7721493" y="1660543"/>
                  <a:pt x="7733261" y="1662746"/>
                  <a:pt x="7740713" y="1656784"/>
                </a:cubicBezTo>
                <a:cubicBezTo>
                  <a:pt x="7783111" y="1622865"/>
                  <a:pt x="7738717" y="1638908"/>
                  <a:pt x="7767874" y="1602463"/>
                </a:cubicBezTo>
                <a:cubicBezTo>
                  <a:pt x="7774671" y="1593967"/>
                  <a:pt x="7786773" y="1591437"/>
                  <a:pt x="7795034" y="1584356"/>
                </a:cubicBezTo>
                <a:cubicBezTo>
                  <a:pt x="7807996" y="1573246"/>
                  <a:pt x="7820138" y="1561104"/>
                  <a:pt x="7831248" y="1548142"/>
                </a:cubicBezTo>
                <a:cubicBezTo>
                  <a:pt x="7838329" y="1539881"/>
                  <a:pt x="7840859" y="1527779"/>
                  <a:pt x="7849355" y="1520982"/>
                </a:cubicBezTo>
                <a:cubicBezTo>
                  <a:pt x="7856807" y="1515020"/>
                  <a:pt x="7867462" y="1514946"/>
                  <a:pt x="7876515" y="1511928"/>
                </a:cubicBezTo>
                <a:cubicBezTo>
                  <a:pt x="7882551" y="1502875"/>
                  <a:pt x="7887303" y="1492819"/>
                  <a:pt x="7894622" y="1484768"/>
                </a:cubicBezTo>
                <a:cubicBezTo>
                  <a:pt x="7917589" y="1459504"/>
                  <a:pt x="7946565" y="1439654"/>
                  <a:pt x="7967050" y="1412340"/>
                </a:cubicBezTo>
                <a:lnTo>
                  <a:pt x="7994210" y="1376126"/>
                </a:lnTo>
                <a:cubicBezTo>
                  <a:pt x="8020180" y="1298222"/>
                  <a:pt x="7973137" y="1425846"/>
                  <a:pt x="8066638" y="1285592"/>
                </a:cubicBezTo>
                <a:cubicBezTo>
                  <a:pt x="8080158" y="1265312"/>
                  <a:pt x="8096184" y="1240184"/>
                  <a:pt x="8111905" y="1222217"/>
                </a:cubicBezTo>
                <a:cubicBezTo>
                  <a:pt x="8123147" y="1209369"/>
                  <a:pt x="8136877" y="1198850"/>
                  <a:pt x="8148119" y="1186003"/>
                </a:cubicBezTo>
                <a:cubicBezTo>
                  <a:pt x="8158055" y="1174647"/>
                  <a:pt x="8166510" y="1162068"/>
                  <a:pt x="8175280" y="1149790"/>
                </a:cubicBezTo>
                <a:cubicBezTo>
                  <a:pt x="8181605" y="1140936"/>
                  <a:pt x="8186034" y="1130650"/>
                  <a:pt x="8193387" y="1122629"/>
                </a:cubicBezTo>
                <a:cubicBezTo>
                  <a:pt x="8219342" y="1094314"/>
                  <a:pt x="8247708" y="1068308"/>
                  <a:pt x="8274868" y="1041148"/>
                </a:cubicBezTo>
                <a:lnTo>
                  <a:pt x="8302028" y="1013988"/>
                </a:lnTo>
                <a:cubicBezTo>
                  <a:pt x="8305046" y="1004934"/>
                  <a:pt x="8306447" y="995169"/>
                  <a:pt x="8311082" y="986827"/>
                </a:cubicBezTo>
                <a:cubicBezTo>
                  <a:pt x="8338156" y="938093"/>
                  <a:pt x="8341462" y="938338"/>
                  <a:pt x="8374456" y="905346"/>
                </a:cubicBezTo>
                <a:cubicBezTo>
                  <a:pt x="8407962" y="838334"/>
                  <a:pt x="8373843" y="897028"/>
                  <a:pt x="8419723" y="841972"/>
                </a:cubicBezTo>
                <a:cubicBezTo>
                  <a:pt x="8426689" y="833613"/>
                  <a:pt x="8430511" y="822862"/>
                  <a:pt x="8437830" y="814811"/>
                </a:cubicBezTo>
                <a:cubicBezTo>
                  <a:pt x="8460797" y="789548"/>
                  <a:pt x="8486115" y="766527"/>
                  <a:pt x="8510258" y="742384"/>
                </a:cubicBezTo>
                <a:cubicBezTo>
                  <a:pt x="8526575" y="726067"/>
                  <a:pt x="8542518" y="706571"/>
                  <a:pt x="8564579" y="697116"/>
                </a:cubicBezTo>
                <a:cubicBezTo>
                  <a:pt x="8576015" y="692215"/>
                  <a:pt x="8588721" y="691081"/>
                  <a:pt x="8600792" y="688063"/>
                </a:cubicBezTo>
                <a:cubicBezTo>
                  <a:pt x="8615881" y="679009"/>
                  <a:pt x="8631982" y="671460"/>
                  <a:pt x="8646060" y="660902"/>
                </a:cubicBezTo>
                <a:cubicBezTo>
                  <a:pt x="8656303" y="653220"/>
                  <a:pt x="8662028" y="639960"/>
                  <a:pt x="8673220" y="633742"/>
                </a:cubicBezTo>
                <a:cubicBezTo>
                  <a:pt x="8689905" y="624473"/>
                  <a:pt x="8709434" y="621671"/>
                  <a:pt x="8727541" y="615635"/>
                </a:cubicBezTo>
                <a:cubicBezTo>
                  <a:pt x="8736594" y="612617"/>
                  <a:pt x="8745312" y="608289"/>
                  <a:pt x="8754701" y="606582"/>
                </a:cubicBezTo>
                <a:cubicBezTo>
                  <a:pt x="8875285" y="584658"/>
                  <a:pt x="8820889" y="593247"/>
                  <a:pt x="8917664" y="579421"/>
                </a:cubicBezTo>
                <a:lnTo>
                  <a:pt x="9433711" y="588475"/>
                </a:lnTo>
                <a:cubicBezTo>
                  <a:pt x="9816238" y="599404"/>
                  <a:pt x="9166796" y="601914"/>
                  <a:pt x="9759636" y="606582"/>
                </a:cubicBezTo>
                <a:lnTo>
                  <a:pt x="10701196" y="606582"/>
                </a:lnTo>
                <a:lnTo>
                  <a:pt x="11669917" y="606582"/>
                </a:lnTo>
                <a:lnTo>
                  <a:pt x="11669917" y="2942376"/>
                </a:lnTo>
                <a:lnTo>
                  <a:pt x="9469925" y="2933322"/>
                </a:lnTo>
                <a:cubicBezTo>
                  <a:pt x="9448800" y="2951429"/>
                  <a:pt x="9430247" y="2973061"/>
                  <a:pt x="9406551" y="2987643"/>
                </a:cubicBezTo>
                <a:cubicBezTo>
                  <a:pt x="9390296" y="2997646"/>
                  <a:pt x="9370337" y="2999714"/>
                  <a:pt x="9352230" y="3005750"/>
                </a:cubicBezTo>
                <a:lnTo>
                  <a:pt x="9325070" y="3014803"/>
                </a:lnTo>
                <a:cubicBezTo>
                  <a:pt x="9276602" y="3047114"/>
                  <a:pt x="9305604" y="3025215"/>
                  <a:pt x="9243589" y="3087231"/>
                </a:cubicBezTo>
                <a:cubicBezTo>
                  <a:pt x="9218031" y="3112789"/>
                  <a:pt x="9194652" y="3132616"/>
                  <a:pt x="9180214" y="3168712"/>
                </a:cubicBezTo>
                <a:cubicBezTo>
                  <a:pt x="9155019" y="3231701"/>
                  <a:pt x="9167246" y="3198562"/>
                  <a:pt x="9144000" y="3268301"/>
                </a:cubicBezTo>
                <a:cubicBezTo>
                  <a:pt x="9136884" y="3310997"/>
                  <a:pt x="9136700" y="3321012"/>
                  <a:pt x="9125893" y="3358835"/>
                </a:cubicBezTo>
                <a:cubicBezTo>
                  <a:pt x="9123271" y="3368011"/>
                  <a:pt x="9121108" y="3377460"/>
                  <a:pt x="9116840" y="3385996"/>
                </a:cubicBezTo>
                <a:cubicBezTo>
                  <a:pt x="9111974" y="3395728"/>
                  <a:pt x="9104131" y="3403709"/>
                  <a:pt x="9098733" y="3413156"/>
                </a:cubicBezTo>
                <a:cubicBezTo>
                  <a:pt x="9092037" y="3424874"/>
                  <a:pt x="9086662" y="3437299"/>
                  <a:pt x="9080626" y="3449370"/>
                </a:cubicBezTo>
                <a:cubicBezTo>
                  <a:pt x="9077608" y="3461441"/>
                  <a:pt x="9078892" y="3475521"/>
                  <a:pt x="9071573" y="3485584"/>
                </a:cubicBezTo>
                <a:cubicBezTo>
                  <a:pt x="9054001" y="3509745"/>
                  <a:pt x="9029323" y="3527833"/>
                  <a:pt x="9008198" y="3548958"/>
                </a:cubicBezTo>
                <a:cubicBezTo>
                  <a:pt x="8999145" y="3558011"/>
                  <a:pt x="8988720" y="3565875"/>
                  <a:pt x="8981038" y="3576118"/>
                </a:cubicBezTo>
                <a:cubicBezTo>
                  <a:pt x="8971985" y="3588189"/>
                  <a:pt x="8962648" y="3600053"/>
                  <a:pt x="8953878" y="3612332"/>
                </a:cubicBezTo>
                <a:cubicBezTo>
                  <a:pt x="8947554" y="3621186"/>
                  <a:pt x="8942737" y="3631134"/>
                  <a:pt x="8935771" y="3639493"/>
                </a:cubicBezTo>
                <a:cubicBezTo>
                  <a:pt x="8927574" y="3649329"/>
                  <a:pt x="8917664" y="3657600"/>
                  <a:pt x="8908610" y="3666653"/>
                </a:cubicBezTo>
                <a:cubicBezTo>
                  <a:pt x="8902574" y="3678724"/>
                  <a:pt x="8898347" y="3691885"/>
                  <a:pt x="8890503" y="3702867"/>
                </a:cubicBezTo>
                <a:cubicBezTo>
                  <a:pt x="8883061" y="3713286"/>
                  <a:pt x="8871539" y="3720191"/>
                  <a:pt x="8863343" y="3730027"/>
                </a:cubicBezTo>
                <a:cubicBezTo>
                  <a:pt x="8856377" y="3738386"/>
                  <a:pt x="8852202" y="3748829"/>
                  <a:pt x="8845236" y="3757188"/>
                </a:cubicBezTo>
                <a:cubicBezTo>
                  <a:pt x="8837040" y="3767024"/>
                  <a:pt x="8826273" y="3774512"/>
                  <a:pt x="8818076" y="3784348"/>
                </a:cubicBezTo>
                <a:cubicBezTo>
                  <a:pt x="8811110" y="3792707"/>
                  <a:pt x="8806935" y="3803149"/>
                  <a:pt x="8799969" y="3811508"/>
                </a:cubicBezTo>
                <a:cubicBezTo>
                  <a:pt x="8791772" y="3821344"/>
                  <a:pt x="8780250" y="3828250"/>
                  <a:pt x="8772808" y="3838669"/>
                </a:cubicBezTo>
                <a:cubicBezTo>
                  <a:pt x="8764963" y="3849651"/>
                  <a:pt x="8762545" y="3863901"/>
                  <a:pt x="8754701" y="3874883"/>
                </a:cubicBezTo>
                <a:cubicBezTo>
                  <a:pt x="8747259" y="3885302"/>
                  <a:pt x="8735738" y="3892207"/>
                  <a:pt x="8727541" y="3902043"/>
                </a:cubicBezTo>
                <a:cubicBezTo>
                  <a:pt x="8720575" y="3910402"/>
                  <a:pt x="8716713" y="3921115"/>
                  <a:pt x="8709434" y="3929203"/>
                </a:cubicBezTo>
                <a:cubicBezTo>
                  <a:pt x="8572731" y="4081096"/>
                  <a:pt x="8707541" y="3932398"/>
                  <a:pt x="8600792" y="4019738"/>
                </a:cubicBezTo>
                <a:cubicBezTo>
                  <a:pt x="8580973" y="4035953"/>
                  <a:pt x="8564579" y="4055952"/>
                  <a:pt x="8546472" y="4074059"/>
                </a:cubicBezTo>
                <a:lnTo>
                  <a:pt x="8519311" y="4101219"/>
                </a:lnTo>
                <a:cubicBezTo>
                  <a:pt x="8510257" y="4110273"/>
                  <a:pt x="8504298" y="4124331"/>
                  <a:pt x="8492151" y="4128380"/>
                </a:cubicBezTo>
                <a:cubicBezTo>
                  <a:pt x="8474044" y="4134416"/>
                  <a:pt x="8453711" y="4135900"/>
                  <a:pt x="8437830" y="4146487"/>
                </a:cubicBezTo>
                <a:cubicBezTo>
                  <a:pt x="8428777" y="4152523"/>
                  <a:pt x="8420613" y="4160175"/>
                  <a:pt x="8410670" y="4164594"/>
                </a:cubicBezTo>
                <a:cubicBezTo>
                  <a:pt x="8393229" y="4172346"/>
                  <a:pt x="8356349" y="4182701"/>
                  <a:pt x="8356349" y="4182701"/>
                </a:cubicBezTo>
                <a:cubicBezTo>
                  <a:pt x="8351489" y="4186346"/>
                  <a:pt x="8303804" y="4223155"/>
                  <a:pt x="8292975" y="4227968"/>
                </a:cubicBezTo>
                <a:cubicBezTo>
                  <a:pt x="8275534" y="4235720"/>
                  <a:pt x="8255725" y="4237539"/>
                  <a:pt x="8238654" y="4246075"/>
                </a:cubicBezTo>
                <a:cubicBezTo>
                  <a:pt x="8226583" y="4252111"/>
                  <a:pt x="8214971" y="4259170"/>
                  <a:pt x="8202440" y="4264182"/>
                </a:cubicBezTo>
                <a:cubicBezTo>
                  <a:pt x="8184719" y="4271271"/>
                  <a:pt x="8148119" y="4282289"/>
                  <a:pt x="8148119" y="4282289"/>
                </a:cubicBezTo>
                <a:cubicBezTo>
                  <a:pt x="8139066" y="4291342"/>
                  <a:pt x="8131612" y="4302347"/>
                  <a:pt x="8120959" y="4309449"/>
                </a:cubicBezTo>
                <a:cubicBezTo>
                  <a:pt x="8106421" y="4319141"/>
                  <a:pt x="8045435" y="4326869"/>
                  <a:pt x="8039478" y="4327556"/>
                </a:cubicBezTo>
                <a:cubicBezTo>
                  <a:pt x="7979220" y="4334509"/>
                  <a:pt x="7918695" y="4338965"/>
                  <a:pt x="7858408" y="4345663"/>
                </a:cubicBezTo>
                <a:cubicBezTo>
                  <a:pt x="7639532" y="4369982"/>
                  <a:pt x="7966047" y="4338586"/>
                  <a:pt x="7722606" y="4363770"/>
                </a:cubicBezTo>
                <a:lnTo>
                  <a:pt x="7532484" y="4381877"/>
                </a:lnTo>
                <a:cubicBezTo>
                  <a:pt x="7523430" y="4384895"/>
                  <a:pt x="7514499" y="4388308"/>
                  <a:pt x="7505323" y="4390930"/>
                </a:cubicBezTo>
                <a:cubicBezTo>
                  <a:pt x="7393607" y="4422849"/>
                  <a:pt x="7339993" y="4404019"/>
                  <a:pt x="7179398" y="4409037"/>
                </a:cubicBezTo>
                <a:cubicBezTo>
                  <a:pt x="6997059" y="4469821"/>
                  <a:pt x="7121625" y="4431650"/>
                  <a:pt x="6654297" y="4409037"/>
                </a:cubicBezTo>
                <a:cubicBezTo>
                  <a:pt x="6632353" y="4407975"/>
                  <a:pt x="6612568" y="4394694"/>
                  <a:pt x="6590923" y="4390930"/>
                </a:cubicBezTo>
                <a:cubicBezTo>
                  <a:pt x="6542982" y="4382592"/>
                  <a:pt x="6493276" y="4384624"/>
                  <a:pt x="6446068" y="4372823"/>
                </a:cubicBezTo>
                <a:cubicBezTo>
                  <a:pt x="6332874" y="4344526"/>
                  <a:pt x="6473599" y="4380689"/>
                  <a:pt x="6382693" y="4354716"/>
                </a:cubicBezTo>
                <a:cubicBezTo>
                  <a:pt x="6370729" y="4351298"/>
                  <a:pt x="6358398" y="4349238"/>
                  <a:pt x="6346480" y="4345663"/>
                </a:cubicBezTo>
                <a:cubicBezTo>
                  <a:pt x="6328198" y="4340179"/>
                  <a:pt x="6311098" y="4329924"/>
                  <a:pt x="6292159" y="4327556"/>
                </a:cubicBezTo>
                <a:cubicBezTo>
                  <a:pt x="6248184" y="4322059"/>
                  <a:pt x="6215937" y="4319817"/>
                  <a:pt x="6174464" y="4309449"/>
                </a:cubicBezTo>
                <a:cubicBezTo>
                  <a:pt x="6122764" y="4296525"/>
                  <a:pt x="6173164" y="4302628"/>
                  <a:pt x="6111090" y="4291342"/>
                </a:cubicBezTo>
                <a:cubicBezTo>
                  <a:pt x="6053241" y="4280824"/>
                  <a:pt x="6035127" y="4282684"/>
                  <a:pt x="5975288" y="4273235"/>
                </a:cubicBezTo>
                <a:cubicBezTo>
                  <a:pt x="5941960" y="4267973"/>
                  <a:pt x="5909066" y="4260133"/>
                  <a:pt x="5875699" y="4255128"/>
                </a:cubicBezTo>
                <a:cubicBezTo>
                  <a:pt x="5779050" y="4240631"/>
                  <a:pt x="5819107" y="4252863"/>
                  <a:pt x="5739897" y="4237021"/>
                </a:cubicBezTo>
                <a:cubicBezTo>
                  <a:pt x="5685658" y="4226173"/>
                  <a:pt x="5718188" y="4229785"/>
                  <a:pt x="5658416" y="4209861"/>
                </a:cubicBezTo>
                <a:cubicBezTo>
                  <a:pt x="5646612" y="4205926"/>
                  <a:pt x="5634166" y="4204225"/>
                  <a:pt x="5622202" y="4200807"/>
                </a:cubicBezTo>
                <a:cubicBezTo>
                  <a:pt x="5531324" y="4174842"/>
                  <a:pt x="5671988" y="4210989"/>
                  <a:pt x="5558828" y="4182701"/>
                </a:cubicBezTo>
                <a:cubicBezTo>
                  <a:pt x="5537577" y="4172075"/>
                  <a:pt x="5490896" y="4144468"/>
                  <a:pt x="5459240" y="4137433"/>
                </a:cubicBezTo>
                <a:cubicBezTo>
                  <a:pt x="5441320" y="4133451"/>
                  <a:pt x="5423026" y="4131398"/>
                  <a:pt x="5404919" y="4128380"/>
                </a:cubicBezTo>
                <a:cubicBezTo>
                  <a:pt x="5386812" y="4122344"/>
                  <a:pt x="5369314" y="4114016"/>
                  <a:pt x="5350598" y="4110273"/>
                </a:cubicBezTo>
                <a:cubicBezTo>
                  <a:pt x="5335509" y="4107255"/>
                  <a:pt x="5320564" y="4103395"/>
                  <a:pt x="5305331" y="4101219"/>
                </a:cubicBezTo>
                <a:cubicBezTo>
                  <a:pt x="5278278" y="4097354"/>
                  <a:pt x="5250990" y="4095359"/>
                  <a:pt x="5223850" y="4092166"/>
                </a:cubicBezTo>
                <a:lnTo>
                  <a:pt x="5151422" y="4083112"/>
                </a:lnTo>
                <a:lnTo>
                  <a:pt x="5097101" y="4065005"/>
                </a:lnTo>
                <a:cubicBezTo>
                  <a:pt x="5088048" y="4061987"/>
                  <a:pt x="5079354" y="4057521"/>
                  <a:pt x="5069941" y="4055952"/>
                </a:cubicBezTo>
                <a:cubicBezTo>
                  <a:pt x="5003346" y="4044854"/>
                  <a:pt x="5033429" y="4051351"/>
                  <a:pt x="4979406" y="4037845"/>
                </a:cubicBezTo>
                <a:cubicBezTo>
                  <a:pt x="4970353" y="4031809"/>
                  <a:pt x="4962247" y="4024024"/>
                  <a:pt x="4952246" y="4019738"/>
                </a:cubicBezTo>
                <a:cubicBezTo>
                  <a:pt x="4940809" y="4014837"/>
                  <a:pt x="4928452" y="4011438"/>
                  <a:pt x="4916032" y="4010685"/>
                </a:cubicBezTo>
                <a:cubicBezTo>
                  <a:pt x="4828624" y="4005388"/>
                  <a:pt x="4740999" y="4004649"/>
                  <a:pt x="4653482" y="4001631"/>
                </a:cubicBezTo>
                <a:cubicBezTo>
                  <a:pt x="4616387" y="3983084"/>
                  <a:pt x="4613961" y="3984569"/>
                  <a:pt x="4581054" y="3956364"/>
                </a:cubicBezTo>
                <a:cubicBezTo>
                  <a:pt x="4520059" y="3904083"/>
                  <a:pt x="4586760" y="3951114"/>
                  <a:pt x="4526733" y="3911097"/>
                </a:cubicBezTo>
                <a:cubicBezTo>
                  <a:pt x="4520697" y="3902043"/>
                  <a:pt x="4517123" y="3890733"/>
                  <a:pt x="4508626" y="3883936"/>
                </a:cubicBezTo>
                <a:cubicBezTo>
                  <a:pt x="4501174" y="3877974"/>
                  <a:pt x="4490002" y="3879151"/>
                  <a:pt x="4481466" y="3874883"/>
                </a:cubicBezTo>
                <a:cubicBezTo>
                  <a:pt x="4471734" y="3870017"/>
                  <a:pt x="4462438" y="3864005"/>
                  <a:pt x="4454305" y="3856776"/>
                </a:cubicBezTo>
                <a:cubicBezTo>
                  <a:pt x="4435166" y="3839764"/>
                  <a:pt x="4421291" y="3816659"/>
                  <a:pt x="4399985" y="3802455"/>
                </a:cubicBezTo>
                <a:cubicBezTo>
                  <a:pt x="4381878" y="3790384"/>
                  <a:pt x="4365128" y="3775973"/>
                  <a:pt x="4345664" y="3766241"/>
                </a:cubicBezTo>
                <a:cubicBezTo>
                  <a:pt x="4333593" y="3760205"/>
                  <a:pt x="4319989" y="3756565"/>
                  <a:pt x="4309450" y="3748134"/>
                </a:cubicBezTo>
                <a:cubicBezTo>
                  <a:pt x="4289454" y="3732137"/>
                  <a:pt x="4275615" y="3709177"/>
                  <a:pt x="4255129" y="3693813"/>
                </a:cubicBezTo>
                <a:cubicBezTo>
                  <a:pt x="4226645" y="3672450"/>
                  <a:pt x="4215840" y="3660973"/>
                  <a:pt x="4182701" y="3648546"/>
                </a:cubicBezTo>
                <a:cubicBezTo>
                  <a:pt x="4171051" y="3644177"/>
                  <a:pt x="4158559" y="3642511"/>
                  <a:pt x="4146488" y="3639493"/>
                </a:cubicBezTo>
                <a:cubicBezTo>
                  <a:pt x="4137434" y="3630439"/>
                  <a:pt x="4127524" y="3622168"/>
                  <a:pt x="4119327" y="3612332"/>
                </a:cubicBezTo>
                <a:cubicBezTo>
                  <a:pt x="4112361" y="3603973"/>
                  <a:pt x="4109716" y="3591969"/>
                  <a:pt x="4101220" y="3585172"/>
                </a:cubicBezTo>
                <a:cubicBezTo>
                  <a:pt x="4093768" y="3579210"/>
                  <a:pt x="4083113" y="3579136"/>
                  <a:pt x="4074060" y="3576118"/>
                </a:cubicBezTo>
                <a:cubicBezTo>
                  <a:pt x="4065006" y="3567065"/>
                  <a:pt x="4056735" y="3557155"/>
                  <a:pt x="4046899" y="3548958"/>
                </a:cubicBezTo>
                <a:cubicBezTo>
                  <a:pt x="3980796" y="3493872"/>
                  <a:pt x="4065038" y="3577053"/>
                  <a:pt x="3983525" y="3503691"/>
                </a:cubicBezTo>
                <a:cubicBezTo>
                  <a:pt x="3964491" y="3486561"/>
                  <a:pt x="3950510" y="3463574"/>
                  <a:pt x="3929204" y="3449370"/>
                </a:cubicBezTo>
                <a:cubicBezTo>
                  <a:pt x="3920151" y="3443334"/>
                  <a:pt x="3910176" y="3438492"/>
                  <a:pt x="3902044" y="3431263"/>
                </a:cubicBezTo>
                <a:cubicBezTo>
                  <a:pt x="3882905" y="3414250"/>
                  <a:pt x="3847723" y="3376942"/>
                  <a:pt x="3847723" y="3376942"/>
                </a:cubicBezTo>
                <a:cubicBezTo>
                  <a:pt x="3838357" y="3348844"/>
                  <a:pt x="3837345" y="3341537"/>
                  <a:pt x="3820563" y="3313568"/>
                </a:cubicBezTo>
                <a:cubicBezTo>
                  <a:pt x="3809367" y="3294907"/>
                  <a:pt x="3796420" y="3277354"/>
                  <a:pt x="3784349" y="3259247"/>
                </a:cubicBezTo>
                <a:lnTo>
                  <a:pt x="3766242" y="3232087"/>
                </a:lnTo>
                <a:cubicBezTo>
                  <a:pt x="3743489" y="3163823"/>
                  <a:pt x="3774180" y="3247961"/>
                  <a:pt x="3739082" y="3177766"/>
                </a:cubicBezTo>
                <a:cubicBezTo>
                  <a:pt x="3712877" y="3125356"/>
                  <a:pt x="3754354" y="3174931"/>
                  <a:pt x="3702868" y="3123445"/>
                </a:cubicBezTo>
                <a:cubicBezTo>
                  <a:pt x="3699850" y="3114392"/>
                  <a:pt x="3699108" y="3104225"/>
                  <a:pt x="3693814" y="3096285"/>
                </a:cubicBezTo>
                <a:cubicBezTo>
                  <a:pt x="3686712" y="3085632"/>
                  <a:pt x="3674851" y="3078960"/>
                  <a:pt x="3666654" y="3069124"/>
                </a:cubicBezTo>
                <a:cubicBezTo>
                  <a:pt x="3659688" y="3060765"/>
                  <a:pt x="3654583" y="3051017"/>
                  <a:pt x="3648547" y="3041964"/>
                </a:cubicBezTo>
                <a:cubicBezTo>
                  <a:pt x="3630450" y="2951484"/>
                  <a:pt x="3655809" y="3034751"/>
                  <a:pt x="3612333" y="2969536"/>
                </a:cubicBezTo>
                <a:cubicBezTo>
                  <a:pt x="3572175" y="2909297"/>
                  <a:pt x="3640117" y="2976263"/>
                  <a:pt x="3585173" y="2915215"/>
                </a:cubicBezTo>
                <a:cubicBezTo>
                  <a:pt x="3565188" y="2893009"/>
                  <a:pt x="3538370" y="2876698"/>
                  <a:pt x="3521798" y="2851841"/>
                </a:cubicBezTo>
                <a:cubicBezTo>
                  <a:pt x="3505704" y="2827701"/>
                  <a:pt x="3500659" y="2816286"/>
                  <a:pt x="3476531" y="2797520"/>
                </a:cubicBezTo>
                <a:cubicBezTo>
                  <a:pt x="3459353" y="2784159"/>
                  <a:pt x="3439620" y="2774363"/>
                  <a:pt x="3422210" y="2761306"/>
                </a:cubicBezTo>
                <a:cubicBezTo>
                  <a:pt x="3398068" y="2743199"/>
                  <a:pt x="3376775" y="2720482"/>
                  <a:pt x="3349783" y="2706986"/>
                </a:cubicBezTo>
                <a:cubicBezTo>
                  <a:pt x="3337712" y="2700950"/>
                  <a:pt x="3324551" y="2696724"/>
                  <a:pt x="3313569" y="2688879"/>
                </a:cubicBezTo>
                <a:cubicBezTo>
                  <a:pt x="3254230" y="2646494"/>
                  <a:pt x="3317509" y="2672085"/>
                  <a:pt x="3259248" y="2652665"/>
                </a:cubicBezTo>
                <a:cubicBezTo>
                  <a:pt x="3250195" y="2646629"/>
                  <a:pt x="3240447" y="2641524"/>
                  <a:pt x="3232088" y="2634558"/>
                </a:cubicBezTo>
                <a:cubicBezTo>
                  <a:pt x="3222252" y="2626361"/>
                  <a:pt x="3215580" y="2614500"/>
                  <a:pt x="3204927" y="2607398"/>
                </a:cubicBezTo>
                <a:cubicBezTo>
                  <a:pt x="3196987" y="2602104"/>
                  <a:pt x="3186820" y="2601362"/>
                  <a:pt x="3177767" y="2598344"/>
                </a:cubicBezTo>
                <a:cubicBezTo>
                  <a:pt x="3157745" y="2578323"/>
                  <a:pt x="3148654" y="2565681"/>
                  <a:pt x="3123446" y="2553077"/>
                </a:cubicBezTo>
                <a:cubicBezTo>
                  <a:pt x="3114910" y="2548809"/>
                  <a:pt x="3104822" y="2548291"/>
                  <a:pt x="3096286" y="2544023"/>
                </a:cubicBezTo>
                <a:cubicBezTo>
                  <a:pt x="3086554" y="2539157"/>
                  <a:pt x="3079126" y="2530202"/>
                  <a:pt x="3069125" y="2525916"/>
                </a:cubicBezTo>
                <a:cubicBezTo>
                  <a:pt x="3057688" y="2521015"/>
                  <a:pt x="3044804" y="2520522"/>
                  <a:pt x="3032911" y="2516863"/>
                </a:cubicBezTo>
                <a:cubicBezTo>
                  <a:pt x="3005547" y="2508443"/>
                  <a:pt x="2978590" y="2498756"/>
                  <a:pt x="2951430" y="2489702"/>
                </a:cubicBezTo>
                <a:cubicBezTo>
                  <a:pt x="2942377" y="2486684"/>
                  <a:pt x="2933717" y="2481999"/>
                  <a:pt x="2924270" y="2480649"/>
                </a:cubicBezTo>
                <a:lnTo>
                  <a:pt x="2860895" y="2471596"/>
                </a:lnTo>
                <a:cubicBezTo>
                  <a:pt x="2851842" y="2468578"/>
                  <a:pt x="2842911" y="2465164"/>
                  <a:pt x="2833735" y="2462542"/>
                </a:cubicBezTo>
                <a:cubicBezTo>
                  <a:pt x="2821771" y="2459124"/>
                  <a:pt x="2809325" y="2457424"/>
                  <a:pt x="2797521" y="2453489"/>
                </a:cubicBezTo>
                <a:cubicBezTo>
                  <a:pt x="2782104" y="2448350"/>
                  <a:pt x="2767933" y="2439658"/>
                  <a:pt x="2752254" y="2435382"/>
                </a:cubicBezTo>
                <a:cubicBezTo>
                  <a:pt x="2734544" y="2430552"/>
                  <a:pt x="2716105" y="2428924"/>
                  <a:pt x="2697933" y="2426328"/>
                </a:cubicBezTo>
                <a:cubicBezTo>
                  <a:pt x="2432818" y="2388454"/>
                  <a:pt x="2287958" y="2417275"/>
                  <a:pt x="1928389" y="2417275"/>
                </a:cubicBezTo>
                <a:lnTo>
                  <a:pt x="18107" y="2408221"/>
                </a:lnTo>
                <a:lnTo>
                  <a:pt x="54321" y="0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A8D7DF27-339A-41E8-AB97-B62EC715544E}"/>
              </a:ext>
            </a:extLst>
          </p:cNvPr>
          <p:cNvSpPr/>
          <p:nvPr/>
        </p:nvSpPr>
        <p:spPr>
          <a:xfrm>
            <a:off x="81481" y="1158844"/>
            <a:ext cx="12029038" cy="2321371"/>
          </a:xfrm>
          <a:custGeom>
            <a:avLst/>
            <a:gdLst>
              <a:gd name="connsiteX0" fmla="*/ 0 w 11497901"/>
              <a:gd name="connsiteY0" fmla="*/ 27160 h 2321371"/>
              <a:gd name="connsiteX1" fmla="*/ 45268 w 11497901"/>
              <a:gd name="connsiteY1" fmla="*/ 36213 h 2321371"/>
              <a:gd name="connsiteX2" fmla="*/ 126749 w 11497901"/>
              <a:gd name="connsiteY2" fmla="*/ 54320 h 2321371"/>
              <a:gd name="connsiteX3" fmla="*/ 452673 w 11497901"/>
              <a:gd name="connsiteY3" fmla="*/ 72427 h 2321371"/>
              <a:gd name="connsiteX4" fmla="*/ 1539089 w 11497901"/>
              <a:gd name="connsiteY4" fmla="*/ 54320 h 2321371"/>
              <a:gd name="connsiteX5" fmla="*/ 1620570 w 11497901"/>
              <a:gd name="connsiteY5" fmla="*/ 45267 h 2321371"/>
              <a:gd name="connsiteX6" fmla="*/ 1747319 w 11497901"/>
              <a:gd name="connsiteY6" fmla="*/ 36213 h 2321371"/>
              <a:gd name="connsiteX7" fmla="*/ 2109458 w 11497901"/>
              <a:gd name="connsiteY7" fmla="*/ 9053 h 2321371"/>
              <a:gd name="connsiteX8" fmla="*/ 2218099 w 11497901"/>
              <a:gd name="connsiteY8" fmla="*/ 0 h 2321371"/>
              <a:gd name="connsiteX9" fmla="*/ 2897109 w 11497901"/>
              <a:gd name="connsiteY9" fmla="*/ 9053 h 2321371"/>
              <a:gd name="connsiteX10" fmla="*/ 3051018 w 11497901"/>
              <a:gd name="connsiteY10" fmla="*/ 18106 h 2321371"/>
              <a:gd name="connsiteX11" fmla="*/ 3141553 w 11497901"/>
              <a:gd name="connsiteY11" fmla="*/ 36213 h 2321371"/>
              <a:gd name="connsiteX12" fmla="*/ 3204927 w 11497901"/>
              <a:gd name="connsiteY12" fmla="*/ 45267 h 2321371"/>
              <a:gd name="connsiteX13" fmla="*/ 3295462 w 11497901"/>
              <a:gd name="connsiteY13" fmla="*/ 72427 h 2321371"/>
              <a:gd name="connsiteX14" fmla="*/ 3331675 w 11497901"/>
              <a:gd name="connsiteY14" fmla="*/ 81481 h 2321371"/>
              <a:gd name="connsiteX15" fmla="*/ 3395050 w 11497901"/>
              <a:gd name="connsiteY15" fmla="*/ 108641 h 2321371"/>
              <a:gd name="connsiteX16" fmla="*/ 3476531 w 11497901"/>
              <a:gd name="connsiteY16" fmla="*/ 172015 h 2321371"/>
              <a:gd name="connsiteX17" fmla="*/ 3494638 w 11497901"/>
              <a:gd name="connsiteY17" fmla="*/ 199176 h 2321371"/>
              <a:gd name="connsiteX18" fmla="*/ 3530852 w 11497901"/>
              <a:gd name="connsiteY18" fmla="*/ 217283 h 2321371"/>
              <a:gd name="connsiteX19" fmla="*/ 3594226 w 11497901"/>
              <a:gd name="connsiteY19" fmla="*/ 280657 h 2321371"/>
              <a:gd name="connsiteX20" fmla="*/ 3621386 w 11497901"/>
              <a:gd name="connsiteY20" fmla="*/ 298764 h 2321371"/>
              <a:gd name="connsiteX21" fmla="*/ 3657600 w 11497901"/>
              <a:gd name="connsiteY21" fmla="*/ 316871 h 2321371"/>
              <a:gd name="connsiteX22" fmla="*/ 3684761 w 11497901"/>
              <a:gd name="connsiteY22" fmla="*/ 344031 h 2321371"/>
              <a:gd name="connsiteX23" fmla="*/ 3748135 w 11497901"/>
              <a:gd name="connsiteY23" fmla="*/ 389299 h 2321371"/>
              <a:gd name="connsiteX24" fmla="*/ 3793402 w 11497901"/>
              <a:gd name="connsiteY24" fmla="*/ 425512 h 2321371"/>
              <a:gd name="connsiteX25" fmla="*/ 3802456 w 11497901"/>
              <a:gd name="connsiteY25" fmla="*/ 497940 h 2321371"/>
              <a:gd name="connsiteX26" fmla="*/ 3838669 w 11497901"/>
              <a:gd name="connsiteY26" fmla="*/ 579421 h 2321371"/>
              <a:gd name="connsiteX27" fmla="*/ 3902044 w 11497901"/>
              <a:gd name="connsiteY27" fmla="*/ 642796 h 2321371"/>
              <a:gd name="connsiteX28" fmla="*/ 3947311 w 11497901"/>
              <a:gd name="connsiteY28" fmla="*/ 706170 h 2321371"/>
              <a:gd name="connsiteX29" fmla="*/ 3974471 w 11497901"/>
              <a:gd name="connsiteY29" fmla="*/ 742384 h 2321371"/>
              <a:gd name="connsiteX30" fmla="*/ 4028792 w 11497901"/>
              <a:gd name="connsiteY30" fmla="*/ 778598 h 2321371"/>
              <a:gd name="connsiteX31" fmla="*/ 4110273 w 11497901"/>
              <a:gd name="connsiteY31" fmla="*/ 841972 h 2321371"/>
              <a:gd name="connsiteX32" fmla="*/ 4155541 w 11497901"/>
              <a:gd name="connsiteY32" fmla="*/ 860079 h 2321371"/>
              <a:gd name="connsiteX33" fmla="*/ 4255129 w 11497901"/>
              <a:gd name="connsiteY33" fmla="*/ 941560 h 2321371"/>
              <a:gd name="connsiteX34" fmla="*/ 4291343 w 11497901"/>
              <a:gd name="connsiteY34" fmla="*/ 968720 h 2321371"/>
              <a:gd name="connsiteX35" fmla="*/ 4327557 w 11497901"/>
              <a:gd name="connsiteY35" fmla="*/ 1004934 h 2321371"/>
              <a:gd name="connsiteX36" fmla="*/ 4399984 w 11497901"/>
              <a:gd name="connsiteY36" fmla="*/ 1041148 h 2321371"/>
              <a:gd name="connsiteX37" fmla="*/ 4454305 w 11497901"/>
              <a:gd name="connsiteY37" fmla="*/ 1095469 h 2321371"/>
              <a:gd name="connsiteX38" fmla="*/ 4490519 w 11497901"/>
              <a:gd name="connsiteY38" fmla="*/ 1122629 h 2321371"/>
              <a:gd name="connsiteX39" fmla="*/ 4599161 w 11497901"/>
              <a:gd name="connsiteY39" fmla="*/ 1204110 h 2321371"/>
              <a:gd name="connsiteX40" fmla="*/ 4617268 w 11497901"/>
              <a:gd name="connsiteY40" fmla="*/ 1231271 h 2321371"/>
              <a:gd name="connsiteX41" fmla="*/ 4644428 w 11497901"/>
              <a:gd name="connsiteY41" fmla="*/ 1249378 h 2321371"/>
              <a:gd name="connsiteX42" fmla="*/ 4689695 w 11497901"/>
              <a:gd name="connsiteY42" fmla="*/ 1321806 h 2321371"/>
              <a:gd name="connsiteX43" fmla="*/ 4744016 w 11497901"/>
              <a:gd name="connsiteY43" fmla="*/ 1376126 h 2321371"/>
              <a:gd name="connsiteX44" fmla="*/ 4789283 w 11497901"/>
              <a:gd name="connsiteY44" fmla="*/ 1439501 h 2321371"/>
              <a:gd name="connsiteX45" fmla="*/ 4825497 w 11497901"/>
              <a:gd name="connsiteY45" fmla="*/ 1511928 h 2321371"/>
              <a:gd name="connsiteX46" fmla="*/ 4852658 w 11497901"/>
              <a:gd name="connsiteY46" fmla="*/ 1548142 h 2321371"/>
              <a:gd name="connsiteX47" fmla="*/ 4906978 w 11497901"/>
              <a:gd name="connsiteY47" fmla="*/ 1602463 h 2321371"/>
              <a:gd name="connsiteX48" fmla="*/ 4925085 w 11497901"/>
              <a:gd name="connsiteY48" fmla="*/ 1629623 h 2321371"/>
              <a:gd name="connsiteX49" fmla="*/ 4979406 w 11497901"/>
              <a:gd name="connsiteY49" fmla="*/ 1692998 h 2321371"/>
              <a:gd name="connsiteX50" fmla="*/ 5006567 w 11497901"/>
              <a:gd name="connsiteY50" fmla="*/ 1738265 h 2321371"/>
              <a:gd name="connsiteX51" fmla="*/ 5060887 w 11497901"/>
              <a:gd name="connsiteY51" fmla="*/ 1792586 h 2321371"/>
              <a:gd name="connsiteX52" fmla="*/ 5088048 w 11497901"/>
              <a:gd name="connsiteY52" fmla="*/ 1819746 h 2321371"/>
              <a:gd name="connsiteX53" fmla="*/ 5160475 w 11497901"/>
              <a:gd name="connsiteY53" fmla="*/ 1901227 h 2321371"/>
              <a:gd name="connsiteX54" fmla="*/ 5214796 w 11497901"/>
              <a:gd name="connsiteY54" fmla="*/ 1937441 h 2321371"/>
              <a:gd name="connsiteX55" fmla="*/ 5287224 w 11497901"/>
              <a:gd name="connsiteY55" fmla="*/ 1964602 h 2321371"/>
              <a:gd name="connsiteX56" fmla="*/ 5332491 w 11497901"/>
              <a:gd name="connsiteY56" fmla="*/ 1973655 h 2321371"/>
              <a:gd name="connsiteX57" fmla="*/ 5368705 w 11497901"/>
              <a:gd name="connsiteY57" fmla="*/ 2000815 h 2321371"/>
              <a:gd name="connsiteX58" fmla="*/ 5459240 w 11497901"/>
              <a:gd name="connsiteY58" fmla="*/ 2027976 h 2321371"/>
              <a:gd name="connsiteX59" fmla="*/ 5522614 w 11497901"/>
              <a:gd name="connsiteY59" fmla="*/ 2046083 h 2321371"/>
              <a:gd name="connsiteX60" fmla="*/ 5703683 w 11497901"/>
              <a:gd name="connsiteY60" fmla="*/ 2064190 h 2321371"/>
              <a:gd name="connsiteX61" fmla="*/ 5794218 w 11497901"/>
              <a:gd name="connsiteY61" fmla="*/ 2091350 h 2321371"/>
              <a:gd name="connsiteX62" fmla="*/ 5884753 w 11497901"/>
              <a:gd name="connsiteY62" fmla="*/ 2109457 h 2321371"/>
              <a:gd name="connsiteX63" fmla="*/ 5948127 w 11497901"/>
              <a:gd name="connsiteY63" fmla="*/ 2127564 h 2321371"/>
              <a:gd name="connsiteX64" fmla="*/ 6002448 w 11497901"/>
              <a:gd name="connsiteY64" fmla="*/ 2145671 h 2321371"/>
              <a:gd name="connsiteX65" fmla="*/ 6065822 w 11497901"/>
              <a:gd name="connsiteY65" fmla="*/ 2181885 h 2321371"/>
              <a:gd name="connsiteX66" fmla="*/ 6092982 w 11497901"/>
              <a:gd name="connsiteY66" fmla="*/ 2190938 h 2321371"/>
              <a:gd name="connsiteX67" fmla="*/ 6138250 w 11497901"/>
              <a:gd name="connsiteY67" fmla="*/ 2209045 h 2321371"/>
              <a:gd name="connsiteX68" fmla="*/ 6165410 w 11497901"/>
              <a:gd name="connsiteY68" fmla="*/ 2227152 h 2321371"/>
              <a:gd name="connsiteX69" fmla="*/ 6192570 w 11497901"/>
              <a:gd name="connsiteY69" fmla="*/ 2236206 h 2321371"/>
              <a:gd name="connsiteX70" fmla="*/ 6255945 w 11497901"/>
              <a:gd name="connsiteY70" fmla="*/ 2254312 h 2321371"/>
              <a:gd name="connsiteX71" fmla="*/ 6283105 w 11497901"/>
              <a:gd name="connsiteY71" fmla="*/ 2272419 h 2321371"/>
              <a:gd name="connsiteX72" fmla="*/ 6382693 w 11497901"/>
              <a:gd name="connsiteY72" fmla="*/ 2299580 h 2321371"/>
              <a:gd name="connsiteX73" fmla="*/ 6409854 w 11497901"/>
              <a:gd name="connsiteY73" fmla="*/ 2317687 h 2321371"/>
              <a:gd name="connsiteX74" fmla="*/ 6645244 w 11497901"/>
              <a:gd name="connsiteY74" fmla="*/ 2290526 h 2321371"/>
              <a:gd name="connsiteX75" fmla="*/ 6699565 w 11497901"/>
              <a:gd name="connsiteY75" fmla="*/ 2263366 h 2321371"/>
              <a:gd name="connsiteX76" fmla="*/ 6907794 w 11497901"/>
              <a:gd name="connsiteY76" fmla="*/ 2209045 h 2321371"/>
              <a:gd name="connsiteX77" fmla="*/ 7016436 w 11497901"/>
              <a:gd name="connsiteY77" fmla="*/ 2172831 h 2321371"/>
              <a:gd name="connsiteX78" fmla="*/ 7061703 w 11497901"/>
              <a:gd name="connsiteY78" fmla="*/ 2154724 h 2321371"/>
              <a:gd name="connsiteX79" fmla="*/ 7405735 w 11497901"/>
              <a:gd name="connsiteY79" fmla="*/ 2136617 h 2321371"/>
              <a:gd name="connsiteX80" fmla="*/ 7478163 w 11497901"/>
              <a:gd name="connsiteY80" fmla="*/ 2127564 h 2321371"/>
              <a:gd name="connsiteX81" fmla="*/ 7559644 w 11497901"/>
              <a:gd name="connsiteY81" fmla="*/ 2118510 h 2321371"/>
              <a:gd name="connsiteX82" fmla="*/ 7623018 w 11497901"/>
              <a:gd name="connsiteY82" fmla="*/ 2109457 h 2321371"/>
              <a:gd name="connsiteX83" fmla="*/ 7668285 w 11497901"/>
              <a:gd name="connsiteY83" fmla="*/ 2091350 h 2321371"/>
              <a:gd name="connsiteX84" fmla="*/ 7704499 w 11497901"/>
              <a:gd name="connsiteY84" fmla="*/ 2082297 h 2321371"/>
              <a:gd name="connsiteX85" fmla="*/ 7813141 w 11497901"/>
              <a:gd name="connsiteY85" fmla="*/ 2000815 h 2321371"/>
              <a:gd name="connsiteX86" fmla="*/ 7885569 w 11497901"/>
              <a:gd name="connsiteY86" fmla="*/ 1973655 h 2321371"/>
              <a:gd name="connsiteX87" fmla="*/ 7957996 w 11497901"/>
              <a:gd name="connsiteY87" fmla="*/ 1928388 h 2321371"/>
              <a:gd name="connsiteX88" fmla="*/ 8021370 w 11497901"/>
              <a:gd name="connsiteY88" fmla="*/ 1883120 h 2321371"/>
              <a:gd name="connsiteX89" fmla="*/ 8102852 w 11497901"/>
              <a:gd name="connsiteY89" fmla="*/ 1810693 h 2321371"/>
              <a:gd name="connsiteX90" fmla="*/ 8229600 w 11497901"/>
              <a:gd name="connsiteY90" fmla="*/ 1720158 h 2321371"/>
              <a:gd name="connsiteX91" fmla="*/ 8274868 w 11497901"/>
              <a:gd name="connsiteY91" fmla="*/ 1683944 h 2321371"/>
              <a:gd name="connsiteX92" fmla="*/ 8302028 w 11497901"/>
              <a:gd name="connsiteY92" fmla="*/ 1647730 h 2321371"/>
              <a:gd name="connsiteX93" fmla="*/ 8374456 w 11497901"/>
              <a:gd name="connsiteY93" fmla="*/ 1575303 h 2321371"/>
              <a:gd name="connsiteX94" fmla="*/ 8410669 w 11497901"/>
              <a:gd name="connsiteY94" fmla="*/ 1539089 h 2321371"/>
              <a:gd name="connsiteX95" fmla="*/ 8455937 w 11497901"/>
              <a:gd name="connsiteY95" fmla="*/ 1493821 h 2321371"/>
              <a:gd name="connsiteX96" fmla="*/ 8492151 w 11497901"/>
              <a:gd name="connsiteY96" fmla="*/ 1439501 h 2321371"/>
              <a:gd name="connsiteX97" fmla="*/ 8519311 w 11497901"/>
              <a:gd name="connsiteY97" fmla="*/ 1412340 h 2321371"/>
              <a:gd name="connsiteX98" fmla="*/ 8546471 w 11497901"/>
              <a:gd name="connsiteY98" fmla="*/ 1358019 h 2321371"/>
              <a:gd name="connsiteX99" fmla="*/ 8573632 w 11497901"/>
              <a:gd name="connsiteY99" fmla="*/ 1321806 h 2321371"/>
              <a:gd name="connsiteX100" fmla="*/ 8609846 w 11497901"/>
              <a:gd name="connsiteY100" fmla="*/ 1267485 h 2321371"/>
              <a:gd name="connsiteX101" fmla="*/ 8618899 w 11497901"/>
              <a:gd name="connsiteY101" fmla="*/ 1240324 h 2321371"/>
              <a:gd name="connsiteX102" fmla="*/ 8646060 w 11497901"/>
              <a:gd name="connsiteY102" fmla="*/ 1213164 h 2321371"/>
              <a:gd name="connsiteX103" fmla="*/ 8781862 w 11497901"/>
              <a:gd name="connsiteY103" fmla="*/ 1131683 h 2321371"/>
              <a:gd name="connsiteX104" fmla="*/ 8863343 w 11497901"/>
              <a:gd name="connsiteY104" fmla="*/ 1077362 h 2321371"/>
              <a:gd name="connsiteX105" fmla="*/ 8935770 w 11497901"/>
              <a:gd name="connsiteY105" fmla="*/ 1004934 h 2321371"/>
              <a:gd name="connsiteX106" fmla="*/ 8962931 w 11497901"/>
              <a:gd name="connsiteY106" fmla="*/ 977774 h 2321371"/>
              <a:gd name="connsiteX107" fmla="*/ 8990091 w 11497901"/>
              <a:gd name="connsiteY107" fmla="*/ 932506 h 2321371"/>
              <a:gd name="connsiteX108" fmla="*/ 9080626 w 11497901"/>
              <a:gd name="connsiteY108" fmla="*/ 841972 h 2321371"/>
              <a:gd name="connsiteX109" fmla="*/ 9153054 w 11497901"/>
              <a:gd name="connsiteY109" fmla="*/ 769544 h 2321371"/>
              <a:gd name="connsiteX110" fmla="*/ 9189268 w 11497901"/>
              <a:gd name="connsiteY110" fmla="*/ 733330 h 2321371"/>
              <a:gd name="connsiteX111" fmla="*/ 9234535 w 11497901"/>
              <a:gd name="connsiteY111" fmla="*/ 706170 h 2321371"/>
              <a:gd name="connsiteX112" fmla="*/ 9334123 w 11497901"/>
              <a:gd name="connsiteY112" fmla="*/ 642796 h 2321371"/>
              <a:gd name="connsiteX113" fmla="*/ 9406551 w 11497901"/>
              <a:gd name="connsiteY113" fmla="*/ 624689 h 2321371"/>
              <a:gd name="connsiteX114" fmla="*/ 9488032 w 11497901"/>
              <a:gd name="connsiteY114" fmla="*/ 597528 h 2321371"/>
              <a:gd name="connsiteX115" fmla="*/ 9669101 w 11497901"/>
              <a:gd name="connsiteY115" fmla="*/ 570368 h 2321371"/>
              <a:gd name="connsiteX116" fmla="*/ 9732475 w 11497901"/>
              <a:gd name="connsiteY116" fmla="*/ 552261 h 2321371"/>
              <a:gd name="connsiteX117" fmla="*/ 9859224 w 11497901"/>
              <a:gd name="connsiteY117" fmla="*/ 543207 h 2321371"/>
              <a:gd name="connsiteX118" fmla="*/ 9904491 w 11497901"/>
              <a:gd name="connsiteY118" fmla="*/ 534154 h 2321371"/>
              <a:gd name="connsiteX119" fmla="*/ 10800784 w 11497901"/>
              <a:gd name="connsiteY119" fmla="*/ 552261 h 2321371"/>
              <a:gd name="connsiteX120" fmla="*/ 11027121 w 11497901"/>
              <a:gd name="connsiteY120" fmla="*/ 597528 h 2321371"/>
              <a:gd name="connsiteX121" fmla="*/ 11090495 w 11497901"/>
              <a:gd name="connsiteY121" fmla="*/ 606582 h 2321371"/>
              <a:gd name="connsiteX122" fmla="*/ 11488848 w 11497901"/>
              <a:gd name="connsiteY122" fmla="*/ 633742 h 2321371"/>
              <a:gd name="connsiteX123" fmla="*/ 11497901 w 11497901"/>
              <a:gd name="connsiteY123" fmla="*/ 642796 h 232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1497901" h="2321371">
                <a:moveTo>
                  <a:pt x="0" y="27160"/>
                </a:moveTo>
                <a:lnTo>
                  <a:pt x="45268" y="36213"/>
                </a:lnTo>
                <a:cubicBezTo>
                  <a:pt x="72473" y="42043"/>
                  <a:pt x="99160" y="50721"/>
                  <a:pt x="126749" y="54320"/>
                </a:cubicBezTo>
                <a:cubicBezTo>
                  <a:pt x="185763" y="62018"/>
                  <a:pt x="421478" y="71009"/>
                  <a:pt x="452673" y="72427"/>
                </a:cubicBezTo>
                <a:lnTo>
                  <a:pt x="1539089" y="54320"/>
                </a:lnTo>
                <a:cubicBezTo>
                  <a:pt x="1566409" y="53685"/>
                  <a:pt x="1593345" y="47634"/>
                  <a:pt x="1620570" y="45267"/>
                </a:cubicBezTo>
                <a:cubicBezTo>
                  <a:pt x="1662768" y="41598"/>
                  <a:pt x="1705069" y="39231"/>
                  <a:pt x="1747319" y="36213"/>
                </a:cubicBezTo>
                <a:cubicBezTo>
                  <a:pt x="1906696" y="9652"/>
                  <a:pt x="1762761" y="31663"/>
                  <a:pt x="2109458" y="9053"/>
                </a:cubicBezTo>
                <a:cubicBezTo>
                  <a:pt x="2145720" y="6688"/>
                  <a:pt x="2181885" y="3018"/>
                  <a:pt x="2218099" y="0"/>
                </a:cubicBezTo>
                <a:lnTo>
                  <a:pt x="2897109" y="9053"/>
                </a:lnTo>
                <a:cubicBezTo>
                  <a:pt x="2948489" y="10170"/>
                  <a:pt x="2999941" y="12431"/>
                  <a:pt x="3051018" y="18106"/>
                </a:cubicBezTo>
                <a:cubicBezTo>
                  <a:pt x="3081606" y="21505"/>
                  <a:pt x="3111086" y="31860"/>
                  <a:pt x="3141553" y="36213"/>
                </a:cubicBezTo>
                <a:cubicBezTo>
                  <a:pt x="3162678" y="39231"/>
                  <a:pt x="3183932" y="41450"/>
                  <a:pt x="3204927" y="45267"/>
                </a:cubicBezTo>
                <a:cubicBezTo>
                  <a:pt x="3257614" y="54847"/>
                  <a:pt x="3232471" y="56678"/>
                  <a:pt x="3295462" y="72427"/>
                </a:cubicBezTo>
                <a:cubicBezTo>
                  <a:pt x="3307533" y="75445"/>
                  <a:pt x="3320025" y="77112"/>
                  <a:pt x="3331675" y="81481"/>
                </a:cubicBezTo>
                <a:cubicBezTo>
                  <a:pt x="3510543" y="148559"/>
                  <a:pt x="3260248" y="63710"/>
                  <a:pt x="3395050" y="108641"/>
                </a:cubicBezTo>
                <a:cubicBezTo>
                  <a:pt x="3422210" y="129766"/>
                  <a:pt x="3457445" y="143385"/>
                  <a:pt x="3476531" y="172015"/>
                </a:cubicBezTo>
                <a:cubicBezTo>
                  <a:pt x="3482567" y="181069"/>
                  <a:pt x="3486279" y="192210"/>
                  <a:pt x="3494638" y="199176"/>
                </a:cubicBezTo>
                <a:cubicBezTo>
                  <a:pt x="3505006" y="207816"/>
                  <a:pt x="3520407" y="208737"/>
                  <a:pt x="3530852" y="217283"/>
                </a:cubicBezTo>
                <a:cubicBezTo>
                  <a:pt x="3553974" y="236201"/>
                  <a:pt x="3569369" y="264085"/>
                  <a:pt x="3594226" y="280657"/>
                </a:cubicBezTo>
                <a:cubicBezTo>
                  <a:pt x="3603279" y="286693"/>
                  <a:pt x="3611939" y="293366"/>
                  <a:pt x="3621386" y="298764"/>
                </a:cubicBezTo>
                <a:cubicBezTo>
                  <a:pt x="3633104" y="305460"/>
                  <a:pt x="3646618" y="309027"/>
                  <a:pt x="3657600" y="316871"/>
                </a:cubicBezTo>
                <a:cubicBezTo>
                  <a:pt x="3668019" y="324313"/>
                  <a:pt x="3674925" y="335834"/>
                  <a:pt x="3684761" y="344031"/>
                </a:cubicBezTo>
                <a:cubicBezTo>
                  <a:pt x="3715603" y="369732"/>
                  <a:pt x="3715521" y="356685"/>
                  <a:pt x="3748135" y="389299"/>
                </a:cubicBezTo>
                <a:cubicBezTo>
                  <a:pt x="3789085" y="430249"/>
                  <a:pt x="3740528" y="407888"/>
                  <a:pt x="3793402" y="425512"/>
                </a:cubicBezTo>
                <a:cubicBezTo>
                  <a:pt x="3796420" y="449655"/>
                  <a:pt x="3797358" y="474150"/>
                  <a:pt x="3802456" y="497940"/>
                </a:cubicBezTo>
                <a:cubicBezTo>
                  <a:pt x="3808398" y="525667"/>
                  <a:pt x="3818873" y="557425"/>
                  <a:pt x="3838669" y="579421"/>
                </a:cubicBezTo>
                <a:cubicBezTo>
                  <a:pt x="3858654" y="601627"/>
                  <a:pt x="3884119" y="618896"/>
                  <a:pt x="3902044" y="642796"/>
                </a:cubicBezTo>
                <a:cubicBezTo>
                  <a:pt x="3990774" y="761102"/>
                  <a:pt x="3881142" y="613532"/>
                  <a:pt x="3947311" y="706170"/>
                </a:cubicBezTo>
                <a:cubicBezTo>
                  <a:pt x="3956081" y="718449"/>
                  <a:pt x="3963193" y="732359"/>
                  <a:pt x="3974471" y="742384"/>
                </a:cubicBezTo>
                <a:cubicBezTo>
                  <a:pt x="3990736" y="756842"/>
                  <a:pt x="4013404" y="763210"/>
                  <a:pt x="4028792" y="778598"/>
                </a:cubicBezTo>
                <a:cubicBezTo>
                  <a:pt x="4054349" y="804154"/>
                  <a:pt x="4074180" y="827535"/>
                  <a:pt x="4110273" y="841972"/>
                </a:cubicBezTo>
                <a:lnTo>
                  <a:pt x="4155541" y="860079"/>
                </a:lnTo>
                <a:cubicBezTo>
                  <a:pt x="4204040" y="908578"/>
                  <a:pt x="4172460" y="879559"/>
                  <a:pt x="4255129" y="941560"/>
                </a:cubicBezTo>
                <a:cubicBezTo>
                  <a:pt x="4267200" y="950613"/>
                  <a:pt x="4280673" y="958050"/>
                  <a:pt x="4291343" y="968720"/>
                </a:cubicBezTo>
                <a:cubicBezTo>
                  <a:pt x="4303414" y="980791"/>
                  <a:pt x="4313353" y="995464"/>
                  <a:pt x="4327557" y="1004934"/>
                </a:cubicBezTo>
                <a:cubicBezTo>
                  <a:pt x="4350016" y="1019907"/>
                  <a:pt x="4380898" y="1022062"/>
                  <a:pt x="4399984" y="1041148"/>
                </a:cubicBezTo>
                <a:cubicBezTo>
                  <a:pt x="4418091" y="1059255"/>
                  <a:pt x="4433819" y="1080105"/>
                  <a:pt x="4454305" y="1095469"/>
                </a:cubicBezTo>
                <a:cubicBezTo>
                  <a:pt x="4466376" y="1104522"/>
                  <a:pt x="4479354" y="1112479"/>
                  <a:pt x="4490519" y="1122629"/>
                </a:cubicBezTo>
                <a:cubicBezTo>
                  <a:pt x="4578754" y="1202843"/>
                  <a:pt x="4518882" y="1172000"/>
                  <a:pt x="4599161" y="1204110"/>
                </a:cubicBezTo>
                <a:cubicBezTo>
                  <a:pt x="4605197" y="1213164"/>
                  <a:pt x="4609574" y="1223577"/>
                  <a:pt x="4617268" y="1231271"/>
                </a:cubicBezTo>
                <a:cubicBezTo>
                  <a:pt x="4624962" y="1238965"/>
                  <a:pt x="4637631" y="1240881"/>
                  <a:pt x="4644428" y="1249378"/>
                </a:cubicBezTo>
                <a:cubicBezTo>
                  <a:pt x="4662213" y="1271610"/>
                  <a:pt x="4669563" y="1301675"/>
                  <a:pt x="4689695" y="1321806"/>
                </a:cubicBezTo>
                <a:lnTo>
                  <a:pt x="4744016" y="1376126"/>
                </a:lnTo>
                <a:cubicBezTo>
                  <a:pt x="4766471" y="1443497"/>
                  <a:pt x="4732003" y="1353581"/>
                  <a:pt x="4789283" y="1439501"/>
                </a:cubicBezTo>
                <a:cubicBezTo>
                  <a:pt x="4804256" y="1461960"/>
                  <a:pt x="4809302" y="1490335"/>
                  <a:pt x="4825497" y="1511928"/>
                </a:cubicBezTo>
                <a:cubicBezTo>
                  <a:pt x="4834551" y="1523999"/>
                  <a:pt x="4842564" y="1536926"/>
                  <a:pt x="4852658" y="1548142"/>
                </a:cubicBezTo>
                <a:cubicBezTo>
                  <a:pt x="4869788" y="1567176"/>
                  <a:pt x="4892774" y="1581157"/>
                  <a:pt x="4906978" y="1602463"/>
                </a:cubicBezTo>
                <a:cubicBezTo>
                  <a:pt x="4913014" y="1611516"/>
                  <a:pt x="4918119" y="1621264"/>
                  <a:pt x="4925085" y="1629623"/>
                </a:cubicBezTo>
                <a:cubicBezTo>
                  <a:pt x="4971712" y="1685575"/>
                  <a:pt x="4934197" y="1625185"/>
                  <a:pt x="4979406" y="1692998"/>
                </a:cubicBezTo>
                <a:cubicBezTo>
                  <a:pt x="4989167" y="1707639"/>
                  <a:pt x="4995424" y="1724646"/>
                  <a:pt x="5006567" y="1738265"/>
                </a:cubicBezTo>
                <a:cubicBezTo>
                  <a:pt x="5022782" y="1758084"/>
                  <a:pt x="5042780" y="1774479"/>
                  <a:pt x="5060887" y="1792586"/>
                </a:cubicBezTo>
                <a:cubicBezTo>
                  <a:pt x="5069941" y="1801640"/>
                  <a:pt x="5080946" y="1809093"/>
                  <a:pt x="5088048" y="1819746"/>
                </a:cubicBezTo>
                <a:cubicBezTo>
                  <a:pt x="5109818" y="1852401"/>
                  <a:pt x="5123269" y="1876423"/>
                  <a:pt x="5160475" y="1901227"/>
                </a:cubicBezTo>
                <a:cubicBezTo>
                  <a:pt x="5178582" y="1913298"/>
                  <a:pt x="5194420" y="1929800"/>
                  <a:pt x="5214796" y="1937441"/>
                </a:cubicBezTo>
                <a:cubicBezTo>
                  <a:pt x="5238939" y="1946495"/>
                  <a:pt x="5262580" y="1957019"/>
                  <a:pt x="5287224" y="1964602"/>
                </a:cubicBezTo>
                <a:cubicBezTo>
                  <a:pt x="5301931" y="1969127"/>
                  <a:pt x="5317402" y="1970637"/>
                  <a:pt x="5332491" y="1973655"/>
                </a:cubicBezTo>
                <a:cubicBezTo>
                  <a:pt x="5344562" y="1982708"/>
                  <a:pt x="5355209" y="1994067"/>
                  <a:pt x="5368705" y="2000815"/>
                </a:cubicBezTo>
                <a:cubicBezTo>
                  <a:pt x="5394730" y="2013828"/>
                  <a:pt x="5430652" y="2020179"/>
                  <a:pt x="5459240" y="2027976"/>
                </a:cubicBezTo>
                <a:cubicBezTo>
                  <a:pt x="5480436" y="2033757"/>
                  <a:pt x="5500881" y="2042863"/>
                  <a:pt x="5522614" y="2046083"/>
                </a:cubicBezTo>
                <a:cubicBezTo>
                  <a:pt x="5582616" y="2054972"/>
                  <a:pt x="5703683" y="2064190"/>
                  <a:pt x="5703683" y="2064190"/>
                </a:cubicBezTo>
                <a:cubicBezTo>
                  <a:pt x="5787137" y="2085052"/>
                  <a:pt x="5684034" y="2058294"/>
                  <a:pt x="5794218" y="2091350"/>
                </a:cubicBezTo>
                <a:cubicBezTo>
                  <a:pt x="5827988" y="2101481"/>
                  <a:pt x="5848037" y="2103338"/>
                  <a:pt x="5884753" y="2109457"/>
                </a:cubicBezTo>
                <a:cubicBezTo>
                  <a:pt x="5976049" y="2139888"/>
                  <a:pt x="5834422" y="2093452"/>
                  <a:pt x="5948127" y="2127564"/>
                </a:cubicBezTo>
                <a:cubicBezTo>
                  <a:pt x="5966408" y="2133049"/>
                  <a:pt x="5985876" y="2136201"/>
                  <a:pt x="6002448" y="2145671"/>
                </a:cubicBezTo>
                <a:cubicBezTo>
                  <a:pt x="6023573" y="2157742"/>
                  <a:pt x="6044060" y="2171004"/>
                  <a:pt x="6065822" y="2181885"/>
                </a:cubicBezTo>
                <a:cubicBezTo>
                  <a:pt x="6074358" y="2186153"/>
                  <a:pt x="6084047" y="2187587"/>
                  <a:pt x="6092982" y="2190938"/>
                </a:cubicBezTo>
                <a:cubicBezTo>
                  <a:pt x="6108199" y="2196644"/>
                  <a:pt x="6123714" y="2201777"/>
                  <a:pt x="6138250" y="2209045"/>
                </a:cubicBezTo>
                <a:cubicBezTo>
                  <a:pt x="6147982" y="2213911"/>
                  <a:pt x="6155678" y="2222286"/>
                  <a:pt x="6165410" y="2227152"/>
                </a:cubicBezTo>
                <a:cubicBezTo>
                  <a:pt x="6173946" y="2231420"/>
                  <a:pt x="6183429" y="2233464"/>
                  <a:pt x="6192570" y="2236206"/>
                </a:cubicBezTo>
                <a:cubicBezTo>
                  <a:pt x="6213614" y="2242519"/>
                  <a:pt x="6234820" y="2248277"/>
                  <a:pt x="6255945" y="2254312"/>
                </a:cubicBezTo>
                <a:cubicBezTo>
                  <a:pt x="6264998" y="2260348"/>
                  <a:pt x="6273162" y="2268000"/>
                  <a:pt x="6283105" y="2272419"/>
                </a:cubicBezTo>
                <a:cubicBezTo>
                  <a:pt x="6320695" y="2289126"/>
                  <a:pt x="6343968" y="2291835"/>
                  <a:pt x="6382693" y="2299580"/>
                </a:cubicBezTo>
                <a:cubicBezTo>
                  <a:pt x="6391747" y="2305616"/>
                  <a:pt x="6398982" y="2317234"/>
                  <a:pt x="6409854" y="2317687"/>
                </a:cubicBezTo>
                <a:cubicBezTo>
                  <a:pt x="6534373" y="2322875"/>
                  <a:pt x="6562030" y="2328350"/>
                  <a:pt x="6645244" y="2290526"/>
                </a:cubicBezTo>
                <a:cubicBezTo>
                  <a:pt x="6663674" y="2282149"/>
                  <a:pt x="6680647" y="2270573"/>
                  <a:pt x="6699565" y="2263366"/>
                </a:cubicBezTo>
                <a:cubicBezTo>
                  <a:pt x="6828889" y="2214100"/>
                  <a:pt x="6803092" y="2222134"/>
                  <a:pt x="6907794" y="2209045"/>
                </a:cubicBezTo>
                <a:cubicBezTo>
                  <a:pt x="7064088" y="2142064"/>
                  <a:pt x="6895890" y="2208996"/>
                  <a:pt x="7016436" y="2172831"/>
                </a:cubicBezTo>
                <a:cubicBezTo>
                  <a:pt x="7032002" y="2168161"/>
                  <a:pt x="7045521" y="2156229"/>
                  <a:pt x="7061703" y="2154724"/>
                </a:cubicBezTo>
                <a:cubicBezTo>
                  <a:pt x="7176045" y="2144087"/>
                  <a:pt x="7291058" y="2142653"/>
                  <a:pt x="7405735" y="2136617"/>
                </a:cubicBezTo>
                <a:lnTo>
                  <a:pt x="7478163" y="2127564"/>
                </a:lnTo>
                <a:lnTo>
                  <a:pt x="7559644" y="2118510"/>
                </a:lnTo>
                <a:cubicBezTo>
                  <a:pt x="7580818" y="2115863"/>
                  <a:pt x="7601893" y="2112475"/>
                  <a:pt x="7623018" y="2109457"/>
                </a:cubicBezTo>
                <a:cubicBezTo>
                  <a:pt x="7638107" y="2103421"/>
                  <a:pt x="7652868" y="2096489"/>
                  <a:pt x="7668285" y="2091350"/>
                </a:cubicBezTo>
                <a:cubicBezTo>
                  <a:pt x="7680089" y="2087415"/>
                  <a:pt x="7693370" y="2087862"/>
                  <a:pt x="7704499" y="2082297"/>
                </a:cubicBezTo>
                <a:cubicBezTo>
                  <a:pt x="7846413" y="2011341"/>
                  <a:pt x="7668472" y="2083483"/>
                  <a:pt x="7813141" y="2000815"/>
                </a:cubicBezTo>
                <a:cubicBezTo>
                  <a:pt x="7835528" y="1988022"/>
                  <a:pt x="7862507" y="1985186"/>
                  <a:pt x="7885569" y="1973655"/>
                </a:cubicBezTo>
                <a:cubicBezTo>
                  <a:pt x="7911033" y="1960923"/>
                  <a:pt x="7934308" y="1944180"/>
                  <a:pt x="7957996" y="1928388"/>
                </a:cubicBezTo>
                <a:cubicBezTo>
                  <a:pt x="7979596" y="1913988"/>
                  <a:pt x="8001278" y="1899559"/>
                  <a:pt x="8021370" y="1883120"/>
                </a:cubicBezTo>
                <a:cubicBezTo>
                  <a:pt x="8142542" y="1783978"/>
                  <a:pt x="7963554" y="1913333"/>
                  <a:pt x="8102852" y="1810693"/>
                </a:cubicBezTo>
                <a:cubicBezTo>
                  <a:pt x="8144651" y="1779894"/>
                  <a:pt x="8189057" y="1752592"/>
                  <a:pt x="8229600" y="1720158"/>
                </a:cubicBezTo>
                <a:cubicBezTo>
                  <a:pt x="8244689" y="1708087"/>
                  <a:pt x="8261204" y="1697608"/>
                  <a:pt x="8274868" y="1683944"/>
                </a:cubicBezTo>
                <a:cubicBezTo>
                  <a:pt x="8285538" y="1673274"/>
                  <a:pt x="8291832" y="1658853"/>
                  <a:pt x="8302028" y="1647730"/>
                </a:cubicBezTo>
                <a:cubicBezTo>
                  <a:pt x="8325099" y="1622562"/>
                  <a:pt x="8350313" y="1599446"/>
                  <a:pt x="8374456" y="1575303"/>
                </a:cubicBezTo>
                <a:lnTo>
                  <a:pt x="8410669" y="1539089"/>
                </a:lnTo>
                <a:cubicBezTo>
                  <a:pt x="8425758" y="1524000"/>
                  <a:pt x="8444100" y="1511576"/>
                  <a:pt x="8455937" y="1493821"/>
                </a:cubicBezTo>
                <a:cubicBezTo>
                  <a:pt x="8468008" y="1475714"/>
                  <a:pt x="8478791" y="1456679"/>
                  <a:pt x="8492151" y="1439501"/>
                </a:cubicBezTo>
                <a:cubicBezTo>
                  <a:pt x="8500012" y="1429394"/>
                  <a:pt x="8512209" y="1422993"/>
                  <a:pt x="8519311" y="1412340"/>
                </a:cubicBezTo>
                <a:cubicBezTo>
                  <a:pt x="8530540" y="1395496"/>
                  <a:pt x="8536055" y="1375378"/>
                  <a:pt x="8546471" y="1358019"/>
                </a:cubicBezTo>
                <a:cubicBezTo>
                  <a:pt x="8554234" y="1345080"/>
                  <a:pt x="8564979" y="1334167"/>
                  <a:pt x="8573632" y="1321806"/>
                </a:cubicBezTo>
                <a:cubicBezTo>
                  <a:pt x="8586112" y="1303978"/>
                  <a:pt x="8597775" y="1285592"/>
                  <a:pt x="8609846" y="1267485"/>
                </a:cubicBezTo>
                <a:cubicBezTo>
                  <a:pt x="8612864" y="1258431"/>
                  <a:pt x="8613605" y="1248265"/>
                  <a:pt x="8618899" y="1240324"/>
                </a:cubicBezTo>
                <a:cubicBezTo>
                  <a:pt x="8626001" y="1229671"/>
                  <a:pt x="8635407" y="1220266"/>
                  <a:pt x="8646060" y="1213164"/>
                </a:cubicBezTo>
                <a:cubicBezTo>
                  <a:pt x="8689984" y="1183881"/>
                  <a:pt x="8737938" y="1160966"/>
                  <a:pt x="8781862" y="1131683"/>
                </a:cubicBezTo>
                <a:cubicBezTo>
                  <a:pt x="8809022" y="1113576"/>
                  <a:pt x="8838145" y="1098113"/>
                  <a:pt x="8863343" y="1077362"/>
                </a:cubicBezTo>
                <a:cubicBezTo>
                  <a:pt x="8889699" y="1055657"/>
                  <a:pt x="8911627" y="1029077"/>
                  <a:pt x="8935770" y="1004934"/>
                </a:cubicBezTo>
                <a:cubicBezTo>
                  <a:pt x="8944824" y="995880"/>
                  <a:pt x="8956344" y="988753"/>
                  <a:pt x="8962931" y="977774"/>
                </a:cubicBezTo>
                <a:cubicBezTo>
                  <a:pt x="8971984" y="962685"/>
                  <a:pt x="8978566" y="945804"/>
                  <a:pt x="8990091" y="932506"/>
                </a:cubicBezTo>
                <a:cubicBezTo>
                  <a:pt x="9018042" y="900254"/>
                  <a:pt x="9050448" y="872150"/>
                  <a:pt x="9080626" y="841972"/>
                </a:cubicBezTo>
                <a:lnTo>
                  <a:pt x="9153054" y="769544"/>
                </a:lnTo>
                <a:cubicBezTo>
                  <a:pt x="9165125" y="757473"/>
                  <a:pt x="9174629" y="742113"/>
                  <a:pt x="9189268" y="733330"/>
                </a:cubicBezTo>
                <a:cubicBezTo>
                  <a:pt x="9204357" y="724277"/>
                  <a:pt x="9219689" y="715617"/>
                  <a:pt x="9234535" y="706170"/>
                </a:cubicBezTo>
                <a:cubicBezTo>
                  <a:pt x="9260850" y="689424"/>
                  <a:pt x="9304680" y="657518"/>
                  <a:pt x="9334123" y="642796"/>
                </a:cubicBezTo>
                <a:cubicBezTo>
                  <a:pt x="9356960" y="631378"/>
                  <a:pt x="9382436" y="631579"/>
                  <a:pt x="9406551" y="624689"/>
                </a:cubicBezTo>
                <a:cubicBezTo>
                  <a:pt x="9434079" y="616824"/>
                  <a:pt x="9460181" y="604159"/>
                  <a:pt x="9488032" y="597528"/>
                </a:cubicBezTo>
                <a:cubicBezTo>
                  <a:pt x="9536905" y="585891"/>
                  <a:pt x="9615758" y="577036"/>
                  <a:pt x="9669101" y="570368"/>
                </a:cubicBezTo>
                <a:cubicBezTo>
                  <a:pt x="9690226" y="564332"/>
                  <a:pt x="9710726" y="555368"/>
                  <a:pt x="9732475" y="552261"/>
                </a:cubicBezTo>
                <a:cubicBezTo>
                  <a:pt x="9774407" y="546271"/>
                  <a:pt x="9817099" y="547641"/>
                  <a:pt x="9859224" y="543207"/>
                </a:cubicBezTo>
                <a:cubicBezTo>
                  <a:pt x="9874527" y="541596"/>
                  <a:pt x="9889402" y="537172"/>
                  <a:pt x="9904491" y="534154"/>
                </a:cubicBezTo>
                <a:cubicBezTo>
                  <a:pt x="10203255" y="540190"/>
                  <a:pt x="10502236" y="539393"/>
                  <a:pt x="10800784" y="552261"/>
                </a:cubicBezTo>
                <a:cubicBezTo>
                  <a:pt x="10909574" y="556950"/>
                  <a:pt x="10937413" y="579586"/>
                  <a:pt x="11027121" y="597528"/>
                </a:cubicBezTo>
                <a:cubicBezTo>
                  <a:pt x="11048046" y="601713"/>
                  <a:pt x="11069296" y="604136"/>
                  <a:pt x="11090495" y="606582"/>
                </a:cubicBezTo>
                <a:cubicBezTo>
                  <a:pt x="11480710" y="651608"/>
                  <a:pt x="11017487" y="597483"/>
                  <a:pt x="11488848" y="633742"/>
                </a:cubicBezTo>
                <a:cubicBezTo>
                  <a:pt x="11493103" y="634069"/>
                  <a:pt x="11494883" y="639778"/>
                  <a:pt x="11497901" y="642796"/>
                </a:cubicBezTo>
              </a:path>
            </a:pathLst>
          </a:cu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0" name="Picture 2" descr="Sea Turtle, Drawing, Blanket, Poster, Video, Cartoon, Tortoise ...">
            <a:extLst>
              <a:ext uri="{FF2B5EF4-FFF2-40B4-BE49-F238E27FC236}">
                <a16:creationId xmlns:a16="http://schemas.microsoft.com/office/drawing/2014/main" id="{85D48478-EE1D-4DF1-AC29-7B7B96911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481" y="1352826"/>
            <a:ext cx="1457608" cy="101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ond Cartoon - SUBPNG / PNGFLY">
            <a:extLst>
              <a:ext uri="{FF2B5EF4-FFF2-40B4-BE49-F238E27FC236}">
                <a16:creationId xmlns:a16="http://schemas.microsoft.com/office/drawing/2014/main" id="{0B3CF43F-2EF7-488A-ACC2-726F608CE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59" b="89828" l="1889" r="92333">
                        <a14:backgroundMark x1="7444" y1="39310" x2="4222" y2="42241"/>
                        <a14:backgroundMark x1="4222" y1="64828" x2="9889" y2="72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49782"/>
            <a:ext cx="5141743" cy="331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nimando Animales Ilustración - Twinkl">
            <a:extLst>
              <a:ext uri="{FF2B5EF4-FFF2-40B4-BE49-F238E27FC236}">
                <a16:creationId xmlns:a16="http://schemas.microsoft.com/office/drawing/2014/main" id="{25B09BDC-E58A-4CF3-9FAA-2B0A5879D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404" y="3983212"/>
            <a:ext cx="5749576" cy="287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F57952EB-00F9-4226-B620-32F0DDE09312}"/>
              </a:ext>
            </a:extLst>
          </p:cNvPr>
          <p:cNvSpPr/>
          <p:nvPr/>
        </p:nvSpPr>
        <p:spPr>
          <a:xfrm>
            <a:off x="10972800" y="6419850"/>
            <a:ext cx="1040130" cy="2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Picture 2" descr="Rabbit cartoon rabbits and hares hare snout, Animation, Animal ...">
            <a:extLst>
              <a:ext uri="{FF2B5EF4-FFF2-40B4-BE49-F238E27FC236}">
                <a16:creationId xmlns:a16="http://schemas.microsoft.com/office/drawing/2014/main" id="{C5E4E3DA-DB3C-41A3-9938-7EA0B0091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000" b="90000" l="10000" r="90000">
                        <a14:foregroundMark x1="77912" y1="38625" x2="79341" y2="41625"/>
                        <a14:foregroundMark x1="79341" y1="42000" x2="79670" y2="45000"/>
                        <a14:foregroundMark x1="79560" y1="45625" x2="78132" y2="48875"/>
                        <a14:foregroundMark x1="77802" y1="48750" x2="76923" y2="50375"/>
                        <a14:foregroundMark x1="75824" y1="49375" x2="76593" y2="50375"/>
                        <a14:foregroundMark x1="75604" y1="49500" x2="72857" y2="50625"/>
                        <a14:foregroundMark x1="72857" y1="50625" x2="70110" y2="48250"/>
                        <a14:foregroundMark x1="70110" y1="48250" x2="70879" y2="44250"/>
                        <a14:foregroundMark x1="70879" y1="44000" x2="73516" y2="41000"/>
                        <a14:foregroundMark x1="73626" y1="40875" x2="76484" y2="39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0450" y="126749"/>
            <a:ext cx="1347646" cy="118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Laser Eyes Meme Maker Glowing Eyes Png Lens Flare Eyes - Morning ...">
            <a:extLst>
              <a:ext uri="{FF2B5EF4-FFF2-40B4-BE49-F238E27FC236}">
                <a16:creationId xmlns:a16="http://schemas.microsoft.com/office/drawing/2014/main" id="{1991A5C7-4FB0-445A-A5D9-FD8D499FD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40" y="394993"/>
            <a:ext cx="345935" cy="20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Three red exclamation marks in cartoon style Vector Image">
            <a:extLst>
              <a:ext uri="{FF2B5EF4-FFF2-40B4-BE49-F238E27FC236}">
                <a16:creationId xmlns:a16="http://schemas.microsoft.com/office/drawing/2014/main" id="{3A250963-1826-4DCC-9F85-E4464BADE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146" b="90558" l="4630" r="97685">
                        <a14:foregroundMark x1="25926" y1="32618" x2="26389" y2="35622"/>
                        <a14:foregroundMark x1="47685" y1="32618" x2="51389" y2="37768"/>
                        <a14:foregroundMark x1="48611" y1="74678" x2="49074" y2="77253"/>
                        <a14:foregroundMark x1="25000" y1="75536" x2="26852" y2="77682"/>
                        <a14:foregroundMark x1="69444" y1="74678" x2="73611" y2="755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53884">
            <a:off x="10623608" y="3846875"/>
            <a:ext cx="1036245" cy="111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Three red exclamation marks in cartoon style Vector Image">
            <a:extLst>
              <a:ext uri="{FF2B5EF4-FFF2-40B4-BE49-F238E27FC236}">
                <a16:creationId xmlns:a16="http://schemas.microsoft.com/office/drawing/2014/main" id="{DB62F5C6-1695-4250-8838-1AD807FD7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146" b="90558" l="4630" r="97685">
                        <a14:foregroundMark x1="25926" y1="32618" x2="26389" y2="35622"/>
                        <a14:foregroundMark x1="47685" y1="32618" x2="51389" y2="37768"/>
                        <a14:foregroundMark x1="48611" y1="74678" x2="49074" y2="77253"/>
                        <a14:foregroundMark x1="25000" y1="75536" x2="26852" y2="77682"/>
                        <a14:foregroundMark x1="69444" y1="74678" x2="73611" y2="755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5571">
            <a:off x="9509499" y="3282118"/>
            <a:ext cx="1036245" cy="111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 descr="Three red exclamation marks in cartoon style Vector Image">
            <a:extLst>
              <a:ext uri="{FF2B5EF4-FFF2-40B4-BE49-F238E27FC236}">
                <a16:creationId xmlns:a16="http://schemas.microsoft.com/office/drawing/2014/main" id="{A8396B9C-C0A0-47B3-825F-442DA7C28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146" b="90558" l="4630" r="97685">
                        <a14:foregroundMark x1="25926" y1="32618" x2="26389" y2="35622"/>
                        <a14:foregroundMark x1="47685" y1="32618" x2="51389" y2="37768"/>
                        <a14:foregroundMark x1="48611" y1="74678" x2="49074" y2="77253"/>
                        <a14:foregroundMark x1="25000" y1="75536" x2="26852" y2="77682"/>
                        <a14:foregroundMark x1="69444" y1="74678" x2="73611" y2="755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6307">
            <a:off x="7985280" y="2999558"/>
            <a:ext cx="1036245" cy="111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085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000">
        <p:pull/>
      </p:transition>
    </mc:Choice>
    <mc:Fallback>
      <p:transition spd="slow" advTm="2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4.81481E-6 L -0.00078 0.00024 C 0.00143 0.00047 0.00364 0.00139 0.00599 0.00139 C 0.04218 0.00139 0.02005 0.00163 0.0358 -0.00138 C 0.03841 -0.00208 0.0414 -0.00231 0.04427 -0.00277 C 0.04778 -0.0037 0.05494 -0.00555 0.05494 -0.00532 C 0.06054 -0.00925 0.05807 -0.0081 0.06953 -0.00833 L 0.13893 -0.00972 C 0.1457 -0.00879 0.15221 -0.00856 0.15898 -0.00694 C 0.16054 -0.00671 0.16836 0.00116 0.16888 0.00139 C 0.17304 0.00325 0.17083 0.00232 0.17578 0.00417 C 0.17825 0.00764 0.17877 0.0088 0.1819 0.01112 C 0.1832 0.01204 0.18489 0.0125 0.18645 0.01389 C 0.18737 0.01482 0.18841 0.01598 0.18958 0.01667 C 0.19062 0.01737 0.19205 0.01737 0.19336 0.01806 C 0.19531 0.01875 0.19739 0.01991 0.19948 0.02084 C 0.20247 0.02176 0.21041 0.02292 0.21315 0.02362 C 0.21484 0.02385 0.21627 0.02454 0.2177 0.025 C 0.21823 0.02686 0.21836 0.02917 0.2194 0.03056 C 0.2276 0.04399 0.22265 0.03288 0.22929 0.04028 C 0.23138 0.0426 0.23307 0.047 0.23541 0.04862 L 0.23997 0.05139 C 0.2444 0.05741 0.24127 0.05417 0.24609 0.05695 C 0.24765 0.05764 0.25078 0.05973 0.25078 0.05996 C 0.25364 0.06389 0.25377 0.0632 0.25599 0.06945 C 0.25846 0.07593 0.25651 0.075 0.26067 0.08056 C 0.26145 0.08172 0.26276 0.08218 0.26367 0.08334 C 0.26601 0.08565 0.26744 0.08843 0.26979 0.09167 C 0.27239 0.09514 0.272 0.09352 0.27435 0.09862 C 0.27487 0.09977 0.27539 0.10116 0.27604 0.10278 C 0.2763 0.10394 0.2763 0.10579 0.27669 0.10695 C 0.27825 0.11042 0.28073 0.11274 0.28203 0.11667 C 0.28255 0.11806 0.28281 0.11945 0.28359 0.12084 C 0.28411 0.122 0.28515 0.12246 0.28593 0.12362 C 0.28658 0.12477 0.28711 0.12663 0.28815 0.12778 C 0.28906 0.12871 0.29023 0.12848 0.29127 0.12917 C 0.29297 0.12987 0.29479 0.13079 0.29648 0.13195 C 0.29726 0.13218 0.29804 0.13288 0.29895 0.13334 C 0.29974 0.1338 0.30091 0.13426 0.30182 0.13473 C 0.31901 0.15325 0.30416 0.13565 0.31185 0.14723 C 0.31705 0.1551 0.31172 0.14144 0.32031 0.16112 C 0.32135 0.16343 0.32213 0.16575 0.3233 0.16806 C 0.32395 0.16945 0.32474 0.17061 0.32565 0.17223 C 0.33385 0.19028 0.32682 0.17709 0.33333 0.18889 C 0.33359 0.19075 0.33359 0.1926 0.33411 0.19445 C 0.33437 0.19584 0.33763 0.20348 0.33789 0.20417 C 0.33854 0.20556 0.33945 0.20672 0.3401 0.20834 C 0.34114 0.21088 0.34192 0.21413 0.34323 0.21667 C 0.34427 0.21852 0.34505 0.22038 0.34635 0.22223 C 0.34843 0.2257 0.34935 0.22616 0.35169 0.22917 C 0.35664 0.23565 0.35273 0.23125 0.35937 0.23889 C 0.36224 0.24213 0.36797 0.24838 0.3707 0.25 C 0.37435 0.25209 0.37226 0.2507 0.37695 0.25417 C 0.38216 0.26366 0.37513 0.25255 0.38685 0.26112 C 0.38867 0.2625 0.39075 0.26413 0.39297 0.26528 C 0.39609 0.2669 0.39687 0.2669 0.40052 0.26806 C 0.4013 0.26899 0.40195 0.27014 0.40286 0.27084 C 0.40455 0.27176 0.40625 0.272 0.40833 0.27223 C 0.41367 0.27292 0.4194 0.27315 0.425 0.27362 C 0.42617 0.27408 0.42708 0.27431 0.42812 0.275 C 0.42877 0.27524 0.43281 0.27848 0.43424 0.27917 C 0.4358 0.27963 0.43776 0.2801 0.43945 0.28056 C 0.44401 0.28311 0.44544 0.28426 0.45026 0.28612 C 0.45169 0.28658 0.45273 0.28704 0.45416 0.2875 C 0.45664 0.28797 0.45924 0.2882 0.46185 0.28889 C 0.46445 0.28959 0.46718 0.29075 0.47005 0.29167 C 0.49036 0.297 0.47474 0.29237 0.48997 0.29584 C 0.49257 0.2963 0.49492 0.29723 0.49765 0.29862 C 0.49843 0.29885 0.49908 0.29977 0.5 0.3 C 0.50625 0.3007 0.51263 0.30093 0.51914 0.30139 C 0.52825 0.30047 0.5375 0.30024 0.54661 0.29862 C 0.54895 0.29792 0.55351 0.29445 0.55351 0.29468 C 0.5608 0.28102 0.5513 0.29676 0.5582 0.28889 C 0.55898 0.28774 0.55937 0.28565 0.56041 0.28473 C 0.56185 0.28311 0.56354 0.28334 0.56497 0.28195 C 0.57278 0.27338 0.56471 0.28149 0.57265 0.275 C 0.5776 0.27061 0.5806 0.26713 0.58567 0.26389 C 0.58645 0.2632 0.58776 0.26297 0.5888 0.2625 C 0.59687 0.25672 0.58437 0.2625 0.59791 0.25556 C 0.59922 0.25463 0.60104 0.25463 0.60247 0.25417 C 0.60612 0.25116 0.60924 0.24838 0.61315 0.24723 C 0.61588 0.2463 0.61888 0.2463 0.62161 0.24584 C 0.62252 0.24491 0.62356 0.24375 0.62461 0.24306 C 0.62526 0.24237 0.62617 0.24213 0.62695 0.24167 C 0.62851 0.24028 0.63268 0.23635 0.63385 0.23473 C 0.63515 0.23264 0.63632 0.22987 0.63763 0.22778 C 0.64023 0.22338 0.64336 0.21991 0.64609 0.21528 C 0.64765 0.21204 0.64843 0.21019 0.65065 0.20834 C 0.6513 0.20764 0.65221 0.20741 0.65286 0.20695 C 0.65403 0.20463 0.65494 0.20209 0.65599 0.2 C 0.65742 0.197 0.65924 0.19468 0.66054 0.19167 C 0.66497 0.18149 0.6625 0.18681 0.66823 0.17639 C 0.66901 0.175 0.66953 0.17315 0.67044 0.17223 C 0.67578 0.16575 0.67096 0.17153 0.68047 0.15834 C 0.68138 0.15672 0.68281 0.15602 0.68346 0.15417 C 0.68398 0.15278 0.68463 0.15139 0.68515 0.15 C 0.68541 0.14862 0.68541 0.147 0.6858 0.14584 C 0.68632 0.14375 0.68737 0.14213 0.68802 0.14028 C 0.68854 0.13843 0.68893 0.13635 0.68958 0.13473 C 0.69023 0.13311 0.69114 0.13195 0.69192 0.13056 C 0.69244 0.12917 0.69283 0.12755 0.69349 0.12639 C 0.69414 0.12477 0.69505 0.12362 0.6957 0.12223 C 0.69674 0.11945 0.69752 0.11621 0.69882 0.11389 C 0.70078 0.11019 0.7026 0.10556 0.70494 0.10278 C 0.70664 0.1007 0.70872 0.09815 0.71028 0.09584 C 0.71614 0.08635 0.7108 0.09329 0.71575 0.0875 C 0.71601 0.08473 0.71692 0.07663 0.71797 0.075 C 0.71901 0.07269 0.72395 0.0713 0.72565 0.07084 C 0.72656 0.06991 0.72747 0.06806 0.72877 0.06806 C 0.7582 0.06482 0.7664 0.06667 0.79518 0.06945 C 0.79622 0.06991 0.79726 0.07014 0.79817 0.07084 C 0.79961 0.07153 0.80065 0.07292 0.80195 0.07362 C 0.80429 0.07477 0.80664 0.07524 0.80898 0.07639 C 0.81067 0.07709 0.8125 0.07848 0.81432 0.07917 C 0.81705 0.07987 0.81992 0.0801 0.82278 0.08056 C 0.82369 0.08149 0.82461 0.08311 0.82578 0.08334 C 0.84453 0.08612 0.8457 0.08519 0.86028 0.08334 C 0.86106 0.08288 0.86158 0.08218 0.8625 0.08195 C 0.86614 0.08033 0.86601 0.08056 0.86875 0.08056 " pathEditMode="relative" rAng="0" ptsTypes="AAAAAAAAAAAAAAAAAAAAAAAAAAAAAAAAAAAAAAAAAAAAAAAAAAAAAAAAAAAAAAAAAAAAAAAAAAAAAAAAAAAAAAAAAAAAAAAAAAAAAAAAAAAAAAAAAAAAAAA">
                                      <p:cBhvr>
                                        <p:cTn id="6" dur="2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77" y="1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0.07969 -0.0092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: forma 1">
            <a:extLst>
              <a:ext uri="{FF2B5EF4-FFF2-40B4-BE49-F238E27FC236}">
                <a16:creationId xmlns:a16="http://schemas.microsoft.com/office/drawing/2014/main" id="{B1B94C12-3BA5-4580-A233-16F4A66F4565}"/>
              </a:ext>
            </a:extLst>
          </p:cNvPr>
          <p:cNvSpPr/>
          <p:nvPr/>
        </p:nvSpPr>
        <p:spPr>
          <a:xfrm>
            <a:off x="28575" y="856843"/>
            <a:ext cx="12136074" cy="3496082"/>
          </a:xfrm>
          <a:custGeom>
            <a:avLst/>
            <a:gdLst>
              <a:gd name="connsiteX0" fmla="*/ 28575 w 12136074"/>
              <a:gd name="connsiteY0" fmla="*/ 19457 h 3496082"/>
              <a:gd name="connsiteX1" fmla="*/ 28575 w 12136074"/>
              <a:gd name="connsiteY1" fmla="*/ 19457 h 3496082"/>
              <a:gd name="connsiteX2" fmla="*/ 114300 w 12136074"/>
              <a:gd name="connsiteY2" fmla="*/ 407 h 3496082"/>
              <a:gd name="connsiteX3" fmla="*/ 295275 w 12136074"/>
              <a:gd name="connsiteY3" fmla="*/ 9932 h 3496082"/>
              <a:gd name="connsiteX4" fmla="*/ 476250 w 12136074"/>
              <a:gd name="connsiteY4" fmla="*/ 28982 h 3496082"/>
              <a:gd name="connsiteX5" fmla="*/ 1095375 w 12136074"/>
              <a:gd name="connsiteY5" fmla="*/ 38507 h 3496082"/>
              <a:gd name="connsiteX6" fmla="*/ 1123950 w 12136074"/>
              <a:gd name="connsiteY6" fmla="*/ 57557 h 3496082"/>
              <a:gd name="connsiteX7" fmla="*/ 1200150 w 12136074"/>
              <a:gd name="connsiteY7" fmla="*/ 76607 h 3496082"/>
              <a:gd name="connsiteX8" fmla="*/ 1285875 w 12136074"/>
              <a:gd name="connsiteY8" fmla="*/ 124232 h 3496082"/>
              <a:gd name="connsiteX9" fmla="*/ 1343025 w 12136074"/>
              <a:gd name="connsiteY9" fmla="*/ 162332 h 3496082"/>
              <a:gd name="connsiteX10" fmla="*/ 1409700 w 12136074"/>
              <a:gd name="connsiteY10" fmla="*/ 181382 h 3496082"/>
              <a:gd name="connsiteX11" fmla="*/ 1485900 w 12136074"/>
              <a:gd name="connsiteY11" fmla="*/ 209957 h 3496082"/>
              <a:gd name="connsiteX12" fmla="*/ 1581150 w 12136074"/>
              <a:gd name="connsiteY12" fmla="*/ 229007 h 3496082"/>
              <a:gd name="connsiteX13" fmla="*/ 1619250 w 12136074"/>
              <a:gd name="connsiteY13" fmla="*/ 248057 h 3496082"/>
              <a:gd name="connsiteX14" fmla="*/ 1666875 w 12136074"/>
              <a:gd name="connsiteY14" fmla="*/ 257582 h 3496082"/>
              <a:gd name="connsiteX15" fmla="*/ 1714500 w 12136074"/>
              <a:gd name="connsiteY15" fmla="*/ 276632 h 3496082"/>
              <a:gd name="connsiteX16" fmla="*/ 1743075 w 12136074"/>
              <a:gd name="connsiteY16" fmla="*/ 305207 h 3496082"/>
              <a:gd name="connsiteX17" fmla="*/ 1781175 w 12136074"/>
              <a:gd name="connsiteY17" fmla="*/ 314732 h 3496082"/>
              <a:gd name="connsiteX18" fmla="*/ 1809750 w 12136074"/>
              <a:gd name="connsiteY18" fmla="*/ 324257 h 3496082"/>
              <a:gd name="connsiteX19" fmla="*/ 1838325 w 12136074"/>
              <a:gd name="connsiteY19" fmla="*/ 343307 h 3496082"/>
              <a:gd name="connsiteX20" fmla="*/ 1876425 w 12136074"/>
              <a:gd name="connsiteY20" fmla="*/ 352832 h 3496082"/>
              <a:gd name="connsiteX21" fmla="*/ 1943100 w 12136074"/>
              <a:gd name="connsiteY21" fmla="*/ 371882 h 3496082"/>
              <a:gd name="connsiteX22" fmla="*/ 1981200 w 12136074"/>
              <a:gd name="connsiteY22" fmla="*/ 400457 h 3496082"/>
              <a:gd name="connsiteX23" fmla="*/ 2095500 w 12136074"/>
              <a:gd name="connsiteY23" fmla="*/ 457607 h 3496082"/>
              <a:gd name="connsiteX24" fmla="*/ 2124075 w 12136074"/>
              <a:gd name="connsiteY24" fmla="*/ 486182 h 3496082"/>
              <a:gd name="connsiteX25" fmla="*/ 2162175 w 12136074"/>
              <a:gd name="connsiteY25" fmla="*/ 514757 h 3496082"/>
              <a:gd name="connsiteX26" fmla="*/ 2209800 w 12136074"/>
              <a:gd name="connsiteY26" fmla="*/ 552857 h 3496082"/>
              <a:gd name="connsiteX27" fmla="*/ 2295525 w 12136074"/>
              <a:gd name="connsiteY27" fmla="*/ 619532 h 3496082"/>
              <a:gd name="connsiteX28" fmla="*/ 2381250 w 12136074"/>
              <a:gd name="connsiteY28" fmla="*/ 686207 h 3496082"/>
              <a:gd name="connsiteX29" fmla="*/ 2419350 w 12136074"/>
              <a:gd name="connsiteY29" fmla="*/ 705257 h 3496082"/>
              <a:gd name="connsiteX30" fmla="*/ 2476500 w 12136074"/>
              <a:gd name="connsiteY30" fmla="*/ 743357 h 3496082"/>
              <a:gd name="connsiteX31" fmla="*/ 2524125 w 12136074"/>
              <a:gd name="connsiteY31" fmla="*/ 762407 h 3496082"/>
              <a:gd name="connsiteX32" fmla="*/ 2562225 w 12136074"/>
              <a:gd name="connsiteY32" fmla="*/ 790982 h 3496082"/>
              <a:gd name="connsiteX33" fmla="*/ 2600325 w 12136074"/>
              <a:gd name="connsiteY33" fmla="*/ 810032 h 3496082"/>
              <a:gd name="connsiteX34" fmla="*/ 2628900 w 12136074"/>
              <a:gd name="connsiteY34" fmla="*/ 829082 h 3496082"/>
              <a:gd name="connsiteX35" fmla="*/ 2657475 w 12136074"/>
              <a:gd name="connsiteY35" fmla="*/ 838607 h 3496082"/>
              <a:gd name="connsiteX36" fmla="*/ 2714625 w 12136074"/>
              <a:gd name="connsiteY36" fmla="*/ 876707 h 3496082"/>
              <a:gd name="connsiteX37" fmla="*/ 2762250 w 12136074"/>
              <a:gd name="connsiteY37" fmla="*/ 895757 h 3496082"/>
              <a:gd name="connsiteX38" fmla="*/ 2790825 w 12136074"/>
              <a:gd name="connsiteY38" fmla="*/ 905282 h 3496082"/>
              <a:gd name="connsiteX39" fmla="*/ 2819400 w 12136074"/>
              <a:gd name="connsiteY39" fmla="*/ 924332 h 3496082"/>
              <a:gd name="connsiteX40" fmla="*/ 2895600 w 12136074"/>
              <a:gd name="connsiteY40" fmla="*/ 943382 h 3496082"/>
              <a:gd name="connsiteX41" fmla="*/ 3086100 w 12136074"/>
              <a:gd name="connsiteY41" fmla="*/ 971957 h 3496082"/>
              <a:gd name="connsiteX42" fmla="*/ 3762375 w 12136074"/>
              <a:gd name="connsiteY42" fmla="*/ 981482 h 3496082"/>
              <a:gd name="connsiteX43" fmla="*/ 4257675 w 12136074"/>
              <a:gd name="connsiteY43" fmla="*/ 991007 h 3496082"/>
              <a:gd name="connsiteX44" fmla="*/ 6115050 w 12136074"/>
              <a:gd name="connsiteY44" fmla="*/ 981482 h 3496082"/>
              <a:gd name="connsiteX45" fmla="*/ 6286500 w 12136074"/>
              <a:gd name="connsiteY45" fmla="*/ 962432 h 3496082"/>
              <a:gd name="connsiteX46" fmla="*/ 6353175 w 12136074"/>
              <a:gd name="connsiteY46" fmla="*/ 952907 h 3496082"/>
              <a:gd name="connsiteX47" fmla="*/ 9734550 w 12136074"/>
              <a:gd name="connsiteY47" fmla="*/ 943382 h 3496082"/>
              <a:gd name="connsiteX48" fmla="*/ 11925300 w 12136074"/>
              <a:gd name="connsiteY48" fmla="*/ 924332 h 3496082"/>
              <a:gd name="connsiteX49" fmla="*/ 11953875 w 12136074"/>
              <a:gd name="connsiteY49" fmla="*/ 914807 h 3496082"/>
              <a:gd name="connsiteX50" fmla="*/ 12020550 w 12136074"/>
              <a:gd name="connsiteY50" fmla="*/ 905282 h 3496082"/>
              <a:gd name="connsiteX51" fmla="*/ 12096750 w 12136074"/>
              <a:gd name="connsiteY51" fmla="*/ 914807 h 3496082"/>
              <a:gd name="connsiteX52" fmla="*/ 12125325 w 12136074"/>
              <a:gd name="connsiteY52" fmla="*/ 933857 h 3496082"/>
              <a:gd name="connsiteX53" fmla="*/ 12125325 w 12136074"/>
              <a:gd name="connsiteY53" fmla="*/ 3496082 h 3496082"/>
              <a:gd name="connsiteX54" fmla="*/ 12125325 w 12136074"/>
              <a:gd name="connsiteY54" fmla="*/ 3486557 h 3496082"/>
              <a:gd name="connsiteX55" fmla="*/ 12039600 w 12136074"/>
              <a:gd name="connsiteY55" fmla="*/ 3477032 h 3496082"/>
              <a:gd name="connsiteX56" fmla="*/ 12011025 w 12136074"/>
              <a:gd name="connsiteY56" fmla="*/ 3486557 h 3496082"/>
              <a:gd name="connsiteX57" fmla="*/ 11934825 w 12136074"/>
              <a:gd name="connsiteY57" fmla="*/ 3496082 h 3496082"/>
              <a:gd name="connsiteX58" fmla="*/ 5324475 w 12136074"/>
              <a:gd name="connsiteY58" fmla="*/ 3486557 h 3496082"/>
              <a:gd name="connsiteX59" fmla="*/ 5172075 w 12136074"/>
              <a:gd name="connsiteY59" fmla="*/ 3467507 h 3496082"/>
              <a:gd name="connsiteX60" fmla="*/ 5086350 w 12136074"/>
              <a:gd name="connsiteY60" fmla="*/ 3457982 h 3496082"/>
              <a:gd name="connsiteX61" fmla="*/ 4991100 w 12136074"/>
              <a:gd name="connsiteY61" fmla="*/ 3438932 h 3496082"/>
              <a:gd name="connsiteX62" fmla="*/ 4848225 w 12136074"/>
              <a:gd name="connsiteY62" fmla="*/ 3419882 h 3496082"/>
              <a:gd name="connsiteX63" fmla="*/ 4429125 w 12136074"/>
              <a:gd name="connsiteY63" fmla="*/ 3410357 h 3496082"/>
              <a:gd name="connsiteX64" fmla="*/ 3829050 w 12136074"/>
              <a:gd name="connsiteY64" fmla="*/ 3391307 h 3496082"/>
              <a:gd name="connsiteX65" fmla="*/ 3600450 w 12136074"/>
              <a:gd name="connsiteY65" fmla="*/ 3381782 h 3496082"/>
              <a:gd name="connsiteX66" fmla="*/ 3190875 w 12136074"/>
              <a:gd name="connsiteY66" fmla="*/ 3372257 h 3496082"/>
              <a:gd name="connsiteX67" fmla="*/ 3133725 w 12136074"/>
              <a:gd name="connsiteY67" fmla="*/ 3362732 h 3496082"/>
              <a:gd name="connsiteX68" fmla="*/ 3086100 w 12136074"/>
              <a:gd name="connsiteY68" fmla="*/ 3343682 h 3496082"/>
              <a:gd name="connsiteX69" fmla="*/ 2990850 w 12136074"/>
              <a:gd name="connsiteY69" fmla="*/ 3315107 h 3496082"/>
              <a:gd name="connsiteX70" fmla="*/ 2952750 w 12136074"/>
              <a:gd name="connsiteY70" fmla="*/ 3286532 h 3496082"/>
              <a:gd name="connsiteX71" fmla="*/ 2886075 w 12136074"/>
              <a:gd name="connsiteY71" fmla="*/ 3277007 h 3496082"/>
              <a:gd name="connsiteX72" fmla="*/ 2857500 w 12136074"/>
              <a:gd name="connsiteY72" fmla="*/ 3267482 h 3496082"/>
              <a:gd name="connsiteX73" fmla="*/ 2800350 w 12136074"/>
              <a:gd name="connsiteY73" fmla="*/ 3257957 h 3496082"/>
              <a:gd name="connsiteX74" fmla="*/ 2771775 w 12136074"/>
              <a:gd name="connsiteY74" fmla="*/ 3248432 h 3496082"/>
              <a:gd name="connsiteX75" fmla="*/ 2657475 w 12136074"/>
              <a:gd name="connsiteY75" fmla="*/ 3229382 h 3496082"/>
              <a:gd name="connsiteX76" fmla="*/ 2619375 w 12136074"/>
              <a:gd name="connsiteY76" fmla="*/ 3219857 h 3496082"/>
              <a:gd name="connsiteX77" fmla="*/ 2581275 w 12136074"/>
              <a:gd name="connsiteY77" fmla="*/ 3200807 h 3496082"/>
              <a:gd name="connsiteX78" fmla="*/ 2505075 w 12136074"/>
              <a:gd name="connsiteY78" fmla="*/ 3181757 h 3496082"/>
              <a:gd name="connsiteX79" fmla="*/ 2466975 w 12136074"/>
              <a:gd name="connsiteY79" fmla="*/ 3172232 h 3496082"/>
              <a:gd name="connsiteX80" fmla="*/ 2438400 w 12136074"/>
              <a:gd name="connsiteY80" fmla="*/ 3153182 h 3496082"/>
              <a:gd name="connsiteX81" fmla="*/ 2371725 w 12136074"/>
              <a:gd name="connsiteY81" fmla="*/ 3134132 h 3496082"/>
              <a:gd name="connsiteX82" fmla="*/ 2333625 w 12136074"/>
              <a:gd name="connsiteY82" fmla="*/ 3115082 h 3496082"/>
              <a:gd name="connsiteX83" fmla="*/ 2286000 w 12136074"/>
              <a:gd name="connsiteY83" fmla="*/ 3086507 h 3496082"/>
              <a:gd name="connsiteX84" fmla="*/ 2228850 w 12136074"/>
              <a:gd name="connsiteY84" fmla="*/ 3048407 h 3496082"/>
              <a:gd name="connsiteX85" fmla="*/ 2200275 w 12136074"/>
              <a:gd name="connsiteY85" fmla="*/ 3038882 h 3496082"/>
              <a:gd name="connsiteX86" fmla="*/ 2162175 w 12136074"/>
              <a:gd name="connsiteY86" fmla="*/ 3010307 h 3496082"/>
              <a:gd name="connsiteX87" fmla="*/ 2095500 w 12136074"/>
              <a:gd name="connsiteY87" fmla="*/ 2981732 h 3496082"/>
              <a:gd name="connsiteX88" fmla="*/ 2009775 w 12136074"/>
              <a:gd name="connsiteY88" fmla="*/ 2934107 h 3496082"/>
              <a:gd name="connsiteX89" fmla="*/ 1952625 w 12136074"/>
              <a:gd name="connsiteY89" fmla="*/ 2896007 h 3496082"/>
              <a:gd name="connsiteX90" fmla="*/ 1924050 w 12136074"/>
              <a:gd name="connsiteY90" fmla="*/ 2867432 h 3496082"/>
              <a:gd name="connsiteX91" fmla="*/ 1885950 w 12136074"/>
              <a:gd name="connsiteY91" fmla="*/ 2857907 h 3496082"/>
              <a:gd name="connsiteX92" fmla="*/ 1771650 w 12136074"/>
              <a:gd name="connsiteY92" fmla="*/ 2838857 h 3496082"/>
              <a:gd name="connsiteX93" fmla="*/ 1695450 w 12136074"/>
              <a:gd name="connsiteY93" fmla="*/ 2810282 h 3496082"/>
              <a:gd name="connsiteX94" fmla="*/ 1600200 w 12136074"/>
              <a:gd name="connsiteY94" fmla="*/ 2800757 h 3496082"/>
              <a:gd name="connsiteX95" fmla="*/ 1524000 w 12136074"/>
              <a:gd name="connsiteY95" fmla="*/ 2791232 h 3496082"/>
              <a:gd name="connsiteX96" fmla="*/ 1419225 w 12136074"/>
              <a:gd name="connsiteY96" fmla="*/ 2772182 h 3496082"/>
              <a:gd name="connsiteX97" fmla="*/ 942975 w 12136074"/>
              <a:gd name="connsiteY97" fmla="*/ 2753132 h 3496082"/>
              <a:gd name="connsiteX98" fmla="*/ 885825 w 12136074"/>
              <a:gd name="connsiteY98" fmla="*/ 2743607 h 3496082"/>
              <a:gd name="connsiteX99" fmla="*/ 752475 w 12136074"/>
              <a:gd name="connsiteY99" fmla="*/ 2724557 h 3496082"/>
              <a:gd name="connsiteX100" fmla="*/ 552450 w 12136074"/>
              <a:gd name="connsiteY100" fmla="*/ 2734082 h 3496082"/>
              <a:gd name="connsiteX101" fmla="*/ 466725 w 12136074"/>
              <a:gd name="connsiteY101" fmla="*/ 2743607 h 3496082"/>
              <a:gd name="connsiteX102" fmla="*/ 304800 w 12136074"/>
              <a:gd name="connsiteY102" fmla="*/ 2724557 h 3496082"/>
              <a:gd name="connsiteX103" fmla="*/ 276225 w 12136074"/>
              <a:gd name="connsiteY103" fmla="*/ 2715032 h 3496082"/>
              <a:gd name="connsiteX104" fmla="*/ 0 w 12136074"/>
              <a:gd name="connsiteY104" fmla="*/ 2705507 h 3496082"/>
              <a:gd name="connsiteX105" fmla="*/ 28575 w 12136074"/>
              <a:gd name="connsiteY105" fmla="*/ 19457 h 349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2136074" h="3496082">
                <a:moveTo>
                  <a:pt x="28575" y="19457"/>
                </a:moveTo>
                <a:lnTo>
                  <a:pt x="28575" y="19457"/>
                </a:lnTo>
                <a:cubicBezTo>
                  <a:pt x="57150" y="13107"/>
                  <a:pt x="85047" y="1452"/>
                  <a:pt x="114300" y="407"/>
                </a:cubicBezTo>
                <a:cubicBezTo>
                  <a:pt x="174670" y="-1749"/>
                  <a:pt x="235059" y="5115"/>
                  <a:pt x="295275" y="9932"/>
                </a:cubicBezTo>
                <a:cubicBezTo>
                  <a:pt x="486505" y="25230"/>
                  <a:pt x="133295" y="20188"/>
                  <a:pt x="476250" y="28982"/>
                </a:cubicBezTo>
                <a:cubicBezTo>
                  <a:pt x="682582" y="34273"/>
                  <a:pt x="889000" y="35332"/>
                  <a:pt x="1095375" y="38507"/>
                </a:cubicBezTo>
                <a:cubicBezTo>
                  <a:pt x="1104900" y="44857"/>
                  <a:pt x="1113231" y="53537"/>
                  <a:pt x="1123950" y="57557"/>
                </a:cubicBezTo>
                <a:cubicBezTo>
                  <a:pt x="1243217" y="102282"/>
                  <a:pt x="1117892" y="41353"/>
                  <a:pt x="1200150" y="76607"/>
                </a:cubicBezTo>
                <a:cubicBezTo>
                  <a:pt x="1227993" y="88540"/>
                  <a:pt x="1261037" y="108426"/>
                  <a:pt x="1285875" y="124232"/>
                </a:cubicBezTo>
                <a:cubicBezTo>
                  <a:pt x="1305191" y="136524"/>
                  <a:pt x="1320813" y="156779"/>
                  <a:pt x="1343025" y="162332"/>
                </a:cubicBezTo>
                <a:cubicBezTo>
                  <a:pt x="1362359" y="167165"/>
                  <a:pt x="1390569" y="173183"/>
                  <a:pt x="1409700" y="181382"/>
                </a:cubicBezTo>
                <a:cubicBezTo>
                  <a:pt x="1466734" y="205825"/>
                  <a:pt x="1427364" y="197413"/>
                  <a:pt x="1485900" y="209957"/>
                </a:cubicBezTo>
                <a:cubicBezTo>
                  <a:pt x="1517560" y="216741"/>
                  <a:pt x="1581150" y="229007"/>
                  <a:pt x="1581150" y="229007"/>
                </a:cubicBezTo>
                <a:cubicBezTo>
                  <a:pt x="1593850" y="235357"/>
                  <a:pt x="1605780" y="243567"/>
                  <a:pt x="1619250" y="248057"/>
                </a:cubicBezTo>
                <a:cubicBezTo>
                  <a:pt x="1634609" y="253177"/>
                  <a:pt x="1651368" y="252930"/>
                  <a:pt x="1666875" y="257582"/>
                </a:cubicBezTo>
                <a:cubicBezTo>
                  <a:pt x="1683252" y="262495"/>
                  <a:pt x="1698625" y="270282"/>
                  <a:pt x="1714500" y="276632"/>
                </a:cubicBezTo>
                <a:cubicBezTo>
                  <a:pt x="1724025" y="286157"/>
                  <a:pt x="1731379" y="298524"/>
                  <a:pt x="1743075" y="305207"/>
                </a:cubicBezTo>
                <a:cubicBezTo>
                  <a:pt x="1754441" y="311702"/>
                  <a:pt x="1768588" y="311136"/>
                  <a:pt x="1781175" y="314732"/>
                </a:cubicBezTo>
                <a:cubicBezTo>
                  <a:pt x="1790829" y="317490"/>
                  <a:pt x="1800770" y="319767"/>
                  <a:pt x="1809750" y="324257"/>
                </a:cubicBezTo>
                <a:cubicBezTo>
                  <a:pt x="1819989" y="329377"/>
                  <a:pt x="1827803" y="338798"/>
                  <a:pt x="1838325" y="343307"/>
                </a:cubicBezTo>
                <a:cubicBezTo>
                  <a:pt x="1850357" y="348464"/>
                  <a:pt x="1863838" y="349236"/>
                  <a:pt x="1876425" y="352832"/>
                </a:cubicBezTo>
                <a:cubicBezTo>
                  <a:pt x="1972078" y="380161"/>
                  <a:pt x="1823993" y="342105"/>
                  <a:pt x="1943100" y="371882"/>
                </a:cubicBezTo>
                <a:cubicBezTo>
                  <a:pt x="1955800" y="381407"/>
                  <a:pt x="1967001" y="393357"/>
                  <a:pt x="1981200" y="400457"/>
                </a:cubicBezTo>
                <a:cubicBezTo>
                  <a:pt x="2043175" y="431445"/>
                  <a:pt x="2040905" y="403012"/>
                  <a:pt x="2095500" y="457607"/>
                </a:cubicBezTo>
                <a:cubicBezTo>
                  <a:pt x="2105025" y="467132"/>
                  <a:pt x="2113848" y="477416"/>
                  <a:pt x="2124075" y="486182"/>
                </a:cubicBezTo>
                <a:cubicBezTo>
                  <a:pt x="2136128" y="496513"/>
                  <a:pt x="2150950" y="503532"/>
                  <a:pt x="2162175" y="514757"/>
                </a:cubicBezTo>
                <a:cubicBezTo>
                  <a:pt x="2205259" y="557841"/>
                  <a:pt x="2154170" y="534314"/>
                  <a:pt x="2209800" y="552857"/>
                </a:cubicBezTo>
                <a:cubicBezTo>
                  <a:pt x="2274050" y="617107"/>
                  <a:pt x="2241392" y="601488"/>
                  <a:pt x="2295525" y="619532"/>
                </a:cubicBezTo>
                <a:cubicBezTo>
                  <a:pt x="2326883" y="650890"/>
                  <a:pt x="2335678" y="663421"/>
                  <a:pt x="2381250" y="686207"/>
                </a:cubicBezTo>
                <a:cubicBezTo>
                  <a:pt x="2393950" y="692557"/>
                  <a:pt x="2407174" y="697952"/>
                  <a:pt x="2419350" y="705257"/>
                </a:cubicBezTo>
                <a:cubicBezTo>
                  <a:pt x="2438983" y="717037"/>
                  <a:pt x="2455242" y="734854"/>
                  <a:pt x="2476500" y="743357"/>
                </a:cubicBezTo>
                <a:cubicBezTo>
                  <a:pt x="2492375" y="749707"/>
                  <a:pt x="2509179" y="754104"/>
                  <a:pt x="2524125" y="762407"/>
                </a:cubicBezTo>
                <a:cubicBezTo>
                  <a:pt x="2538002" y="770117"/>
                  <a:pt x="2548763" y="782568"/>
                  <a:pt x="2562225" y="790982"/>
                </a:cubicBezTo>
                <a:cubicBezTo>
                  <a:pt x="2574266" y="798507"/>
                  <a:pt x="2587997" y="802987"/>
                  <a:pt x="2600325" y="810032"/>
                </a:cubicBezTo>
                <a:cubicBezTo>
                  <a:pt x="2610264" y="815712"/>
                  <a:pt x="2618661" y="823962"/>
                  <a:pt x="2628900" y="829082"/>
                </a:cubicBezTo>
                <a:cubicBezTo>
                  <a:pt x="2637880" y="833572"/>
                  <a:pt x="2648698" y="833731"/>
                  <a:pt x="2657475" y="838607"/>
                </a:cubicBezTo>
                <a:cubicBezTo>
                  <a:pt x="2677489" y="849726"/>
                  <a:pt x="2693367" y="868204"/>
                  <a:pt x="2714625" y="876707"/>
                </a:cubicBezTo>
                <a:cubicBezTo>
                  <a:pt x="2730500" y="883057"/>
                  <a:pt x="2746241" y="889754"/>
                  <a:pt x="2762250" y="895757"/>
                </a:cubicBezTo>
                <a:cubicBezTo>
                  <a:pt x="2771651" y="899282"/>
                  <a:pt x="2781845" y="900792"/>
                  <a:pt x="2790825" y="905282"/>
                </a:cubicBezTo>
                <a:cubicBezTo>
                  <a:pt x="2801064" y="910402"/>
                  <a:pt x="2808642" y="920420"/>
                  <a:pt x="2819400" y="924332"/>
                </a:cubicBezTo>
                <a:cubicBezTo>
                  <a:pt x="2844005" y="933279"/>
                  <a:pt x="2869927" y="938247"/>
                  <a:pt x="2895600" y="943382"/>
                </a:cubicBezTo>
                <a:cubicBezTo>
                  <a:pt x="2966574" y="957577"/>
                  <a:pt x="3013389" y="970162"/>
                  <a:pt x="3086100" y="971957"/>
                </a:cubicBezTo>
                <a:cubicBezTo>
                  <a:pt x="3311479" y="977522"/>
                  <a:pt x="3536957" y="977817"/>
                  <a:pt x="3762375" y="981482"/>
                </a:cubicBezTo>
                <a:lnTo>
                  <a:pt x="4257675" y="991007"/>
                </a:lnTo>
                <a:lnTo>
                  <a:pt x="6115050" y="981482"/>
                </a:lnTo>
                <a:cubicBezTo>
                  <a:pt x="6172546" y="980672"/>
                  <a:pt x="6229408" y="969283"/>
                  <a:pt x="6286500" y="962432"/>
                </a:cubicBezTo>
                <a:cubicBezTo>
                  <a:pt x="6308791" y="959757"/>
                  <a:pt x="6330725" y="953031"/>
                  <a:pt x="6353175" y="952907"/>
                </a:cubicBezTo>
                <a:lnTo>
                  <a:pt x="9734550" y="943382"/>
                </a:lnTo>
                <a:cubicBezTo>
                  <a:pt x="10537605" y="870377"/>
                  <a:pt x="9689197" y="944477"/>
                  <a:pt x="11925300" y="924332"/>
                </a:cubicBezTo>
                <a:cubicBezTo>
                  <a:pt x="11935340" y="924242"/>
                  <a:pt x="11944030" y="916776"/>
                  <a:pt x="11953875" y="914807"/>
                </a:cubicBezTo>
                <a:cubicBezTo>
                  <a:pt x="11975890" y="910404"/>
                  <a:pt x="11998325" y="908457"/>
                  <a:pt x="12020550" y="905282"/>
                </a:cubicBezTo>
                <a:cubicBezTo>
                  <a:pt x="12045950" y="908457"/>
                  <a:pt x="12071501" y="910599"/>
                  <a:pt x="12096750" y="914807"/>
                </a:cubicBezTo>
                <a:cubicBezTo>
                  <a:pt x="12142239" y="922388"/>
                  <a:pt x="12143066" y="916116"/>
                  <a:pt x="12125325" y="933857"/>
                </a:cubicBezTo>
                <a:lnTo>
                  <a:pt x="12125325" y="3496082"/>
                </a:lnTo>
                <a:lnTo>
                  <a:pt x="12125325" y="3486557"/>
                </a:lnTo>
                <a:cubicBezTo>
                  <a:pt x="12096750" y="3483382"/>
                  <a:pt x="12068351" y="3477032"/>
                  <a:pt x="12039600" y="3477032"/>
                </a:cubicBezTo>
                <a:cubicBezTo>
                  <a:pt x="12029560" y="3477032"/>
                  <a:pt x="12020903" y="3484761"/>
                  <a:pt x="12011025" y="3486557"/>
                </a:cubicBezTo>
                <a:cubicBezTo>
                  <a:pt x="11985840" y="3491136"/>
                  <a:pt x="11960225" y="3492907"/>
                  <a:pt x="11934825" y="3496082"/>
                </a:cubicBezTo>
                <a:lnTo>
                  <a:pt x="5324475" y="3486557"/>
                </a:lnTo>
                <a:cubicBezTo>
                  <a:pt x="5273280" y="3486341"/>
                  <a:pt x="5222957" y="3473161"/>
                  <a:pt x="5172075" y="3467507"/>
                </a:cubicBezTo>
                <a:cubicBezTo>
                  <a:pt x="5143500" y="3464332"/>
                  <a:pt x="5114749" y="3462466"/>
                  <a:pt x="5086350" y="3457982"/>
                </a:cubicBezTo>
                <a:cubicBezTo>
                  <a:pt x="5054367" y="3452932"/>
                  <a:pt x="5022924" y="3444899"/>
                  <a:pt x="4991100" y="3438932"/>
                </a:cubicBezTo>
                <a:cubicBezTo>
                  <a:pt x="4952015" y="3431604"/>
                  <a:pt x="4884032" y="3421233"/>
                  <a:pt x="4848225" y="3419882"/>
                </a:cubicBezTo>
                <a:cubicBezTo>
                  <a:pt x="4708588" y="3414613"/>
                  <a:pt x="4568806" y="3414273"/>
                  <a:pt x="4429125" y="3410357"/>
                </a:cubicBezTo>
                <a:lnTo>
                  <a:pt x="3829050" y="3391307"/>
                </a:lnTo>
                <a:lnTo>
                  <a:pt x="3600450" y="3381782"/>
                </a:lnTo>
                <a:lnTo>
                  <a:pt x="3190875" y="3372257"/>
                </a:lnTo>
                <a:cubicBezTo>
                  <a:pt x="3171825" y="3369082"/>
                  <a:pt x="3152357" y="3367814"/>
                  <a:pt x="3133725" y="3362732"/>
                </a:cubicBezTo>
                <a:cubicBezTo>
                  <a:pt x="3117230" y="3358233"/>
                  <a:pt x="3102168" y="3349525"/>
                  <a:pt x="3086100" y="3343682"/>
                </a:cubicBezTo>
                <a:cubicBezTo>
                  <a:pt x="3035083" y="3325130"/>
                  <a:pt x="3036337" y="3326479"/>
                  <a:pt x="2990850" y="3315107"/>
                </a:cubicBezTo>
                <a:cubicBezTo>
                  <a:pt x="2978150" y="3305582"/>
                  <a:pt x="2967669" y="3291957"/>
                  <a:pt x="2952750" y="3286532"/>
                </a:cubicBezTo>
                <a:cubicBezTo>
                  <a:pt x="2931651" y="3278860"/>
                  <a:pt x="2908090" y="3281410"/>
                  <a:pt x="2886075" y="3277007"/>
                </a:cubicBezTo>
                <a:cubicBezTo>
                  <a:pt x="2876230" y="3275038"/>
                  <a:pt x="2867301" y="3269660"/>
                  <a:pt x="2857500" y="3267482"/>
                </a:cubicBezTo>
                <a:cubicBezTo>
                  <a:pt x="2838647" y="3263292"/>
                  <a:pt x="2819203" y="3262147"/>
                  <a:pt x="2800350" y="3257957"/>
                </a:cubicBezTo>
                <a:cubicBezTo>
                  <a:pt x="2790549" y="3255779"/>
                  <a:pt x="2781620" y="3250401"/>
                  <a:pt x="2771775" y="3248432"/>
                </a:cubicBezTo>
                <a:cubicBezTo>
                  <a:pt x="2733900" y="3240857"/>
                  <a:pt x="2694947" y="3238750"/>
                  <a:pt x="2657475" y="3229382"/>
                </a:cubicBezTo>
                <a:cubicBezTo>
                  <a:pt x="2644775" y="3226207"/>
                  <a:pt x="2631632" y="3224454"/>
                  <a:pt x="2619375" y="3219857"/>
                </a:cubicBezTo>
                <a:cubicBezTo>
                  <a:pt x="2606080" y="3214871"/>
                  <a:pt x="2594326" y="3206400"/>
                  <a:pt x="2581275" y="3200807"/>
                </a:cubicBezTo>
                <a:cubicBezTo>
                  <a:pt x="2553780" y="3189023"/>
                  <a:pt x="2536039" y="3188638"/>
                  <a:pt x="2505075" y="3181757"/>
                </a:cubicBezTo>
                <a:cubicBezTo>
                  <a:pt x="2492296" y="3178917"/>
                  <a:pt x="2479675" y="3175407"/>
                  <a:pt x="2466975" y="3172232"/>
                </a:cubicBezTo>
                <a:cubicBezTo>
                  <a:pt x="2457450" y="3165882"/>
                  <a:pt x="2448639" y="3158302"/>
                  <a:pt x="2438400" y="3153182"/>
                </a:cubicBezTo>
                <a:cubicBezTo>
                  <a:pt x="2415373" y="3141668"/>
                  <a:pt x="2396140" y="3143287"/>
                  <a:pt x="2371725" y="3134132"/>
                </a:cubicBezTo>
                <a:cubicBezTo>
                  <a:pt x="2358430" y="3129146"/>
                  <a:pt x="2346037" y="3121978"/>
                  <a:pt x="2333625" y="3115082"/>
                </a:cubicBezTo>
                <a:cubicBezTo>
                  <a:pt x="2317441" y="3106091"/>
                  <a:pt x="2301619" y="3096446"/>
                  <a:pt x="2286000" y="3086507"/>
                </a:cubicBezTo>
                <a:cubicBezTo>
                  <a:pt x="2266684" y="3074215"/>
                  <a:pt x="2250570" y="3055647"/>
                  <a:pt x="2228850" y="3048407"/>
                </a:cubicBezTo>
                <a:lnTo>
                  <a:pt x="2200275" y="3038882"/>
                </a:lnTo>
                <a:cubicBezTo>
                  <a:pt x="2187575" y="3029357"/>
                  <a:pt x="2175637" y="3018721"/>
                  <a:pt x="2162175" y="3010307"/>
                </a:cubicBezTo>
                <a:cubicBezTo>
                  <a:pt x="2135272" y="2993493"/>
                  <a:pt x="2123278" y="2990991"/>
                  <a:pt x="2095500" y="2981732"/>
                </a:cubicBezTo>
                <a:cubicBezTo>
                  <a:pt x="2005816" y="2892048"/>
                  <a:pt x="2149633" y="3027346"/>
                  <a:pt x="2009775" y="2934107"/>
                </a:cubicBezTo>
                <a:cubicBezTo>
                  <a:pt x="1990725" y="2921407"/>
                  <a:pt x="1968814" y="2912196"/>
                  <a:pt x="1952625" y="2896007"/>
                </a:cubicBezTo>
                <a:cubicBezTo>
                  <a:pt x="1943100" y="2886482"/>
                  <a:pt x="1935746" y="2874115"/>
                  <a:pt x="1924050" y="2867432"/>
                </a:cubicBezTo>
                <a:cubicBezTo>
                  <a:pt x="1912684" y="2860937"/>
                  <a:pt x="1898830" y="2860249"/>
                  <a:pt x="1885950" y="2857907"/>
                </a:cubicBezTo>
                <a:cubicBezTo>
                  <a:pt x="1857700" y="2852771"/>
                  <a:pt x="1802024" y="2847969"/>
                  <a:pt x="1771650" y="2838857"/>
                </a:cubicBezTo>
                <a:cubicBezTo>
                  <a:pt x="1769421" y="2838188"/>
                  <a:pt x="1708114" y="2812230"/>
                  <a:pt x="1695450" y="2810282"/>
                </a:cubicBezTo>
                <a:cubicBezTo>
                  <a:pt x="1663913" y="2805430"/>
                  <a:pt x="1631913" y="2804281"/>
                  <a:pt x="1600200" y="2800757"/>
                </a:cubicBezTo>
                <a:cubicBezTo>
                  <a:pt x="1574759" y="2797930"/>
                  <a:pt x="1549284" y="2795224"/>
                  <a:pt x="1524000" y="2791232"/>
                </a:cubicBezTo>
                <a:cubicBezTo>
                  <a:pt x="1488937" y="2785696"/>
                  <a:pt x="1454647" y="2774505"/>
                  <a:pt x="1419225" y="2772182"/>
                </a:cubicBezTo>
                <a:cubicBezTo>
                  <a:pt x="1260689" y="2761786"/>
                  <a:pt x="942975" y="2753132"/>
                  <a:pt x="942975" y="2753132"/>
                </a:cubicBezTo>
                <a:cubicBezTo>
                  <a:pt x="923925" y="2749957"/>
                  <a:pt x="904989" y="2746002"/>
                  <a:pt x="885825" y="2743607"/>
                </a:cubicBezTo>
                <a:cubicBezTo>
                  <a:pt x="755894" y="2727366"/>
                  <a:pt x="830415" y="2744042"/>
                  <a:pt x="752475" y="2724557"/>
                </a:cubicBezTo>
                <a:lnTo>
                  <a:pt x="552450" y="2734082"/>
                </a:lnTo>
                <a:cubicBezTo>
                  <a:pt x="523763" y="2735994"/>
                  <a:pt x="495455" y="2744712"/>
                  <a:pt x="466725" y="2743607"/>
                </a:cubicBezTo>
                <a:cubicBezTo>
                  <a:pt x="412418" y="2741518"/>
                  <a:pt x="358775" y="2730907"/>
                  <a:pt x="304800" y="2724557"/>
                </a:cubicBezTo>
                <a:cubicBezTo>
                  <a:pt x="295275" y="2721382"/>
                  <a:pt x="285965" y="2717467"/>
                  <a:pt x="276225" y="2715032"/>
                </a:cubicBezTo>
                <a:cubicBezTo>
                  <a:pt x="178349" y="2690563"/>
                  <a:pt x="129619" y="2705507"/>
                  <a:pt x="0" y="2705507"/>
                </a:cubicBezTo>
                <a:lnTo>
                  <a:pt x="28575" y="19457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21809867-0FE9-487D-A7FA-8939CBEA2FDF}"/>
              </a:ext>
            </a:extLst>
          </p:cNvPr>
          <p:cNvSpPr/>
          <p:nvPr/>
        </p:nvSpPr>
        <p:spPr>
          <a:xfrm>
            <a:off x="57150" y="2171700"/>
            <a:ext cx="12058650" cy="914400"/>
          </a:xfrm>
          <a:custGeom>
            <a:avLst/>
            <a:gdLst>
              <a:gd name="connsiteX0" fmla="*/ 0 w 12058650"/>
              <a:gd name="connsiteY0" fmla="*/ 0 h 914400"/>
              <a:gd name="connsiteX1" fmla="*/ 9525 w 12058650"/>
              <a:gd name="connsiteY1" fmla="*/ 47625 h 914400"/>
              <a:gd name="connsiteX2" fmla="*/ 95250 w 12058650"/>
              <a:gd name="connsiteY2" fmla="*/ 95250 h 914400"/>
              <a:gd name="connsiteX3" fmla="*/ 1209675 w 12058650"/>
              <a:gd name="connsiteY3" fmla="*/ 104775 h 914400"/>
              <a:gd name="connsiteX4" fmla="*/ 1343025 w 12058650"/>
              <a:gd name="connsiteY4" fmla="*/ 133350 h 914400"/>
              <a:gd name="connsiteX5" fmla="*/ 1400175 w 12058650"/>
              <a:gd name="connsiteY5" fmla="*/ 142875 h 914400"/>
              <a:gd name="connsiteX6" fmla="*/ 1428750 w 12058650"/>
              <a:gd name="connsiteY6" fmla="*/ 152400 h 914400"/>
              <a:gd name="connsiteX7" fmla="*/ 1533525 w 12058650"/>
              <a:gd name="connsiteY7" fmla="*/ 180975 h 914400"/>
              <a:gd name="connsiteX8" fmla="*/ 1562100 w 12058650"/>
              <a:gd name="connsiteY8" fmla="*/ 200025 h 914400"/>
              <a:gd name="connsiteX9" fmla="*/ 1590675 w 12058650"/>
              <a:gd name="connsiteY9" fmla="*/ 209550 h 914400"/>
              <a:gd name="connsiteX10" fmla="*/ 1628775 w 12058650"/>
              <a:gd name="connsiteY10" fmla="*/ 228600 h 914400"/>
              <a:gd name="connsiteX11" fmla="*/ 1657350 w 12058650"/>
              <a:gd name="connsiteY11" fmla="*/ 247650 h 914400"/>
              <a:gd name="connsiteX12" fmla="*/ 1695450 w 12058650"/>
              <a:gd name="connsiteY12" fmla="*/ 266700 h 914400"/>
              <a:gd name="connsiteX13" fmla="*/ 1724025 w 12058650"/>
              <a:gd name="connsiteY13" fmla="*/ 295275 h 914400"/>
              <a:gd name="connsiteX14" fmla="*/ 1762125 w 12058650"/>
              <a:gd name="connsiteY14" fmla="*/ 314325 h 914400"/>
              <a:gd name="connsiteX15" fmla="*/ 1790700 w 12058650"/>
              <a:gd name="connsiteY15" fmla="*/ 333375 h 914400"/>
              <a:gd name="connsiteX16" fmla="*/ 1819275 w 12058650"/>
              <a:gd name="connsiteY16" fmla="*/ 342900 h 914400"/>
              <a:gd name="connsiteX17" fmla="*/ 1905000 w 12058650"/>
              <a:gd name="connsiteY17" fmla="*/ 400050 h 914400"/>
              <a:gd name="connsiteX18" fmla="*/ 1933575 w 12058650"/>
              <a:gd name="connsiteY18" fmla="*/ 419100 h 914400"/>
              <a:gd name="connsiteX19" fmla="*/ 1971675 w 12058650"/>
              <a:gd name="connsiteY19" fmla="*/ 428625 h 914400"/>
              <a:gd name="connsiteX20" fmla="*/ 2057400 w 12058650"/>
              <a:gd name="connsiteY20" fmla="*/ 485775 h 914400"/>
              <a:gd name="connsiteX21" fmla="*/ 2085975 w 12058650"/>
              <a:gd name="connsiteY21" fmla="*/ 504825 h 914400"/>
              <a:gd name="connsiteX22" fmla="*/ 2152650 w 12058650"/>
              <a:gd name="connsiteY22" fmla="*/ 533400 h 914400"/>
              <a:gd name="connsiteX23" fmla="*/ 2209800 w 12058650"/>
              <a:gd name="connsiteY23" fmla="*/ 571500 h 914400"/>
              <a:gd name="connsiteX24" fmla="*/ 2247900 w 12058650"/>
              <a:gd name="connsiteY24" fmla="*/ 600075 h 914400"/>
              <a:gd name="connsiteX25" fmla="*/ 2314575 w 12058650"/>
              <a:gd name="connsiteY25" fmla="*/ 628650 h 914400"/>
              <a:gd name="connsiteX26" fmla="*/ 2362200 w 12058650"/>
              <a:gd name="connsiteY26" fmla="*/ 647700 h 914400"/>
              <a:gd name="connsiteX27" fmla="*/ 2428875 w 12058650"/>
              <a:gd name="connsiteY27" fmla="*/ 657225 h 914400"/>
              <a:gd name="connsiteX28" fmla="*/ 2514600 w 12058650"/>
              <a:gd name="connsiteY28" fmla="*/ 666750 h 914400"/>
              <a:gd name="connsiteX29" fmla="*/ 2590800 w 12058650"/>
              <a:gd name="connsiteY29" fmla="*/ 676275 h 914400"/>
              <a:gd name="connsiteX30" fmla="*/ 2733675 w 12058650"/>
              <a:gd name="connsiteY30" fmla="*/ 704850 h 914400"/>
              <a:gd name="connsiteX31" fmla="*/ 2933700 w 12058650"/>
              <a:gd name="connsiteY31" fmla="*/ 723900 h 914400"/>
              <a:gd name="connsiteX32" fmla="*/ 3009900 w 12058650"/>
              <a:gd name="connsiteY32" fmla="*/ 742950 h 914400"/>
              <a:gd name="connsiteX33" fmla="*/ 4029075 w 12058650"/>
              <a:gd name="connsiteY33" fmla="*/ 762000 h 914400"/>
              <a:gd name="connsiteX34" fmla="*/ 5438775 w 12058650"/>
              <a:gd name="connsiteY34" fmla="*/ 790575 h 914400"/>
              <a:gd name="connsiteX35" fmla="*/ 5514975 w 12058650"/>
              <a:gd name="connsiteY35" fmla="*/ 800100 h 914400"/>
              <a:gd name="connsiteX36" fmla="*/ 5791200 w 12058650"/>
              <a:gd name="connsiteY36" fmla="*/ 809625 h 914400"/>
              <a:gd name="connsiteX37" fmla="*/ 7067550 w 12058650"/>
              <a:gd name="connsiteY37" fmla="*/ 819150 h 914400"/>
              <a:gd name="connsiteX38" fmla="*/ 7372350 w 12058650"/>
              <a:gd name="connsiteY38" fmla="*/ 838200 h 914400"/>
              <a:gd name="connsiteX39" fmla="*/ 7505700 w 12058650"/>
              <a:gd name="connsiteY39" fmla="*/ 857250 h 914400"/>
              <a:gd name="connsiteX40" fmla="*/ 7600950 w 12058650"/>
              <a:gd name="connsiteY40" fmla="*/ 866775 h 914400"/>
              <a:gd name="connsiteX41" fmla="*/ 7953375 w 12058650"/>
              <a:gd name="connsiteY41" fmla="*/ 885825 h 914400"/>
              <a:gd name="connsiteX42" fmla="*/ 8086725 w 12058650"/>
              <a:gd name="connsiteY42" fmla="*/ 904875 h 914400"/>
              <a:gd name="connsiteX43" fmla="*/ 8210550 w 12058650"/>
              <a:gd name="connsiteY43" fmla="*/ 914400 h 914400"/>
              <a:gd name="connsiteX44" fmla="*/ 9201150 w 12058650"/>
              <a:gd name="connsiteY44" fmla="*/ 904875 h 914400"/>
              <a:gd name="connsiteX45" fmla="*/ 10763250 w 12058650"/>
              <a:gd name="connsiteY45" fmla="*/ 885825 h 914400"/>
              <a:gd name="connsiteX46" fmla="*/ 10839450 w 12058650"/>
              <a:gd name="connsiteY46" fmla="*/ 876300 h 914400"/>
              <a:gd name="connsiteX47" fmla="*/ 10934700 w 12058650"/>
              <a:gd name="connsiteY47" fmla="*/ 866775 h 914400"/>
              <a:gd name="connsiteX48" fmla="*/ 11144250 w 12058650"/>
              <a:gd name="connsiteY48" fmla="*/ 838200 h 914400"/>
              <a:gd name="connsiteX49" fmla="*/ 11315700 w 12058650"/>
              <a:gd name="connsiteY49" fmla="*/ 819150 h 914400"/>
              <a:gd name="connsiteX50" fmla="*/ 11372850 w 12058650"/>
              <a:gd name="connsiteY50" fmla="*/ 790575 h 914400"/>
              <a:gd name="connsiteX51" fmla="*/ 11468100 w 12058650"/>
              <a:gd name="connsiteY51" fmla="*/ 781050 h 914400"/>
              <a:gd name="connsiteX52" fmla="*/ 11839575 w 12058650"/>
              <a:gd name="connsiteY52" fmla="*/ 790575 h 914400"/>
              <a:gd name="connsiteX53" fmla="*/ 11906250 w 12058650"/>
              <a:gd name="connsiteY53" fmla="*/ 800100 h 914400"/>
              <a:gd name="connsiteX54" fmla="*/ 12058650 w 12058650"/>
              <a:gd name="connsiteY54" fmla="*/ 809625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2058650" h="914400">
                <a:moveTo>
                  <a:pt x="0" y="0"/>
                </a:moveTo>
                <a:cubicBezTo>
                  <a:pt x="3175" y="15875"/>
                  <a:pt x="2285" y="33145"/>
                  <a:pt x="9525" y="47625"/>
                </a:cubicBezTo>
                <a:cubicBezTo>
                  <a:pt x="23170" y="74914"/>
                  <a:pt x="68744" y="95023"/>
                  <a:pt x="95250" y="95250"/>
                </a:cubicBezTo>
                <a:lnTo>
                  <a:pt x="1209675" y="104775"/>
                </a:lnTo>
                <a:cubicBezTo>
                  <a:pt x="1254125" y="114300"/>
                  <a:pt x="1298184" y="125877"/>
                  <a:pt x="1343025" y="133350"/>
                </a:cubicBezTo>
                <a:cubicBezTo>
                  <a:pt x="1362075" y="136525"/>
                  <a:pt x="1381322" y="138685"/>
                  <a:pt x="1400175" y="142875"/>
                </a:cubicBezTo>
                <a:cubicBezTo>
                  <a:pt x="1409976" y="145053"/>
                  <a:pt x="1419133" y="149515"/>
                  <a:pt x="1428750" y="152400"/>
                </a:cubicBezTo>
                <a:cubicBezTo>
                  <a:pt x="1485366" y="169385"/>
                  <a:pt x="1485827" y="169050"/>
                  <a:pt x="1533525" y="180975"/>
                </a:cubicBezTo>
                <a:cubicBezTo>
                  <a:pt x="1543050" y="187325"/>
                  <a:pt x="1551861" y="194905"/>
                  <a:pt x="1562100" y="200025"/>
                </a:cubicBezTo>
                <a:cubicBezTo>
                  <a:pt x="1571080" y="204515"/>
                  <a:pt x="1581447" y="205595"/>
                  <a:pt x="1590675" y="209550"/>
                </a:cubicBezTo>
                <a:cubicBezTo>
                  <a:pt x="1603726" y="215143"/>
                  <a:pt x="1616447" y="221555"/>
                  <a:pt x="1628775" y="228600"/>
                </a:cubicBezTo>
                <a:cubicBezTo>
                  <a:pt x="1638714" y="234280"/>
                  <a:pt x="1647411" y="241970"/>
                  <a:pt x="1657350" y="247650"/>
                </a:cubicBezTo>
                <a:cubicBezTo>
                  <a:pt x="1669678" y="254695"/>
                  <a:pt x="1683896" y="258447"/>
                  <a:pt x="1695450" y="266700"/>
                </a:cubicBezTo>
                <a:cubicBezTo>
                  <a:pt x="1706411" y="274530"/>
                  <a:pt x="1713064" y="287445"/>
                  <a:pt x="1724025" y="295275"/>
                </a:cubicBezTo>
                <a:cubicBezTo>
                  <a:pt x="1735579" y="303528"/>
                  <a:pt x="1749797" y="307280"/>
                  <a:pt x="1762125" y="314325"/>
                </a:cubicBezTo>
                <a:cubicBezTo>
                  <a:pt x="1772064" y="320005"/>
                  <a:pt x="1780461" y="328255"/>
                  <a:pt x="1790700" y="333375"/>
                </a:cubicBezTo>
                <a:cubicBezTo>
                  <a:pt x="1799680" y="337865"/>
                  <a:pt x="1810498" y="338024"/>
                  <a:pt x="1819275" y="342900"/>
                </a:cubicBezTo>
                <a:lnTo>
                  <a:pt x="1905000" y="400050"/>
                </a:lnTo>
                <a:cubicBezTo>
                  <a:pt x="1914525" y="406400"/>
                  <a:pt x="1922469" y="416324"/>
                  <a:pt x="1933575" y="419100"/>
                </a:cubicBezTo>
                <a:lnTo>
                  <a:pt x="1971675" y="428625"/>
                </a:lnTo>
                <a:lnTo>
                  <a:pt x="2057400" y="485775"/>
                </a:lnTo>
                <a:cubicBezTo>
                  <a:pt x="2066925" y="492125"/>
                  <a:pt x="2075115" y="501205"/>
                  <a:pt x="2085975" y="504825"/>
                </a:cubicBezTo>
                <a:cubicBezTo>
                  <a:pt x="2115536" y="514679"/>
                  <a:pt x="2123225" y="515745"/>
                  <a:pt x="2152650" y="533400"/>
                </a:cubicBezTo>
                <a:cubicBezTo>
                  <a:pt x="2172283" y="545180"/>
                  <a:pt x="2191484" y="557763"/>
                  <a:pt x="2209800" y="571500"/>
                </a:cubicBezTo>
                <a:cubicBezTo>
                  <a:pt x="2222500" y="581025"/>
                  <a:pt x="2234438" y="591661"/>
                  <a:pt x="2247900" y="600075"/>
                </a:cubicBezTo>
                <a:cubicBezTo>
                  <a:pt x="2281350" y="620981"/>
                  <a:pt x="2282167" y="616497"/>
                  <a:pt x="2314575" y="628650"/>
                </a:cubicBezTo>
                <a:cubicBezTo>
                  <a:pt x="2330584" y="634653"/>
                  <a:pt x="2345613" y="643553"/>
                  <a:pt x="2362200" y="647700"/>
                </a:cubicBezTo>
                <a:cubicBezTo>
                  <a:pt x="2383980" y="653145"/>
                  <a:pt x="2406598" y="654440"/>
                  <a:pt x="2428875" y="657225"/>
                </a:cubicBezTo>
                <a:cubicBezTo>
                  <a:pt x="2457404" y="660791"/>
                  <a:pt x="2486046" y="663391"/>
                  <a:pt x="2514600" y="666750"/>
                </a:cubicBezTo>
                <a:lnTo>
                  <a:pt x="2590800" y="676275"/>
                </a:lnTo>
                <a:cubicBezTo>
                  <a:pt x="2671503" y="699333"/>
                  <a:pt x="2646261" y="695807"/>
                  <a:pt x="2733675" y="704850"/>
                </a:cubicBezTo>
                <a:lnTo>
                  <a:pt x="2933700" y="723900"/>
                </a:lnTo>
                <a:cubicBezTo>
                  <a:pt x="2959100" y="730250"/>
                  <a:pt x="2983920" y="739703"/>
                  <a:pt x="3009900" y="742950"/>
                </a:cubicBezTo>
                <a:cubicBezTo>
                  <a:pt x="3398014" y="791464"/>
                  <a:pt x="3060504" y="752216"/>
                  <a:pt x="4029075" y="762000"/>
                </a:cubicBezTo>
                <a:cubicBezTo>
                  <a:pt x="4658659" y="795136"/>
                  <a:pt x="3881456" y="756473"/>
                  <a:pt x="5438775" y="790575"/>
                </a:cubicBezTo>
                <a:cubicBezTo>
                  <a:pt x="5464367" y="791135"/>
                  <a:pt x="5489415" y="798718"/>
                  <a:pt x="5514975" y="800100"/>
                </a:cubicBezTo>
                <a:cubicBezTo>
                  <a:pt x="5606970" y="805073"/>
                  <a:pt x="5699077" y="808495"/>
                  <a:pt x="5791200" y="809625"/>
                </a:cubicBezTo>
                <a:lnTo>
                  <a:pt x="7067550" y="819150"/>
                </a:lnTo>
                <a:lnTo>
                  <a:pt x="7372350" y="838200"/>
                </a:lnTo>
                <a:cubicBezTo>
                  <a:pt x="7559159" y="851869"/>
                  <a:pt x="7382023" y="840760"/>
                  <a:pt x="7505700" y="857250"/>
                </a:cubicBezTo>
                <a:cubicBezTo>
                  <a:pt x="7537328" y="861467"/>
                  <a:pt x="7569106" y="864742"/>
                  <a:pt x="7600950" y="866775"/>
                </a:cubicBezTo>
                <a:lnTo>
                  <a:pt x="7953375" y="885825"/>
                </a:lnTo>
                <a:cubicBezTo>
                  <a:pt x="8005795" y="894562"/>
                  <a:pt x="8031096" y="899577"/>
                  <a:pt x="8086725" y="904875"/>
                </a:cubicBezTo>
                <a:cubicBezTo>
                  <a:pt x="8127935" y="908800"/>
                  <a:pt x="8169275" y="911225"/>
                  <a:pt x="8210550" y="914400"/>
                </a:cubicBezTo>
                <a:lnTo>
                  <a:pt x="9201150" y="904875"/>
                </a:lnTo>
                <a:lnTo>
                  <a:pt x="10763250" y="885825"/>
                </a:lnTo>
                <a:cubicBezTo>
                  <a:pt x="10788844" y="885379"/>
                  <a:pt x="10814009" y="879127"/>
                  <a:pt x="10839450" y="876300"/>
                </a:cubicBezTo>
                <a:cubicBezTo>
                  <a:pt x="10871163" y="872776"/>
                  <a:pt x="10903038" y="870733"/>
                  <a:pt x="10934700" y="866775"/>
                </a:cubicBezTo>
                <a:cubicBezTo>
                  <a:pt x="11004652" y="858031"/>
                  <a:pt x="11074236" y="846437"/>
                  <a:pt x="11144250" y="838200"/>
                </a:cubicBezTo>
                <a:cubicBezTo>
                  <a:pt x="11371278" y="811491"/>
                  <a:pt x="11173616" y="842831"/>
                  <a:pt x="11315700" y="819150"/>
                </a:cubicBezTo>
                <a:cubicBezTo>
                  <a:pt x="11334750" y="809625"/>
                  <a:pt x="11352187" y="795741"/>
                  <a:pt x="11372850" y="790575"/>
                </a:cubicBezTo>
                <a:cubicBezTo>
                  <a:pt x="11403806" y="782836"/>
                  <a:pt x="11436192" y="781050"/>
                  <a:pt x="11468100" y="781050"/>
                </a:cubicBezTo>
                <a:cubicBezTo>
                  <a:pt x="11591966" y="781050"/>
                  <a:pt x="11715750" y="787400"/>
                  <a:pt x="11839575" y="790575"/>
                </a:cubicBezTo>
                <a:cubicBezTo>
                  <a:pt x="11861800" y="793750"/>
                  <a:pt x="11883911" y="797866"/>
                  <a:pt x="11906250" y="800100"/>
                </a:cubicBezTo>
                <a:cubicBezTo>
                  <a:pt x="12008805" y="810356"/>
                  <a:pt x="11995757" y="809625"/>
                  <a:pt x="12058650" y="809625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D251956-57DE-48D2-B13B-2B154BA1F837}"/>
              </a:ext>
            </a:extLst>
          </p:cNvPr>
          <p:cNvCxnSpPr/>
          <p:nvPr/>
        </p:nvCxnSpPr>
        <p:spPr>
          <a:xfrm>
            <a:off x="9934575" y="1833562"/>
            <a:ext cx="628650" cy="25050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2" descr="Sea Turtle, Drawing, Blanket, Poster, Video, Cartoon, Tortoise ...">
            <a:extLst>
              <a:ext uri="{FF2B5EF4-FFF2-40B4-BE49-F238E27FC236}">
                <a16:creationId xmlns:a16="http://schemas.microsoft.com/office/drawing/2014/main" id="{094823D9-E489-4656-86F6-08F15A4E0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675" y="2416066"/>
            <a:ext cx="1457608" cy="101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abbit cartoon rabbits and hares hare snout, Animation, Animal ...">
            <a:extLst>
              <a:ext uri="{FF2B5EF4-FFF2-40B4-BE49-F238E27FC236}">
                <a16:creationId xmlns:a16="http://schemas.microsoft.com/office/drawing/2014/main" id="{7895182E-8879-4C93-9FD4-69521F40B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00" b="90000" l="10000" r="90000">
                        <a14:foregroundMark x1="77912" y1="38625" x2="79341" y2="41625"/>
                        <a14:foregroundMark x1="79341" y1="42000" x2="79670" y2="45000"/>
                        <a14:foregroundMark x1="79560" y1="45625" x2="78132" y2="48875"/>
                        <a14:foregroundMark x1="77802" y1="48750" x2="76923" y2="50375"/>
                        <a14:foregroundMark x1="75824" y1="49375" x2="76593" y2="50375"/>
                        <a14:foregroundMark x1="75604" y1="49500" x2="72857" y2="50625"/>
                        <a14:foregroundMark x1="72857" y1="50625" x2="70110" y2="48250"/>
                        <a14:foregroundMark x1="70110" y1="48250" x2="70879" y2="44250"/>
                        <a14:foregroundMark x1="70879" y1="44000" x2="73516" y2="41000"/>
                        <a14:foregroundMark x1="73626" y1="40875" x2="76484" y2="39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1446" y="986956"/>
            <a:ext cx="1347646" cy="118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artoon, finish, finishing, flag, line, race, ribbon icon">
            <a:extLst>
              <a:ext uri="{FF2B5EF4-FFF2-40B4-BE49-F238E27FC236}">
                <a16:creationId xmlns:a16="http://schemas.microsoft.com/office/drawing/2014/main" id="{6D683E23-B740-40CD-8A32-1525455EE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0703" b="80078" l="14258" r="8691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14242">
            <a:off x="8395439" y="2057868"/>
            <a:ext cx="4511616" cy="167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45848A1-9433-4C32-8D21-68367B636A5E}"/>
              </a:ext>
            </a:extLst>
          </p:cNvPr>
          <p:cNvSpPr/>
          <p:nvPr/>
        </p:nvSpPr>
        <p:spPr>
          <a:xfrm>
            <a:off x="3640261" y="349011"/>
            <a:ext cx="561613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La liebre gana!!!</a:t>
            </a:r>
          </a:p>
        </p:txBody>
      </p:sp>
      <p:sp>
        <p:nvSpPr>
          <p:cNvPr id="9" name="Cinta: inclinada hacia abajo 8">
            <a:extLst>
              <a:ext uri="{FF2B5EF4-FFF2-40B4-BE49-F238E27FC236}">
                <a16:creationId xmlns:a16="http://schemas.microsoft.com/office/drawing/2014/main" id="{01F78CA4-7E31-4096-B076-50C7BC17FF95}"/>
              </a:ext>
            </a:extLst>
          </p:cNvPr>
          <p:cNvSpPr/>
          <p:nvPr/>
        </p:nvSpPr>
        <p:spPr>
          <a:xfrm rot="4419365">
            <a:off x="9065723" y="2856846"/>
            <a:ext cx="2734427" cy="131375"/>
          </a:xfrm>
          <a:prstGeom prst="ribbon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80" name="Picture 8" descr="Celebration Fireworks Clip Art Fireworks Animations - Celebration ...">
            <a:extLst>
              <a:ext uri="{FF2B5EF4-FFF2-40B4-BE49-F238E27FC236}">
                <a16:creationId xmlns:a16="http://schemas.microsoft.com/office/drawing/2014/main" id="{65FB46D3-C94C-4923-8699-7FCBD9A23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220" b="94373" l="2143" r="97500">
                        <a14:foregroundMark x1="26786" y1="32356" x2="27857" y2="32474"/>
                        <a14:foregroundMark x1="37976" y1="35639" x2="39167" y2="36342"/>
                        <a14:foregroundMark x1="33810" y1="42907" x2="26190" y2="45018"/>
                        <a14:foregroundMark x1="33452" y1="53458" x2="30357" y2="58148"/>
                        <a14:foregroundMark x1="40833" y1="60023" x2="38095" y2="65651"/>
                        <a14:foregroundMark x1="59048" y1="56506" x2="62738" y2="58499"/>
                        <a14:foregroundMark x1="52143" y1="48183" x2="52143" y2="48769"/>
                        <a14:foregroundMark x1="50238" y1="54396" x2="49881" y2="54279"/>
                        <a14:foregroundMark x1="23452" y1="33294" x2="20476" y2="34818"/>
                        <a14:foregroundMark x1="17738" y1="30598" x2="16548" y2="30012"/>
                        <a14:foregroundMark x1="11190" y1="32825" x2="11190" y2="33060"/>
                        <a14:foregroundMark x1="4881" y1="28019" x2="4881" y2="28019"/>
                        <a14:foregroundMark x1="10595" y1="15592" x2="10595" y2="15592"/>
                        <a14:foregroundMark x1="22500" y1="16413" x2="22500" y2="16413"/>
                        <a14:foregroundMark x1="19524" y1="9965" x2="19524" y2="9965"/>
                        <a14:foregroundMark x1="35476" y1="16061" x2="35476" y2="16061"/>
                        <a14:foregroundMark x1="38095" y1="5979" x2="38095" y2="5979"/>
                        <a14:foregroundMark x1="55476" y1="16413" x2="55476" y2="16413"/>
                        <a14:foregroundMark x1="73571" y1="13834" x2="73571" y2="13834"/>
                        <a14:foregroundMark x1="59167" y1="22392" x2="59167" y2="22392"/>
                        <a14:foregroundMark x1="70000" y1="29426" x2="70000" y2="29426"/>
                        <a14:foregroundMark x1="49048" y1="34349" x2="49048" y2="34349"/>
                        <a14:foregroundMark x1="52381" y1="36811" x2="52381" y2="36811"/>
                        <a14:foregroundMark x1="56905" y1="37632" x2="56905" y2="37632"/>
                        <a14:foregroundMark x1="84643" y1="36225" x2="84643" y2="36225"/>
                        <a14:foregroundMark x1="89643" y1="35522" x2="89643" y2="35522"/>
                        <a14:foregroundMark x1="89167" y1="42321" x2="89167" y2="42321"/>
                        <a14:foregroundMark x1="66786" y1="39742" x2="66786" y2="39742"/>
                        <a14:foregroundMark x1="71190" y1="40094" x2="71190" y2="40094"/>
                        <a14:foregroundMark x1="62738" y1="40914" x2="64405" y2="40445"/>
                        <a14:foregroundMark x1="66667" y1="49472" x2="70357" y2="51231"/>
                        <a14:foregroundMark x1="90952" y1="53927" x2="90952" y2="53927"/>
                        <a14:foregroundMark x1="84167" y1="61079" x2="84167" y2="61079"/>
                        <a14:foregroundMark x1="90357" y1="69988" x2="90357" y2="69988"/>
                        <a14:foregroundMark x1="93571" y1="80422" x2="93571" y2="80422"/>
                        <a14:foregroundMark x1="83333" y1="79015" x2="83333" y2="79015"/>
                        <a14:foregroundMark x1="79524" y1="90739" x2="79524" y2="90739"/>
                        <a14:foregroundMark x1="70595" y1="81243" x2="70595" y2="81243"/>
                        <a14:foregroundMark x1="55833" y1="68933" x2="55833" y2="68933"/>
                        <a14:foregroundMark x1="52857" y1="79015" x2="52857" y2="79015"/>
                        <a14:foregroundMark x1="59643" y1="78664" x2="59643" y2="78664"/>
                        <a14:foregroundMark x1="62738" y1="85580" x2="62738" y2="85580"/>
                        <a14:foregroundMark x1="59048" y1="91911" x2="59048" y2="91911"/>
                        <a14:foregroundMark x1="37500" y1="93083" x2="37500" y2="93083"/>
                        <a14:foregroundMark x1="31071" y1="86987" x2="31071" y2="86987"/>
                        <a14:foregroundMark x1="21905" y1="90387" x2="21905" y2="90387"/>
                        <a14:foregroundMark x1="31905" y1="75850" x2="31905" y2="75850"/>
                        <a14:foregroundMark x1="14048" y1="71981" x2="14048" y2="71981"/>
                        <a14:foregroundMark x1="4405" y1="72098" x2="4405" y2="72098"/>
                        <a14:foregroundMark x1="22381" y1="64478" x2="22381" y2="64478"/>
                        <a14:foregroundMark x1="12857" y1="58499" x2="12857" y2="58499"/>
                        <a14:foregroundMark x1="11310" y1="53224" x2="11310" y2="53224"/>
                        <a14:foregroundMark x1="7143" y1="43142" x2="7143" y2="43142"/>
                        <a14:foregroundMark x1="14881" y1="44431" x2="14881" y2="44431"/>
                        <a14:foregroundMark x1="27024" y1="40563" x2="27024" y2="40563"/>
                        <a14:foregroundMark x1="71071" y1="33880" x2="71071" y2="33880"/>
                        <a14:foregroundMark x1="76190" y1="23916" x2="76190" y2="23916"/>
                        <a14:foregroundMark x1="91548" y1="25088" x2="91548" y2="25088"/>
                        <a14:foregroundMark x1="82143" y1="11489" x2="82143" y2="11489"/>
                        <a14:foregroundMark x1="96190" y1="45369" x2="96190" y2="45369"/>
                        <a14:foregroundMark x1="82619" y1="48300" x2="82619" y2="48300"/>
                        <a14:foregroundMark x1="83452" y1="49472" x2="83452" y2="49472"/>
                        <a14:foregroundMark x1="84167" y1="50528" x2="84167" y2="50528"/>
                        <a14:foregroundMark x1="80000" y1="45838" x2="81667" y2="473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841" y="179319"/>
            <a:ext cx="2388507" cy="242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Celebration Fireworks Clip Art Fireworks Animations - Celebration ...">
            <a:extLst>
              <a:ext uri="{FF2B5EF4-FFF2-40B4-BE49-F238E27FC236}">
                <a16:creationId xmlns:a16="http://schemas.microsoft.com/office/drawing/2014/main" id="{4FC45030-A250-4E7A-B288-7F7C496BD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220" b="94373" l="2143" r="97500">
                        <a14:foregroundMark x1="26786" y1="32356" x2="27857" y2="32474"/>
                        <a14:foregroundMark x1="37976" y1="35639" x2="39167" y2="36342"/>
                        <a14:foregroundMark x1="33810" y1="42907" x2="26190" y2="45018"/>
                        <a14:foregroundMark x1="33452" y1="53458" x2="30357" y2="58148"/>
                        <a14:foregroundMark x1="40833" y1="60023" x2="38095" y2="65651"/>
                        <a14:foregroundMark x1="59048" y1="56506" x2="62738" y2="58499"/>
                        <a14:foregroundMark x1="52143" y1="48183" x2="52143" y2="48769"/>
                        <a14:foregroundMark x1="50238" y1="54396" x2="49881" y2="54279"/>
                        <a14:foregroundMark x1="23452" y1="33294" x2="20476" y2="34818"/>
                        <a14:foregroundMark x1="17738" y1="30598" x2="16548" y2="30012"/>
                        <a14:foregroundMark x1="11190" y1="32825" x2="11190" y2="33060"/>
                        <a14:foregroundMark x1="4881" y1="28019" x2="4881" y2="28019"/>
                        <a14:foregroundMark x1="10595" y1="15592" x2="10595" y2="15592"/>
                        <a14:foregroundMark x1="22500" y1="16413" x2="22500" y2="16413"/>
                        <a14:foregroundMark x1="19524" y1="9965" x2="19524" y2="9965"/>
                        <a14:foregroundMark x1="35476" y1="16061" x2="35476" y2="16061"/>
                        <a14:foregroundMark x1="38095" y1="5979" x2="38095" y2="5979"/>
                        <a14:foregroundMark x1="55476" y1="16413" x2="55476" y2="16413"/>
                        <a14:foregroundMark x1="73571" y1="13834" x2="73571" y2="13834"/>
                        <a14:foregroundMark x1="59167" y1="22392" x2="59167" y2="22392"/>
                        <a14:foregroundMark x1="70000" y1="29426" x2="70000" y2="29426"/>
                        <a14:foregroundMark x1="49048" y1="34349" x2="49048" y2="34349"/>
                        <a14:foregroundMark x1="52381" y1="36811" x2="52381" y2="36811"/>
                        <a14:foregroundMark x1="56905" y1="37632" x2="56905" y2="37632"/>
                        <a14:foregroundMark x1="84643" y1="36225" x2="84643" y2="36225"/>
                        <a14:foregroundMark x1="89643" y1="35522" x2="89643" y2="35522"/>
                        <a14:foregroundMark x1="89167" y1="42321" x2="89167" y2="42321"/>
                        <a14:foregroundMark x1="66786" y1="39742" x2="66786" y2="39742"/>
                        <a14:foregroundMark x1="71190" y1="40094" x2="71190" y2="40094"/>
                        <a14:foregroundMark x1="62738" y1="40914" x2="64405" y2="40445"/>
                        <a14:foregroundMark x1="66667" y1="49472" x2="70357" y2="51231"/>
                        <a14:foregroundMark x1="90952" y1="53927" x2="90952" y2="53927"/>
                        <a14:foregroundMark x1="84167" y1="61079" x2="84167" y2="61079"/>
                        <a14:foregroundMark x1="90357" y1="69988" x2="90357" y2="69988"/>
                        <a14:foregroundMark x1="93571" y1="80422" x2="93571" y2="80422"/>
                        <a14:foregroundMark x1="83333" y1="79015" x2="83333" y2="79015"/>
                        <a14:foregroundMark x1="79524" y1="90739" x2="79524" y2="90739"/>
                        <a14:foregroundMark x1="70595" y1="81243" x2="70595" y2="81243"/>
                        <a14:foregroundMark x1="55833" y1="68933" x2="55833" y2="68933"/>
                        <a14:foregroundMark x1="52857" y1="79015" x2="52857" y2="79015"/>
                        <a14:foregroundMark x1="59643" y1="78664" x2="59643" y2="78664"/>
                        <a14:foregroundMark x1="62738" y1="85580" x2="62738" y2="85580"/>
                        <a14:foregroundMark x1="59048" y1="91911" x2="59048" y2="91911"/>
                        <a14:foregroundMark x1="37500" y1="93083" x2="37500" y2="93083"/>
                        <a14:foregroundMark x1="31071" y1="86987" x2="31071" y2="86987"/>
                        <a14:foregroundMark x1="21905" y1="90387" x2="21905" y2="90387"/>
                        <a14:foregroundMark x1="31905" y1="75850" x2="31905" y2="75850"/>
                        <a14:foregroundMark x1="14048" y1="71981" x2="14048" y2="71981"/>
                        <a14:foregroundMark x1="4405" y1="72098" x2="4405" y2="72098"/>
                        <a14:foregroundMark x1="22381" y1="64478" x2="22381" y2="64478"/>
                        <a14:foregroundMark x1="12857" y1="58499" x2="12857" y2="58499"/>
                        <a14:foregroundMark x1="11310" y1="53224" x2="11310" y2="53224"/>
                        <a14:foregroundMark x1="7143" y1="43142" x2="7143" y2="43142"/>
                        <a14:foregroundMark x1="14881" y1="44431" x2="14881" y2="44431"/>
                        <a14:foregroundMark x1="27024" y1="40563" x2="27024" y2="40563"/>
                        <a14:foregroundMark x1="71071" y1="33880" x2="71071" y2="33880"/>
                        <a14:foregroundMark x1="76190" y1="23916" x2="76190" y2="23916"/>
                        <a14:foregroundMark x1="91548" y1="25088" x2="91548" y2="25088"/>
                        <a14:foregroundMark x1="82143" y1="11489" x2="82143" y2="11489"/>
                        <a14:foregroundMark x1="96190" y1="45369" x2="96190" y2="45369"/>
                        <a14:foregroundMark x1="82619" y1="48300" x2="82619" y2="48300"/>
                        <a14:foregroundMark x1="83452" y1="49472" x2="83452" y2="49472"/>
                        <a14:foregroundMark x1="84167" y1="50528" x2="84167" y2="50528"/>
                        <a14:foregroundMark x1="80000" y1="45838" x2="81667" y2="473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327" y="-199071"/>
            <a:ext cx="2388507" cy="242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elebration Fireworks Clip Art Fireworks Animations - Celebration ...">
            <a:extLst>
              <a:ext uri="{FF2B5EF4-FFF2-40B4-BE49-F238E27FC236}">
                <a16:creationId xmlns:a16="http://schemas.microsoft.com/office/drawing/2014/main" id="{94F7B479-E12B-46F2-9FA4-70592B590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220" b="94373" l="2143" r="97500">
                        <a14:foregroundMark x1="26786" y1="32356" x2="27857" y2="32474"/>
                        <a14:foregroundMark x1="37976" y1="35639" x2="39167" y2="36342"/>
                        <a14:foregroundMark x1="33810" y1="42907" x2="26190" y2="45018"/>
                        <a14:foregroundMark x1="33452" y1="53458" x2="30357" y2="58148"/>
                        <a14:foregroundMark x1="40833" y1="60023" x2="38095" y2="65651"/>
                        <a14:foregroundMark x1="59048" y1="56506" x2="62738" y2="58499"/>
                        <a14:foregroundMark x1="52143" y1="48183" x2="52143" y2="48769"/>
                        <a14:foregroundMark x1="50238" y1="54396" x2="49881" y2="54279"/>
                        <a14:foregroundMark x1="23452" y1="33294" x2="20476" y2="34818"/>
                        <a14:foregroundMark x1="17738" y1="30598" x2="16548" y2="30012"/>
                        <a14:foregroundMark x1="11190" y1="32825" x2="11190" y2="33060"/>
                        <a14:foregroundMark x1="4881" y1="28019" x2="4881" y2="28019"/>
                        <a14:foregroundMark x1="10595" y1="15592" x2="10595" y2="15592"/>
                        <a14:foregroundMark x1="22500" y1="16413" x2="22500" y2="16413"/>
                        <a14:foregroundMark x1="19524" y1="9965" x2="19524" y2="9965"/>
                        <a14:foregroundMark x1="35476" y1="16061" x2="35476" y2="16061"/>
                        <a14:foregroundMark x1="38095" y1="5979" x2="38095" y2="5979"/>
                        <a14:foregroundMark x1="55476" y1="16413" x2="55476" y2="16413"/>
                        <a14:foregroundMark x1="73571" y1="13834" x2="73571" y2="13834"/>
                        <a14:foregroundMark x1="59167" y1="22392" x2="59167" y2="22392"/>
                        <a14:foregroundMark x1="70000" y1="29426" x2="70000" y2="29426"/>
                        <a14:foregroundMark x1="49048" y1="34349" x2="49048" y2="34349"/>
                        <a14:foregroundMark x1="52381" y1="36811" x2="52381" y2="36811"/>
                        <a14:foregroundMark x1="56905" y1="37632" x2="56905" y2="37632"/>
                        <a14:foregroundMark x1="84643" y1="36225" x2="84643" y2="36225"/>
                        <a14:foregroundMark x1="89643" y1="35522" x2="89643" y2="35522"/>
                        <a14:foregroundMark x1="89167" y1="42321" x2="89167" y2="42321"/>
                        <a14:foregroundMark x1="66786" y1="39742" x2="66786" y2="39742"/>
                        <a14:foregroundMark x1="71190" y1="40094" x2="71190" y2="40094"/>
                        <a14:foregroundMark x1="62738" y1="40914" x2="64405" y2="40445"/>
                        <a14:foregroundMark x1="66667" y1="49472" x2="70357" y2="51231"/>
                        <a14:foregroundMark x1="90952" y1="53927" x2="90952" y2="53927"/>
                        <a14:foregroundMark x1="84167" y1="61079" x2="84167" y2="61079"/>
                        <a14:foregroundMark x1="90357" y1="69988" x2="90357" y2="69988"/>
                        <a14:foregroundMark x1="93571" y1="80422" x2="93571" y2="80422"/>
                        <a14:foregroundMark x1="83333" y1="79015" x2="83333" y2="79015"/>
                        <a14:foregroundMark x1="79524" y1="90739" x2="79524" y2="90739"/>
                        <a14:foregroundMark x1="70595" y1="81243" x2="70595" y2="81243"/>
                        <a14:foregroundMark x1="55833" y1="68933" x2="55833" y2="68933"/>
                        <a14:foregroundMark x1="52857" y1="79015" x2="52857" y2="79015"/>
                        <a14:foregroundMark x1="59643" y1="78664" x2="59643" y2="78664"/>
                        <a14:foregroundMark x1="62738" y1="85580" x2="62738" y2="85580"/>
                        <a14:foregroundMark x1="59048" y1="91911" x2="59048" y2="91911"/>
                        <a14:foregroundMark x1="37500" y1="93083" x2="37500" y2="93083"/>
                        <a14:foregroundMark x1="31071" y1="86987" x2="31071" y2="86987"/>
                        <a14:foregroundMark x1="21905" y1="90387" x2="21905" y2="90387"/>
                        <a14:foregroundMark x1="31905" y1="75850" x2="31905" y2="75850"/>
                        <a14:foregroundMark x1="14048" y1="71981" x2="14048" y2="71981"/>
                        <a14:foregroundMark x1="4405" y1="72098" x2="4405" y2="72098"/>
                        <a14:foregroundMark x1="22381" y1="64478" x2="22381" y2="64478"/>
                        <a14:foregroundMark x1="12857" y1="58499" x2="12857" y2="58499"/>
                        <a14:foregroundMark x1="11310" y1="53224" x2="11310" y2="53224"/>
                        <a14:foregroundMark x1="7143" y1="43142" x2="7143" y2="43142"/>
                        <a14:foregroundMark x1="14881" y1="44431" x2="14881" y2="44431"/>
                        <a14:foregroundMark x1="27024" y1="40563" x2="27024" y2="40563"/>
                        <a14:foregroundMark x1="71071" y1="33880" x2="71071" y2="33880"/>
                        <a14:foregroundMark x1="76190" y1="23916" x2="76190" y2="23916"/>
                        <a14:foregroundMark x1="91548" y1="25088" x2="91548" y2="25088"/>
                        <a14:foregroundMark x1="82143" y1="11489" x2="82143" y2="11489"/>
                        <a14:foregroundMark x1="96190" y1="45369" x2="96190" y2="45369"/>
                        <a14:foregroundMark x1="82619" y1="48300" x2="82619" y2="48300"/>
                        <a14:foregroundMark x1="83452" y1="49472" x2="83452" y2="49472"/>
                        <a14:foregroundMark x1="84167" y1="50528" x2="84167" y2="50528"/>
                        <a14:foregroundMark x1="80000" y1="45838" x2="81667" y2="473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187" y="2160052"/>
            <a:ext cx="2388507" cy="242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Celebration Fireworks Clip Art Fireworks Animations - Celebration ...">
            <a:extLst>
              <a:ext uri="{FF2B5EF4-FFF2-40B4-BE49-F238E27FC236}">
                <a16:creationId xmlns:a16="http://schemas.microsoft.com/office/drawing/2014/main" id="{AAB72227-7865-424B-8E54-EDB10E9FA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220" b="94373" l="2143" r="97500">
                        <a14:foregroundMark x1="26786" y1="32356" x2="27857" y2="32474"/>
                        <a14:foregroundMark x1="37976" y1="35639" x2="39167" y2="36342"/>
                        <a14:foregroundMark x1="33810" y1="42907" x2="26190" y2="45018"/>
                        <a14:foregroundMark x1="33452" y1="53458" x2="30357" y2="58148"/>
                        <a14:foregroundMark x1="40833" y1="60023" x2="38095" y2="65651"/>
                        <a14:foregroundMark x1="59048" y1="56506" x2="62738" y2="58499"/>
                        <a14:foregroundMark x1="52143" y1="48183" x2="52143" y2="48769"/>
                        <a14:foregroundMark x1="50238" y1="54396" x2="49881" y2="54279"/>
                        <a14:foregroundMark x1="23452" y1="33294" x2="20476" y2="34818"/>
                        <a14:foregroundMark x1="17738" y1="30598" x2="16548" y2="30012"/>
                        <a14:foregroundMark x1="11190" y1="32825" x2="11190" y2="33060"/>
                        <a14:foregroundMark x1="4881" y1="28019" x2="4881" y2="28019"/>
                        <a14:foregroundMark x1="10595" y1="15592" x2="10595" y2="15592"/>
                        <a14:foregroundMark x1="22500" y1="16413" x2="22500" y2="16413"/>
                        <a14:foregroundMark x1="19524" y1="9965" x2="19524" y2="9965"/>
                        <a14:foregroundMark x1="35476" y1="16061" x2="35476" y2="16061"/>
                        <a14:foregroundMark x1="38095" y1="5979" x2="38095" y2="5979"/>
                        <a14:foregroundMark x1="55476" y1="16413" x2="55476" y2="16413"/>
                        <a14:foregroundMark x1="73571" y1="13834" x2="73571" y2="13834"/>
                        <a14:foregroundMark x1="59167" y1="22392" x2="59167" y2="22392"/>
                        <a14:foregroundMark x1="70000" y1="29426" x2="70000" y2="29426"/>
                        <a14:foregroundMark x1="49048" y1="34349" x2="49048" y2="34349"/>
                        <a14:foregroundMark x1="52381" y1="36811" x2="52381" y2="36811"/>
                        <a14:foregroundMark x1="56905" y1="37632" x2="56905" y2="37632"/>
                        <a14:foregroundMark x1="84643" y1="36225" x2="84643" y2="36225"/>
                        <a14:foregroundMark x1="89643" y1="35522" x2="89643" y2="35522"/>
                        <a14:foregroundMark x1="89167" y1="42321" x2="89167" y2="42321"/>
                        <a14:foregroundMark x1="66786" y1="39742" x2="66786" y2="39742"/>
                        <a14:foregroundMark x1="71190" y1="40094" x2="71190" y2="40094"/>
                        <a14:foregroundMark x1="62738" y1="40914" x2="64405" y2="40445"/>
                        <a14:foregroundMark x1="66667" y1="49472" x2="70357" y2="51231"/>
                        <a14:foregroundMark x1="90952" y1="53927" x2="90952" y2="53927"/>
                        <a14:foregroundMark x1="84167" y1="61079" x2="84167" y2="61079"/>
                        <a14:foregroundMark x1="90357" y1="69988" x2="90357" y2="69988"/>
                        <a14:foregroundMark x1="93571" y1="80422" x2="93571" y2="80422"/>
                        <a14:foregroundMark x1="83333" y1="79015" x2="83333" y2="79015"/>
                        <a14:foregroundMark x1="79524" y1="90739" x2="79524" y2="90739"/>
                        <a14:foregroundMark x1="70595" y1="81243" x2="70595" y2="81243"/>
                        <a14:foregroundMark x1="55833" y1="68933" x2="55833" y2="68933"/>
                        <a14:foregroundMark x1="52857" y1="79015" x2="52857" y2="79015"/>
                        <a14:foregroundMark x1="59643" y1="78664" x2="59643" y2="78664"/>
                        <a14:foregroundMark x1="62738" y1="85580" x2="62738" y2="85580"/>
                        <a14:foregroundMark x1="59048" y1="91911" x2="59048" y2="91911"/>
                        <a14:foregroundMark x1="37500" y1="93083" x2="37500" y2="93083"/>
                        <a14:foregroundMark x1="31071" y1="86987" x2="31071" y2="86987"/>
                        <a14:foregroundMark x1="21905" y1="90387" x2="21905" y2="90387"/>
                        <a14:foregroundMark x1="31905" y1="75850" x2="31905" y2="75850"/>
                        <a14:foregroundMark x1="14048" y1="71981" x2="14048" y2="71981"/>
                        <a14:foregroundMark x1="4405" y1="72098" x2="4405" y2="72098"/>
                        <a14:foregroundMark x1="22381" y1="64478" x2="22381" y2="64478"/>
                        <a14:foregroundMark x1="12857" y1="58499" x2="12857" y2="58499"/>
                        <a14:foregroundMark x1="11310" y1="53224" x2="11310" y2="53224"/>
                        <a14:foregroundMark x1="7143" y1="43142" x2="7143" y2="43142"/>
                        <a14:foregroundMark x1="14881" y1="44431" x2="14881" y2="44431"/>
                        <a14:foregroundMark x1="27024" y1="40563" x2="27024" y2="40563"/>
                        <a14:foregroundMark x1="71071" y1="33880" x2="71071" y2="33880"/>
                        <a14:foregroundMark x1="76190" y1="23916" x2="76190" y2="23916"/>
                        <a14:foregroundMark x1="91548" y1="25088" x2="91548" y2="25088"/>
                        <a14:foregroundMark x1="82143" y1="11489" x2="82143" y2="11489"/>
                        <a14:foregroundMark x1="96190" y1="45369" x2="96190" y2="45369"/>
                        <a14:foregroundMark x1="82619" y1="48300" x2="82619" y2="48300"/>
                        <a14:foregroundMark x1="83452" y1="49472" x2="83452" y2="49472"/>
                        <a14:foregroundMark x1="84167" y1="50528" x2="84167" y2="50528"/>
                        <a14:foregroundMark x1="80000" y1="45838" x2="81667" y2="473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373" y="657463"/>
            <a:ext cx="2388507" cy="242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elebration Fireworks Clip Art Fireworks Animations - Celebration ...">
            <a:extLst>
              <a:ext uri="{FF2B5EF4-FFF2-40B4-BE49-F238E27FC236}">
                <a16:creationId xmlns:a16="http://schemas.microsoft.com/office/drawing/2014/main" id="{019B90B6-7B28-4728-AF98-D417ADC3C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220" b="94373" l="2143" r="97500">
                        <a14:foregroundMark x1="26786" y1="32356" x2="27857" y2="32474"/>
                        <a14:foregroundMark x1="37976" y1="35639" x2="39167" y2="36342"/>
                        <a14:foregroundMark x1="33810" y1="42907" x2="26190" y2="45018"/>
                        <a14:foregroundMark x1="33452" y1="53458" x2="30357" y2="58148"/>
                        <a14:foregroundMark x1="40833" y1="60023" x2="38095" y2="65651"/>
                        <a14:foregroundMark x1="59048" y1="56506" x2="62738" y2="58499"/>
                        <a14:foregroundMark x1="52143" y1="48183" x2="52143" y2="48769"/>
                        <a14:foregroundMark x1="50238" y1="54396" x2="49881" y2="54279"/>
                        <a14:foregroundMark x1="23452" y1="33294" x2="20476" y2="34818"/>
                        <a14:foregroundMark x1="17738" y1="30598" x2="16548" y2="30012"/>
                        <a14:foregroundMark x1="11190" y1="32825" x2="11190" y2="33060"/>
                        <a14:foregroundMark x1="4881" y1="28019" x2="4881" y2="28019"/>
                        <a14:foregroundMark x1="10595" y1="15592" x2="10595" y2="15592"/>
                        <a14:foregroundMark x1="22500" y1="16413" x2="22500" y2="16413"/>
                        <a14:foregroundMark x1="19524" y1="9965" x2="19524" y2="9965"/>
                        <a14:foregroundMark x1="35476" y1="16061" x2="35476" y2="16061"/>
                        <a14:foregroundMark x1="38095" y1="5979" x2="38095" y2="5979"/>
                        <a14:foregroundMark x1="55476" y1="16413" x2="55476" y2="16413"/>
                        <a14:foregroundMark x1="73571" y1="13834" x2="73571" y2="13834"/>
                        <a14:foregroundMark x1="59167" y1="22392" x2="59167" y2="22392"/>
                        <a14:foregroundMark x1="70000" y1="29426" x2="70000" y2="29426"/>
                        <a14:foregroundMark x1="49048" y1="34349" x2="49048" y2="34349"/>
                        <a14:foregroundMark x1="52381" y1="36811" x2="52381" y2="36811"/>
                        <a14:foregroundMark x1="56905" y1="37632" x2="56905" y2="37632"/>
                        <a14:foregroundMark x1="84643" y1="36225" x2="84643" y2="36225"/>
                        <a14:foregroundMark x1="89643" y1="35522" x2="89643" y2="35522"/>
                        <a14:foregroundMark x1="89167" y1="42321" x2="89167" y2="42321"/>
                        <a14:foregroundMark x1="66786" y1="39742" x2="66786" y2="39742"/>
                        <a14:foregroundMark x1="71190" y1="40094" x2="71190" y2="40094"/>
                        <a14:foregroundMark x1="62738" y1="40914" x2="64405" y2="40445"/>
                        <a14:foregroundMark x1="66667" y1="49472" x2="70357" y2="51231"/>
                        <a14:foregroundMark x1="90952" y1="53927" x2="90952" y2="53927"/>
                        <a14:foregroundMark x1="84167" y1="61079" x2="84167" y2="61079"/>
                        <a14:foregroundMark x1="90357" y1="69988" x2="90357" y2="69988"/>
                        <a14:foregroundMark x1="93571" y1="80422" x2="93571" y2="80422"/>
                        <a14:foregroundMark x1="83333" y1="79015" x2="83333" y2="79015"/>
                        <a14:foregroundMark x1="79524" y1="90739" x2="79524" y2="90739"/>
                        <a14:foregroundMark x1="70595" y1="81243" x2="70595" y2="81243"/>
                        <a14:foregroundMark x1="55833" y1="68933" x2="55833" y2="68933"/>
                        <a14:foregroundMark x1="52857" y1="79015" x2="52857" y2="79015"/>
                        <a14:foregroundMark x1="59643" y1="78664" x2="59643" y2="78664"/>
                        <a14:foregroundMark x1="62738" y1="85580" x2="62738" y2="85580"/>
                        <a14:foregroundMark x1="59048" y1="91911" x2="59048" y2="91911"/>
                        <a14:foregroundMark x1="37500" y1="93083" x2="37500" y2="93083"/>
                        <a14:foregroundMark x1="31071" y1="86987" x2="31071" y2="86987"/>
                        <a14:foregroundMark x1="21905" y1="90387" x2="21905" y2="90387"/>
                        <a14:foregroundMark x1="31905" y1="75850" x2="31905" y2="75850"/>
                        <a14:foregroundMark x1="14048" y1="71981" x2="14048" y2="71981"/>
                        <a14:foregroundMark x1="4405" y1="72098" x2="4405" y2="72098"/>
                        <a14:foregroundMark x1="22381" y1="64478" x2="22381" y2="64478"/>
                        <a14:foregroundMark x1="12857" y1="58499" x2="12857" y2="58499"/>
                        <a14:foregroundMark x1="11310" y1="53224" x2="11310" y2="53224"/>
                        <a14:foregroundMark x1="7143" y1="43142" x2="7143" y2="43142"/>
                        <a14:foregroundMark x1="14881" y1="44431" x2="14881" y2="44431"/>
                        <a14:foregroundMark x1="27024" y1="40563" x2="27024" y2="40563"/>
                        <a14:foregroundMark x1="71071" y1="33880" x2="71071" y2="33880"/>
                        <a14:foregroundMark x1="76190" y1="23916" x2="76190" y2="23916"/>
                        <a14:foregroundMark x1="91548" y1="25088" x2="91548" y2="25088"/>
                        <a14:foregroundMark x1="82143" y1="11489" x2="82143" y2="11489"/>
                        <a14:foregroundMark x1="96190" y1="45369" x2="96190" y2="45369"/>
                        <a14:foregroundMark x1="82619" y1="48300" x2="82619" y2="48300"/>
                        <a14:foregroundMark x1="83452" y1="49472" x2="83452" y2="49472"/>
                        <a14:foregroundMark x1="84167" y1="50528" x2="84167" y2="50528"/>
                        <a14:foregroundMark x1="80000" y1="45838" x2="81667" y2="473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500" y="1818523"/>
            <a:ext cx="2388507" cy="242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Celebration Fireworks Clip Art Fireworks Animations - Celebration ...">
            <a:extLst>
              <a:ext uri="{FF2B5EF4-FFF2-40B4-BE49-F238E27FC236}">
                <a16:creationId xmlns:a16="http://schemas.microsoft.com/office/drawing/2014/main" id="{F57B78F3-49AF-4478-A787-9F521E59D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220" b="94373" l="2143" r="97500">
                        <a14:foregroundMark x1="26786" y1="32356" x2="27857" y2="32474"/>
                        <a14:foregroundMark x1="37976" y1="35639" x2="39167" y2="36342"/>
                        <a14:foregroundMark x1="33810" y1="42907" x2="26190" y2="45018"/>
                        <a14:foregroundMark x1="33452" y1="53458" x2="30357" y2="58148"/>
                        <a14:foregroundMark x1="40833" y1="60023" x2="38095" y2="65651"/>
                        <a14:foregroundMark x1="59048" y1="56506" x2="62738" y2="58499"/>
                        <a14:foregroundMark x1="52143" y1="48183" x2="52143" y2="48769"/>
                        <a14:foregroundMark x1="50238" y1="54396" x2="49881" y2="54279"/>
                        <a14:foregroundMark x1="23452" y1="33294" x2="20476" y2="34818"/>
                        <a14:foregroundMark x1="17738" y1="30598" x2="16548" y2="30012"/>
                        <a14:foregroundMark x1="11190" y1="32825" x2="11190" y2="33060"/>
                        <a14:foregroundMark x1="4881" y1="28019" x2="4881" y2="28019"/>
                        <a14:foregroundMark x1="10595" y1="15592" x2="10595" y2="15592"/>
                        <a14:foregroundMark x1="22500" y1="16413" x2="22500" y2="16413"/>
                        <a14:foregroundMark x1="19524" y1="9965" x2="19524" y2="9965"/>
                        <a14:foregroundMark x1="35476" y1="16061" x2="35476" y2="16061"/>
                        <a14:foregroundMark x1="38095" y1="5979" x2="38095" y2="5979"/>
                        <a14:foregroundMark x1="55476" y1="16413" x2="55476" y2="16413"/>
                        <a14:foregroundMark x1="73571" y1="13834" x2="73571" y2="13834"/>
                        <a14:foregroundMark x1="59167" y1="22392" x2="59167" y2="22392"/>
                        <a14:foregroundMark x1="70000" y1="29426" x2="70000" y2="29426"/>
                        <a14:foregroundMark x1="49048" y1="34349" x2="49048" y2="34349"/>
                        <a14:foregroundMark x1="52381" y1="36811" x2="52381" y2="36811"/>
                        <a14:foregroundMark x1="56905" y1="37632" x2="56905" y2="37632"/>
                        <a14:foregroundMark x1="84643" y1="36225" x2="84643" y2="36225"/>
                        <a14:foregroundMark x1="89643" y1="35522" x2="89643" y2="35522"/>
                        <a14:foregroundMark x1="89167" y1="42321" x2="89167" y2="42321"/>
                        <a14:foregroundMark x1="66786" y1="39742" x2="66786" y2="39742"/>
                        <a14:foregroundMark x1="71190" y1="40094" x2="71190" y2="40094"/>
                        <a14:foregroundMark x1="62738" y1="40914" x2="64405" y2="40445"/>
                        <a14:foregroundMark x1="66667" y1="49472" x2="70357" y2="51231"/>
                        <a14:foregroundMark x1="90952" y1="53927" x2="90952" y2="53927"/>
                        <a14:foregroundMark x1="84167" y1="61079" x2="84167" y2="61079"/>
                        <a14:foregroundMark x1="90357" y1="69988" x2="90357" y2="69988"/>
                        <a14:foregroundMark x1="93571" y1="80422" x2="93571" y2="80422"/>
                        <a14:foregroundMark x1="83333" y1="79015" x2="83333" y2="79015"/>
                        <a14:foregroundMark x1="79524" y1="90739" x2="79524" y2="90739"/>
                        <a14:foregroundMark x1="70595" y1="81243" x2="70595" y2="81243"/>
                        <a14:foregroundMark x1="55833" y1="68933" x2="55833" y2="68933"/>
                        <a14:foregroundMark x1="52857" y1="79015" x2="52857" y2="79015"/>
                        <a14:foregroundMark x1="59643" y1="78664" x2="59643" y2="78664"/>
                        <a14:foregroundMark x1="62738" y1="85580" x2="62738" y2="85580"/>
                        <a14:foregroundMark x1="59048" y1="91911" x2="59048" y2="91911"/>
                        <a14:foregroundMark x1="37500" y1="93083" x2="37500" y2="93083"/>
                        <a14:foregroundMark x1="31071" y1="86987" x2="31071" y2="86987"/>
                        <a14:foregroundMark x1="21905" y1="90387" x2="21905" y2="90387"/>
                        <a14:foregroundMark x1="31905" y1="75850" x2="31905" y2="75850"/>
                        <a14:foregroundMark x1="14048" y1="71981" x2="14048" y2="71981"/>
                        <a14:foregroundMark x1="4405" y1="72098" x2="4405" y2="72098"/>
                        <a14:foregroundMark x1="22381" y1="64478" x2="22381" y2="64478"/>
                        <a14:foregroundMark x1="12857" y1="58499" x2="12857" y2="58499"/>
                        <a14:foregroundMark x1="11310" y1="53224" x2="11310" y2="53224"/>
                        <a14:foregroundMark x1="7143" y1="43142" x2="7143" y2="43142"/>
                        <a14:foregroundMark x1="14881" y1="44431" x2="14881" y2="44431"/>
                        <a14:foregroundMark x1="27024" y1="40563" x2="27024" y2="40563"/>
                        <a14:foregroundMark x1="71071" y1="33880" x2="71071" y2="33880"/>
                        <a14:foregroundMark x1="76190" y1="23916" x2="76190" y2="23916"/>
                        <a14:foregroundMark x1="91548" y1="25088" x2="91548" y2="25088"/>
                        <a14:foregroundMark x1="82143" y1="11489" x2="82143" y2="11489"/>
                        <a14:foregroundMark x1="96190" y1="45369" x2="96190" y2="45369"/>
                        <a14:foregroundMark x1="82619" y1="48300" x2="82619" y2="48300"/>
                        <a14:foregroundMark x1="83452" y1="49472" x2="83452" y2="49472"/>
                        <a14:foregroundMark x1="84167" y1="50528" x2="84167" y2="50528"/>
                        <a14:foregroundMark x1="80000" y1="45838" x2="81667" y2="473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855" y="3719758"/>
            <a:ext cx="2388507" cy="242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elebration Fireworks Clip Art Fireworks Animations - Celebration ...">
            <a:extLst>
              <a:ext uri="{FF2B5EF4-FFF2-40B4-BE49-F238E27FC236}">
                <a16:creationId xmlns:a16="http://schemas.microsoft.com/office/drawing/2014/main" id="{0C564918-E58C-4695-ADC7-2E1932B16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220" b="94373" l="2143" r="97500">
                        <a14:foregroundMark x1="26786" y1="32356" x2="27857" y2="32474"/>
                        <a14:foregroundMark x1="37976" y1="35639" x2="39167" y2="36342"/>
                        <a14:foregroundMark x1="33810" y1="42907" x2="26190" y2="45018"/>
                        <a14:foregroundMark x1="33452" y1="53458" x2="30357" y2="58148"/>
                        <a14:foregroundMark x1="40833" y1="60023" x2="38095" y2="65651"/>
                        <a14:foregroundMark x1="59048" y1="56506" x2="62738" y2="58499"/>
                        <a14:foregroundMark x1="52143" y1="48183" x2="52143" y2="48769"/>
                        <a14:foregroundMark x1="50238" y1="54396" x2="49881" y2="54279"/>
                        <a14:foregroundMark x1="23452" y1="33294" x2="20476" y2="34818"/>
                        <a14:foregroundMark x1="17738" y1="30598" x2="16548" y2="30012"/>
                        <a14:foregroundMark x1="11190" y1="32825" x2="11190" y2="33060"/>
                        <a14:foregroundMark x1="4881" y1="28019" x2="4881" y2="28019"/>
                        <a14:foregroundMark x1="10595" y1="15592" x2="10595" y2="15592"/>
                        <a14:foregroundMark x1="22500" y1="16413" x2="22500" y2="16413"/>
                        <a14:foregroundMark x1="19524" y1="9965" x2="19524" y2="9965"/>
                        <a14:foregroundMark x1="35476" y1="16061" x2="35476" y2="16061"/>
                        <a14:foregroundMark x1="38095" y1="5979" x2="38095" y2="5979"/>
                        <a14:foregroundMark x1="55476" y1="16413" x2="55476" y2="16413"/>
                        <a14:foregroundMark x1="73571" y1="13834" x2="73571" y2="13834"/>
                        <a14:foregroundMark x1="59167" y1="22392" x2="59167" y2="22392"/>
                        <a14:foregroundMark x1="70000" y1="29426" x2="70000" y2="29426"/>
                        <a14:foregroundMark x1="49048" y1="34349" x2="49048" y2="34349"/>
                        <a14:foregroundMark x1="52381" y1="36811" x2="52381" y2="36811"/>
                        <a14:foregroundMark x1="56905" y1="37632" x2="56905" y2="37632"/>
                        <a14:foregroundMark x1="84643" y1="36225" x2="84643" y2="36225"/>
                        <a14:foregroundMark x1="89643" y1="35522" x2="89643" y2="35522"/>
                        <a14:foregroundMark x1="89167" y1="42321" x2="89167" y2="42321"/>
                        <a14:foregroundMark x1="66786" y1="39742" x2="66786" y2="39742"/>
                        <a14:foregroundMark x1="71190" y1="40094" x2="71190" y2="40094"/>
                        <a14:foregroundMark x1="62738" y1="40914" x2="64405" y2="40445"/>
                        <a14:foregroundMark x1="66667" y1="49472" x2="70357" y2="51231"/>
                        <a14:foregroundMark x1="90952" y1="53927" x2="90952" y2="53927"/>
                        <a14:foregroundMark x1="84167" y1="61079" x2="84167" y2="61079"/>
                        <a14:foregroundMark x1="90357" y1="69988" x2="90357" y2="69988"/>
                        <a14:foregroundMark x1="93571" y1="80422" x2="93571" y2="80422"/>
                        <a14:foregroundMark x1="83333" y1="79015" x2="83333" y2="79015"/>
                        <a14:foregroundMark x1="79524" y1="90739" x2="79524" y2="90739"/>
                        <a14:foregroundMark x1="70595" y1="81243" x2="70595" y2="81243"/>
                        <a14:foregroundMark x1="55833" y1="68933" x2="55833" y2="68933"/>
                        <a14:foregroundMark x1="52857" y1="79015" x2="52857" y2="79015"/>
                        <a14:foregroundMark x1="59643" y1="78664" x2="59643" y2="78664"/>
                        <a14:foregroundMark x1="62738" y1="85580" x2="62738" y2="85580"/>
                        <a14:foregroundMark x1="59048" y1="91911" x2="59048" y2="91911"/>
                        <a14:foregroundMark x1="37500" y1="93083" x2="37500" y2="93083"/>
                        <a14:foregroundMark x1="31071" y1="86987" x2="31071" y2="86987"/>
                        <a14:foregroundMark x1="21905" y1="90387" x2="21905" y2="90387"/>
                        <a14:foregroundMark x1="31905" y1="75850" x2="31905" y2="75850"/>
                        <a14:foregroundMark x1="14048" y1="71981" x2="14048" y2="71981"/>
                        <a14:foregroundMark x1="4405" y1="72098" x2="4405" y2="72098"/>
                        <a14:foregroundMark x1="22381" y1="64478" x2="22381" y2="64478"/>
                        <a14:foregroundMark x1="12857" y1="58499" x2="12857" y2="58499"/>
                        <a14:foregroundMark x1="11310" y1="53224" x2="11310" y2="53224"/>
                        <a14:foregroundMark x1="7143" y1="43142" x2="7143" y2="43142"/>
                        <a14:foregroundMark x1="14881" y1="44431" x2="14881" y2="44431"/>
                        <a14:foregroundMark x1="27024" y1="40563" x2="27024" y2="40563"/>
                        <a14:foregroundMark x1="71071" y1="33880" x2="71071" y2="33880"/>
                        <a14:foregroundMark x1="76190" y1="23916" x2="76190" y2="23916"/>
                        <a14:foregroundMark x1="91548" y1="25088" x2="91548" y2="25088"/>
                        <a14:foregroundMark x1="82143" y1="11489" x2="82143" y2="11489"/>
                        <a14:foregroundMark x1="96190" y1="45369" x2="96190" y2="45369"/>
                        <a14:foregroundMark x1="82619" y1="48300" x2="82619" y2="48300"/>
                        <a14:foregroundMark x1="83452" y1="49472" x2="83452" y2="49472"/>
                        <a14:foregroundMark x1="84167" y1="50528" x2="84167" y2="50528"/>
                        <a14:foregroundMark x1="80000" y1="45838" x2="81667" y2="473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387" y="2567837"/>
            <a:ext cx="2388507" cy="242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Celebration Fireworks Clip Art Fireworks Animations - Celebration ...">
            <a:extLst>
              <a:ext uri="{FF2B5EF4-FFF2-40B4-BE49-F238E27FC236}">
                <a16:creationId xmlns:a16="http://schemas.microsoft.com/office/drawing/2014/main" id="{10293904-F70F-4F20-A4F6-25A0EF89F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220" b="94373" l="2143" r="97500">
                        <a14:foregroundMark x1="26786" y1="32356" x2="27857" y2="32474"/>
                        <a14:foregroundMark x1="37976" y1="35639" x2="39167" y2="36342"/>
                        <a14:foregroundMark x1="33810" y1="42907" x2="26190" y2="45018"/>
                        <a14:foregroundMark x1="33452" y1="53458" x2="30357" y2="58148"/>
                        <a14:foregroundMark x1="40833" y1="60023" x2="38095" y2="65651"/>
                        <a14:foregroundMark x1="59048" y1="56506" x2="62738" y2="58499"/>
                        <a14:foregroundMark x1="52143" y1="48183" x2="52143" y2="48769"/>
                        <a14:foregroundMark x1="50238" y1="54396" x2="49881" y2="54279"/>
                        <a14:foregroundMark x1="23452" y1="33294" x2="20476" y2="34818"/>
                        <a14:foregroundMark x1="17738" y1="30598" x2="16548" y2="30012"/>
                        <a14:foregroundMark x1="11190" y1="32825" x2="11190" y2="33060"/>
                        <a14:foregroundMark x1="4881" y1="28019" x2="4881" y2="28019"/>
                        <a14:foregroundMark x1="10595" y1="15592" x2="10595" y2="15592"/>
                        <a14:foregroundMark x1="22500" y1="16413" x2="22500" y2="16413"/>
                        <a14:foregroundMark x1="19524" y1="9965" x2="19524" y2="9965"/>
                        <a14:foregroundMark x1="35476" y1="16061" x2="35476" y2="16061"/>
                        <a14:foregroundMark x1="38095" y1="5979" x2="38095" y2="5979"/>
                        <a14:foregroundMark x1="55476" y1="16413" x2="55476" y2="16413"/>
                        <a14:foregroundMark x1="73571" y1="13834" x2="73571" y2="13834"/>
                        <a14:foregroundMark x1="59167" y1="22392" x2="59167" y2="22392"/>
                        <a14:foregroundMark x1="70000" y1="29426" x2="70000" y2="29426"/>
                        <a14:foregroundMark x1="49048" y1="34349" x2="49048" y2="34349"/>
                        <a14:foregroundMark x1="52381" y1="36811" x2="52381" y2="36811"/>
                        <a14:foregroundMark x1="56905" y1="37632" x2="56905" y2="37632"/>
                        <a14:foregroundMark x1="84643" y1="36225" x2="84643" y2="36225"/>
                        <a14:foregroundMark x1="89643" y1="35522" x2="89643" y2="35522"/>
                        <a14:foregroundMark x1="89167" y1="42321" x2="89167" y2="42321"/>
                        <a14:foregroundMark x1="66786" y1="39742" x2="66786" y2="39742"/>
                        <a14:foregroundMark x1="71190" y1="40094" x2="71190" y2="40094"/>
                        <a14:foregroundMark x1="62738" y1="40914" x2="64405" y2="40445"/>
                        <a14:foregroundMark x1="66667" y1="49472" x2="70357" y2="51231"/>
                        <a14:foregroundMark x1="90952" y1="53927" x2="90952" y2="53927"/>
                        <a14:foregroundMark x1="84167" y1="61079" x2="84167" y2="61079"/>
                        <a14:foregroundMark x1="90357" y1="69988" x2="90357" y2="69988"/>
                        <a14:foregroundMark x1="93571" y1="80422" x2="93571" y2="80422"/>
                        <a14:foregroundMark x1="83333" y1="79015" x2="83333" y2="79015"/>
                        <a14:foregroundMark x1="79524" y1="90739" x2="79524" y2="90739"/>
                        <a14:foregroundMark x1="70595" y1="81243" x2="70595" y2="81243"/>
                        <a14:foregroundMark x1="55833" y1="68933" x2="55833" y2="68933"/>
                        <a14:foregroundMark x1="52857" y1="79015" x2="52857" y2="79015"/>
                        <a14:foregroundMark x1="59643" y1="78664" x2="59643" y2="78664"/>
                        <a14:foregroundMark x1="62738" y1="85580" x2="62738" y2="85580"/>
                        <a14:foregroundMark x1="59048" y1="91911" x2="59048" y2="91911"/>
                        <a14:foregroundMark x1="37500" y1="93083" x2="37500" y2="93083"/>
                        <a14:foregroundMark x1="31071" y1="86987" x2="31071" y2="86987"/>
                        <a14:foregroundMark x1="21905" y1="90387" x2="21905" y2="90387"/>
                        <a14:foregroundMark x1="31905" y1="75850" x2="31905" y2="75850"/>
                        <a14:foregroundMark x1="14048" y1="71981" x2="14048" y2="71981"/>
                        <a14:foregroundMark x1="4405" y1="72098" x2="4405" y2="72098"/>
                        <a14:foregroundMark x1="22381" y1="64478" x2="22381" y2="64478"/>
                        <a14:foregroundMark x1="12857" y1="58499" x2="12857" y2="58499"/>
                        <a14:foregroundMark x1="11310" y1="53224" x2="11310" y2="53224"/>
                        <a14:foregroundMark x1="7143" y1="43142" x2="7143" y2="43142"/>
                        <a14:foregroundMark x1="14881" y1="44431" x2="14881" y2="44431"/>
                        <a14:foregroundMark x1="27024" y1="40563" x2="27024" y2="40563"/>
                        <a14:foregroundMark x1="71071" y1="33880" x2="71071" y2="33880"/>
                        <a14:foregroundMark x1="76190" y1="23916" x2="76190" y2="23916"/>
                        <a14:foregroundMark x1="91548" y1="25088" x2="91548" y2="25088"/>
                        <a14:foregroundMark x1="82143" y1="11489" x2="82143" y2="11489"/>
                        <a14:foregroundMark x1="96190" y1="45369" x2="96190" y2="45369"/>
                        <a14:foregroundMark x1="82619" y1="48300" x2="82619" y2="48300"/>
                        <a14:foregroundMark x1="83452" y1="49472" x2="83452" y2="49472"/>
                        <a14:foregroundMark x1="84167" y1="50528" x2="84167" y2="50528"/>
                        <a14:foregroundMark x1="80000" y1="45838" x2="81667" y2="473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818" y="-23088"/>
            <a:ext cx="2388507" cy="242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elebration Fireworks Clip Art Fireworks Animations - Celebration ...">
            <a:extLst>
              <a:ext uri="{FF2B5EF4-FFF2-40B4-BE49-F238E27FC236}">
                <a16:creationId xmlns:a16="http://schemas.microsoft.com/office/drawing/2014/main" id="{937A13AC-3462-4192-8BE4-AD426F9CD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220" b="94373" l="2143" r="97500">
                        <a14:foregroundMark x1="26786" y1="32356" x2="27857" y2="32474"/>
                        <a14:foregroundMark x1="37976" y1="35639" x2="39167" y2="36342"/>
                        <a14:foregroundMark x1="33810" y1="42907" x2="26190" y2="45018"/>
                        <a14:foregroundMark x1="33452" y1="53458" x2="30357" y2="58148"/>
                        <a14:foregroundMark x1="40833" y1="60023" x2="38095" y2="65651"/>
                        <a14:foregroundMark x1="59048" y1="56506" x2="62738" y2="58499"/>
                        <a14:foregroundMark x1="52143" y1="48183" x2="52143" y2="48769"/>
                        <a14:foregroundMark x1="50238" y1="54396" x2="49881" y2="54279"/>
                        <a14:foregroundMark x1="23452" y1="33294" x2="20476" y2="34818"/>
                        <a14:foregroundMark x1="17738" y1="30598" x2="16548" y2="30012"/>
                        <a14:foregroundMark x1="11190" y1="32825" x2="11190" y2="33060"/>
                        <a14:foregroundMark x1="4881" y1="28019" x2="4881" y2="28019"/>
                        <a14:foregroundMark x1="10595" y1="15592" x2="10595" y2="15592"/>
                        <a14:foregroundMark x1="22500" y1="16413" x2="22500" y2="16413"/>
                        <a14:foregroundMark x1="19524" y1="9965" x2="19524" y2="9965"/>
                        <a14:foregroundMark x1="35476" y1="16061" x2="35476" y2="16061"/>
                        <a14:foregroundMark x1="38095" y1="5979" x2="38095" y2="5979"/>
                        <a14:foregroundMark x1="55476" y1="16413" x2="55476" y2="16413"/>
                        <a14:foregroundMark x1="73571" y1="13834" x2="73571" y2="13834"/>
                        <a14:foregroundMark x1="59167" y1="22392" x2="59167" y2="22392"/>
                        <a14:foregroundMark x1="70000" y1="29426" x2="70000" y2="29426"/>
                        <a14:foregroundMark x1="49048" y1="34349" x2="49048" y2="34349"/>
                        <a14:foregroundMark x1="52381" y1="36811" x2="52381" y2="36811"/>
                        <a14:foregroundMark x1="56905" y1="37632" x2="56905" y2="37632"/>
                        <a14:foregroundMark x1="84643" y1="36225" x2="84643" y2="36225"/>
                        <a14:foregroundMark x1="89643" y1="35522" x2="89643" y2="35522"/>
                        <a14:foregroundMark x1="89167" y1="42321" x2="89167" y2="42321"/>
                        <a14:foregroundMark x1="66786" y1="39742" x2="66786" y2="39742"/>
                        <a14:foregroundMark x1="71190" y1="40094" x2="71190" y2="40094"/>
                        <a14:foregroundMark x1="62738" y1="40914" x2="64405" y2="40445"/>
                        <a14:foregroundMark x1="66667" y1="49472" x2="70357" y2="51231"/>
                        <a14:foregroundMark x1="90952" y1="53927" x2="90952" y2="53927"/>
                        <a14:foregroundMark x1="84167" y1="61079" x2="84167" y2="61079"/>
                        <a14:foregroundMark x1="90357" y1="69988" x2="90357" y2="69988"/>
                        <a14:foregroundMark x1="93571" y1="80422" x2="93571" y2="80422"/>
                        <a14:foregroundMark x1="83333" y1="79015" x2="83333" y2="79015"/>
                        <a14:foregroundMark x1="79524" y1="90739" x2="79524" y2="90739"/>
                        <a14:foregroundMark x1="70595" y1="81243" x2="70595" y2="81243"/>
                        <a14:foregroundMark x1="55833" y1="68933" x2="55833" y2="68933"/>
                        <a14:foregroundMark x1="52857" y1="79015" x2="52857" y2="79015"/>
                        <a14:foregroundMark x1="59643" y1="78664" x2="59643" y2="78664"/>
                        <a14:foregroundMark x1="62738" y1="85580" x2="62738" y2="85580"/>
                        <a14:foregroundMark x1="59048" y1="91911" x2="59048" y2="91911"/>
                        <a14:foregroundMark x1="37500" y1="93083" x2="37500" y2="93083"/>
                        <a14:foregroundMark x1="31071" y1="86987" x2="31071" y2="86987"/>
                        <a14:foregroundMark x1="21905" y1="90387" x2="21905" y2="90387"/>
                        <a14:foregroundMark x1="31905" y1="75850" x2="31905" y2="75850"/>
                        <a14:foregroundMark x1="14048" y1="71981" x2="14048" y2="71981"/>
                        <a14:foregroundMark x1="4405" y1="72098" x2="4405" y2="72098"/>
                        <a14:foregroundMark x1="22381" y1="64478" x2="22381" y2="64478"/>
                        <a14:foregroundMark x1="12857" y1="58499" x2="12857" y2="58499"/>
                        <a14:foregroundMark x1="11310" y1="53224" x2="11310" y2="53224"/>
                        <a14:foregroundMark x1="7143" y1="43142" x2="7143" y2="43142"/>
                        <a14:foregroundMark x1="14881" y1="44431" x2="14881" y2="44431"/>
                        <a14:foregroundMark x1="27024" y1="40563" x2="27024" y2="40563"/>
                        <a14:foregroundMark x1="71071" y1="33880" x2="71071" y2="33880"/>
                        <a14:foregroundMark x1="76190" y1="23916" x2="76190" y2="23916"/>
                        <a14:foregroundMark x1="91548" y1="25088" x2="91548" y2="25088"/>
                        <a14:foregroundMark x1="82143" y1="11489" x2="82143" y2="11489"/>
                        <a14:foregroundMark x1="96190" y1="45369" x2="96190" y2="45369"/>
                        <a14:foregroundMark x1="82619" y1="48300" x2="82619" y2="48300"/>
                        <a14:foregroundMark x1="83452" y1="49472" x2="83452" y2="49472"/>
                        <a14:foregroundMark x1="84167" y1="50528" x2="84167" y2="50528"/>
                        <a14:foregroundMark x1="80000" y1="45838" x2="81667" y2="473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076" y="3817666"/>
            <a:ext cx="2388507" cy="242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elebration Fireworks Clip Art Fireworks Animations - Celebration ...">
            <a:extLst>
              <a:ext uri="{FF2B5EF4-FFF2-40B4-BE49-F238E27FC236}">
                <a16:creationId xmlns:a16="http://schemas.microsoft.com/office/drawing/2014/main" id="{44E7EF3E-3F6F-44D4-9F58-CFCD44E19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220" b="94373" l="2143" r="97500">
                        <a14:foregroundMark x1="26786" y1="32356" x2="27857" y2="32474"/>
                        <a14:foregroundMark x1="37976" y1="35639" x2="39167" y2="36342"/>
                        <a14:foregroundMark x1="33810" y1="42907" x2="26190" y2="45018"/>
                        <a14:foregroundMark x1="33452" y1="53458" x2="30357" y2="58148"/>
                        <a14:foregroundMark x1="40833" y1="60023" x2="38095" y2="65651"/>
                        <a14:foregroundMark x1="59048" y1="56506" x2="62738" y2="58499"/>
                        <a14:foregroundMark x1="52143" y1="48183" x2="52143" y2="48769"/>
                        <a14:foregroundMark x1="50238" y1="54396" x2="49881" y2="54279"/>
                        <a14:foregroundMark x1="23452" y1="33294" x2="20476" y2="34818"/>
                        <a14:foregroundMark x1="17738" y1="30598" x2="16548" y2="30012"/>
                        <a14:foregroundMark x1="11190" y1="32825" x2="11190" y2="33060"/>
                        <a14:foregroundMark x1="4881" y1="28019" x2="4881" y2="28019"/>
                        <a14:foregroundMark x1="10595" y1="15592" x2="10595" y2="15592"/>
                        <a14:foregroundMark x1="22500" y1="16413" x2="22500" y2="16413"/>
                        <a14:foregroundMark x1="19524" y1="9965" x2="19524" y2="9965"/>
                        <a14:foregroundMark x1="35476" y1="16061" x2="35476" y2="16061"/>
                        <a14:foregroundMark x1="38095" y1="5979" x2="38095" y2="5979"/>
                        <a14:foregroundMark x1="55476" y1="16413" x2="55476" y2="16413"/>
                        <a14:foregroundMark x1="73571" y1="13834" x2="73571" y2="13834"/>
                        <a14:foregroundMark x1="59167" y1="22392" x2="59167" y2="22392"/>
                        <a14:foregroundMark x1="70000" y1="29426" x2="70000" y2="29426"/>
                        <a14:foregroundMark x1="49048" y1="34349" x2="49048" y2="34349"/>
                        <a14:foregroundMark x1="52381" y1="36811" x2="52381" y2="36811"/>
                        <a14:foregroundMark x1="56905" y1="37632" x2="56905" y2="37632"/>
                        <a14:foregroundMark x1="84643" y1="36225" x2="84643" y2="36225"/>
                        <a14:foregroundMark x1="89643" y1="35522" x2="89643" y2="35522"/>
                        <a14:foregroundMark x1="89167" y1="42321" x2="89167" y2="42321"/>
                        <a14:foregroundMark x1="66786" y1="39742" x2="66786" y2="39742"/>
                        <a14:foregroundMark x1="71190" y1="40094" x2="71190" y2="40094"/>
                        <a14:foregroundMark x1="62738" y1="40914" x2="64405" y2="40445"/>
                        <a14:foregroundMark x1="66667" y1="49472" x2="70357" y2="51231"/>
                        <a14:foregroundMark x1="90952" y1="53927" x2="90952" y2="53927"/>
                        <a14:foregroundMark x1="84167" y1="61079" x2="84167" y2="61079"/>
                        <a14:foregroundMark x1="90357" y1="69988" x2="90357" y2="69988"/>
                        <a14:foregroundMark x1="93571" y1="80422" x2="93571" y2="80422"/>
                        <a14:foregroundMark x1="83333" y1="79015" x2="83333" y2="79015"/>
                        <a14:foregroundMark x1="79524" y1="90739" x2="79524" y2="90739"/>
                        <a14:foregroundMark x1="70595" y1="81243" x2="70595" y2="81243"/>
                        <a14:foregroundMark x1="55833" y1="68933" x2="55833" y2="68933"/>
                        <a14:foregroundMark x1="52857" y1="79015" x2="52857" y2="79015"/>
                        <a14:foregroundMark x1="59643" y1="78664" x2="59643" y2="78664"/>
                        <a14:foregroundMark x1="62738" y1="85580" x2="62738" y2="85580"/>
                        <a14:foregroundMark x1="59048" y1="91911" x2="59048" y2="91911"/>
                        <a14:foregroundMark x1="37500" y1="93083" x2="37500" y2="93083"/>
                        <a14:foregroundMark x1="31071" y1="86987" x2="31071" y2="86987"/>
                        <a14:foregroundMark x1="21905" y1="90387" x2="21905" y2="90387"/>
                        <a14:foregroundMark x1="31905" y1="75850" x2="31905" y2="75850"/>
                        <a14:foregroundMark x1="14048" y1="71981" x2="14048" y2="71981"/>
                        <a14:foregroundMark x1="4405" y1="72098" x2="4405" y2="72098"/>
                        <a14:foregroundMark x1="22381" y1="64478" x2="22381" y2="64478"/>
                        <a14:foregroundMark x1="12857" y1="58499" x2="12857" y2="58499"/>
                        <a14:foregroundMark x1="11310" y1="53224" x2="11310" y2="53224"/>
                        <a14:foregroundMark x1="7143" y1="43142" x2="7143" y2="43142"/>
                        <a14:foregroundMark x1="14881" y1="44431" x2="14881" y2="44431"/>
                        <a14:foregroundMark x1="27024" y1="40563" x2="27024" y2="40563"/>
                        <a14:foregroundMark x1="71071" y1="33880" x2="71071" y2="33880"/>
                        <a14:foregroundMark x1="76190" y1="23916" x2="76190" y2="23916"/>
                        <a14:foregroundMark x1="91548" y1="25088" x2="91548" y2="25088"/>
                        <a14:foregroundMark x1="82143" y1="11489" x2="82143" y2="11489"/>
                        <a14:foregroundMark x1="96190" y1="45369" x2="96190" y2="45369"/>
                        <a14:foregroundMark x1="82619" y1="48300" x2="82619" y2="48300"/>
                        <a14:foregroundMark x1="83452" y1="49472" x2="83452" y2="49472"/>
                        <a14:foregroundMark x1="84167" y1="50528" x2="84167" y2="50528"/>
                        <a14:foregroundMark x1="80000" y1="45838" x2="81667" y2="473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155" y="4039450"/>
            <a:ext cx="2388507" cy="242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ángulo 29">
            <a:extLst>
              <a:ext uri="{FF2B5EF4-FFF2-40B4-BE49-F238E27FC236}">
                <a16:creationId xmlns:a16="http://schemas.microsoft.com/office/drawing/2014/main" id="{0306A007-2E6A-4819-AF37-5B00A10C77BC}"/>
              </a:ext>
            </a:extLst>
          </p:cNvPr>
          <p:cNvSpPr/>
          <p:nvPr/>
        </p:nvSpPr>
        <p:spPr>
          <a:xfrm>
            <a:off x="2878484" y="4804604"/>
            <a:ext cx="7223497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6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Moraleja: el esfuerzo no vale para nada :(</a:t>
            </a:r>
          </a:p>
        </p:txBody>
      </p:sp>
    </p:spTree>
    <p:extLst>
      <p:ext uri="{BB962C8B-B14F-4D97-AF65-F5344CB8AC3E}">
        <p14:creationId xmlns:p14="http://schemas.microsoft.com/office/powerpoint/2010/main" val="1916531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59259E-6 L -4.375E-6 0.00023 C 0.003 0.00185 0.00586 0.00416 0.00912 0.00555 C 0.01198 0.00648 0.01498 0.00671 0.01823 0.00694 L 0.08308 0.00833 C 0.08399 0.00856 0.08724 0.00995 0.08842 0.01111 C 0.09362 0.01574 0.08737 0.01227 0.09375 0.01528 C 0.09532 0.01713 0.09675 0.01898 0.09844 0.02083 C 0.09909 0.02153 0.1 0.02153 0.10079 0.02222 C 0.10196 0.02338 0.10313 0.02523 0.10456 0.02639 C 0.10586 0.02754 0.10756 0.02824 0.10912 0.02916 C 0.11055 0.03009 0.11198 0.03102 0.11368 0.03194 C 0.1211 0.03518 0.11172 0.03102 0.12058 0.03472 C 0.12162 0.03495 0.12266 0.03541 0.1237 0.03611 C 0.12696 0.03842 0.12579 0.03889 0.12891 0.04028 C 0.13034 0.04074 0.13204 0.04074 0.13347 0.04166 C 0.13581 0.04259 0.13803 0.04398 0.14037 0.04583 C 0.14167 0.04676 0.14271 0.04768 0.14428 0.04861 C 0.14545 0.04907 0.14675 0.04953 0.14805 0.05 C 0.14883 0.05092 0.14948 0.05208 0.1504 0.05278 C 0.15144 0.05347 0.15287 0.05347 0.15417 0.05416 C 0.15612 0.05486 0.15821 0.05532 0.16029 0.05694 C 0.16094 0.0574 0.16485 0.06041 0.16628 0.06111 C 0.16888 0.06203 0.17162 0.06203 0.17409 0.06389 C 0.17461 0.06435 0.17865 0.06736 0.18008 0.06805 C 0.18191 0.06875 0.18646 0.06967 0.18842 0.07083 C 0.19323 0.07338 0.19089 0.07361 0.19545 0.075 C 0.19727 0.07546 0.19935 0.07592 0.20157 0.07639 C 0.20365 0.07685 0.20612 0.07708 0.20834 0.07778 C 0.21068 0.07847 0.21276 0.07963 0.21524 0.08055 C 0.21745 0.08102 0.21993 0.08125 0.22214 0.08194 C 0.22761 0.0831 0.22813 0.0831 0.2336 0.08472 C 0.23425 0.08565 0.2349 0.0868 0.23581 0.0875 C 0.23672 0.08819 0.2379 0.08819 0.23881 0.08889 C 0.25196 0.09606 0.2349 0.08773 0.24805 0.09305 C 0.24883 0.09328 0.24948 0.09398 0.2504 0.09444 C 0.25274 0.09537 0.25886 0.09676 0.26107 0.09722 C 0.26394 0.09768 0.26706 0.09815 0.27032 0.09861 L 0.31459 0.10139 C 0.31823 0.10301 0.31993 0.10393 0.32448 0.10416 L 0.47188 0.10555 C 0.4754 0.10648 0.47891 0.10717 0.48256 0.10833 C 0.50821 0.11597 0.46784 0.1044 0.4879 0.11111 C 0.48985 0.11157 0.49193 0.1118 0.49401 0.1125 C 0.49675 0.11319 0.49935 0.11435 0.50235 0.11528 C 0.50508 0.11574 0.50808 0.11597 0.51081 0.11666 C 0.51316 0.1169 0.51524 0.11759 0.51771 0.11805 C 0.52188 0.11852 0.52618 0.11921 0.53073 0.11944 L 0.64519 0.12222 C 0.64922 0.12268 0.65339 0.12291 0.65743 0.12361 C 0.65925 0.12384 0.66094 0.1243 0.66276 0.125 C 0.66433 0.12523 0.66563 0.12615 0.66732 0.12639 C 0.67748 0.12754 0.68763 0.12824 0.69792 0.12916 L 0.81394 0.12639 C 0.81862 0.12569 0.83594 0.12268 0.83842 0.12222 C 0.83959 0.12176 0.84076 0.12106 0.84232 0.12083 C 0.84532 0.11967 0.85053 0.11875 0.85365 0.11805 C 0.85547 0.11713 0.85704 0.11574 0.85899 0.11528 C 0.8612 0.11435 0.86602 0.11389 0.86602 0.11412 " pathEditMode="relative" rAng="0" ptsTypes="AAAAAAAAAAAAAAAAAAAAAAAAAAAAAAAAAAAAAAAAAAAAAAAAAAAAAAAAAAA">
                                      <p:cBhvr>
                                        <p:cTn id="6" dur="1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94" y="645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Motion origin="layout" path="M -4.79167E-6 -2.22222E-6 L -4.79167E-6 0.00023 C 0.02553 0.01806 -0.00351 -0.00162 0.01198 0.00672 C 0.01394 0.00787 0.01563 0.01065 0.01797 0.01088 C 0.02201 0.01181 0.02657 0.01181 0.03099 0.01227 C 0.03633 0.0132 0.04167 0.01435 0.04701 0.01505 C 0.05261 0.01621 0.05873 0.01644 0.06459 0.01783 C 0.06628 0.01829 0.06784 0.01898 0.0698 0.01922 C 0.08099 0.02176 0.08191 0.02176 0.0918 0.02338 C 0.09415 0.02431 0.09623 0.0257 0.0987 0.02616 C 0.10717 0.02801 0.10326 0.02709 0.11055 0.02894 C 0.1155 0.03449 0.1112 0.03056 0.12084 0.0331 C 0.12162 0.03334 0.1224 0.03426 0.12331 0.03449 C 0.12435 0.03519 0.12566 0.03542 0.1267 0.03588 C 0.12852 0.03773 0.13034 0.03912 0.13191 0.04144 C 0.1336 0.04422 0.13464 0.04838 0.13698 0.04977 C 0.13998 0.05185 0.14141 0.05232 0.14375 0.05533 C 0.14597 0.05834 0.14623 0.06042 0.14883 0.06227 C 0.15079 0.06366 0.15287 0.06343 0.15482 0.06505 C 0.15652 0.06667 0.15808 0.06922 0.1599 0.0706 C 0.16107 0.07153 0.16224 0.07246 0.16342 0.07338 C 0.16446 0.07477 0.1655 0.07639 0.1668 0.07755 C 0.17904 0.08935 0.16902 0.07963 0.17696 0.08449 C 0.17813 0.08519 0.17904 0.08658 0.18034 0.08727 C 0.18204 0.08843 0.18451 0.08935 0.18633 0.09005 C 0.18946 0.09306 0.19128 0.09537 0.1948 0.09699 C 0.19636 0.09769 0.19831 0.09792 0.2 0.09838 C 0.20235 0.1 0.20482 0.10209 0.20756 0.10255 C 0.21055 0.10324 0.21381 0.10347 0.21693 0.10394 C 0.21902 0.1044 0.22097 0.10486 0.22292 0.10533 C 0.22553 0.10672 0.22787 0.1088 0.2306 0.10949 C 0.2375 0.11111 0.24467 0.11204 0.25183 0.11227 L 0.35743 0.11505 C 0.36277 0.11551 0.36823 0.11574 0.37357 0.11644 C 0.38451 0.11806 0.3698 0.11829 0.38386 0.11922 C 0.40157 0.1206 0.41954 0.12107 0.43737 0.12199 C 0.46498 0.12662 0.44349 0.12338 0.50378 0.12477 L 0.56849 0.12616 C 0.59128 0.13241 0.56407 0.1257 0.59323 0.13033 C 0.59688 0.13102 0.60053 0.13218 0.60417 0.1331 C 0.6073 0.13403 0.61029 0.13565 0.61355 0.13588 C 0.62396 0.13704 0.63464 0.13681 0.64506 0.13727 C 0.72787 0.15996 0.6517 0.14005 0.87657 0.13866 C 0.89258 0.13287 0.875 0.13866 0.89441 0.13449 C 0.89753 0.1338 0.90053 0.13264 0.90378 0.13172 C 0.90743 0.13079 0.9112 0.12986 0.91485 0.12894 C 0.91654 0.12801 0.9181 0.12685 0.92006 0.12616 C 0.92162 0.12547 0.92344 0.1257 0.92514 0.12477 C 0.92709 0.12384 0.92904 0.12199 0.93112 0.1206 C 0.93594 0.12107 0.94076 0.1213 0.94558 0.12199 C 0.94662 0.12222 0.94766 0.12292 0.94896 0.12338 C 0.95027 0.12384 0.95326 0.12477 0.95326 0.125 " pathEditMode="relative" rAng="0" ptsTypes="AAAAAAAAAAAAAAAAAAAAAAAAAAAAAAAAAAAAAAAAAAAAAAAAAAAA">
                                      <p:cBhvr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56" y="738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xit" presetSubtype="32" fill="hold" grpId="0" nodeType="withEffect">
                                  <p:stCondLst>
                                    <p:cond delay="114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6" presetClass="entr" presetSubtype="0" fill="hold" grpId="0" nodeType="withEffect">
                                  <p:stCondLst>
                                    <p:cond delay="133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30" grpId="0"/>
    </p:bldLst>
  </p:timing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176</TotalTime>
  <Words>22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Corbel</vt:lpstr>
      <vt:lpstr>Base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julian</dc:creator>
  <cp:lastModifiedBy>julian</cp:lastModifiedBy>
  <cp:revision>39</cp:revision>
  <dcterms:created xsi:type="dcterms:W3CDTF">2020-05-05T08:32:58Z</dcterms:created>
  <dcterms:modified xsi:type="dcterms:W3CDTF">2020-05-05T11:29:12Z</dcterms:modified>
</cp:coreProperties>
</file>