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0598-96E3-4476-9B9B-A50669971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E7379-537F-455C-9896-4A878886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AA648-F35C-4548-8BB6-3164DE18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60B5B-00EC-45E5-91C9-95195624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77D69-EBFE-4863-8967-DF9DEFEB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5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7478B-A502-4AEA-99F5-92A865AE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99E3C-46D4-4E8E-8C63-D2ED9EE3F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D31F6-B7EC-4395-A2BF-8293AF48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6BC83-62ED-4791-8A0D-C0D6C6A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5F93D-9008-4999-BCEA-C06A257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27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121F47-79A7-485E-A962-9DF8D271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AF810-3E75-4141-A030-EDC6BC41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8B549-DB3A-48F6-8D39-1AF09B8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1579D-D975-4333-ADE5-72F86935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0EE5E-8EEE-4AFB-9D3B-6AE386D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2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E8559-F960-4183-8025-A82CA258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86D84-A39C-4DDA-9C0B-F0466BB9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20A02-68D7-40B1-AE86-BABFA9DF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2ACCB-A4E4-4746-8737-2A18AA33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D9FA9-32A9-42A8-A3C0-7321B9A5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4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2F4C-255D-4E37-86C3-9F629EA5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D869A5-2000-4B66-ADCD-8DC55FA5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32E8E-8A50-44EB-991E-632FA97D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6C3C6-9432-4295-963D-B5E726F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00092-6103-438E-B977-052C6EF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4DEA-7592-4893-B858-3E919C51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58B05-8B94-4E3A-9CBB-6BB477FCB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1AF9A-7DF3-48B8-BB4A-0C334C44E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E23AB-5E94-4E50-9C9E-71FD8E61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92185-E15E-404A-B4F2-F876CCF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CAC03-FC68-430D-8E81-C6A3B759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8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33970-73D0-4486-B254-D5F6096F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51C71B-4414-4CC3-A3EA-C5B81376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FF39FE-F438-49ED-B88B-161ACCC55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CC2645-8542-47D4-AC3A-C01BFE53B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622E4B-628C-4A63-8928-047E334C4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A9A702-5C5C-4ECA-A1B5-015348C7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481800-0580-4F45-8027-ADD1A5D4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C5957B-844B-48E8-9CBD-856B76C0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6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0943-E7AF-495E-A470-1F227F4D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77F27D-A100-4E75-B676-FE8C74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B142CD-1258-4055-B433-74171C7E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6ED449-4B51-4EB0-9073-02804D1D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1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EA9740-3984-4538-AEA3-CBB18AD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31EC80-6982-4F9E-B885-1F44CB7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E8F45-0DBA-4FD1-8BF3-43AB3C03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952C0-5CBD-4764-A608-83D9287C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118BF-6A57-4D43-9B9C-103B811D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F3B3D2-016A-4461-B3D7-4F6E9FDCA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A50473-55E6-4C71-9C55-666003C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E557A-3FF1-49DD-B341-016BBDB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DF76E-FB4A-4A36-B07B-3E2B02A2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7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F02D-4515-4D01-AA42-DDB1ABC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113320-FAD4-40C4-A1FE-029CCB71A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DBD8B-C251-484D-9FA8-6AD3C0EF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277EC2-8F0B-4C3D-ADE9-3ABB7C5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4D75DF-5719-4F3F-85FB-2CDCEFCE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ACEC07-567B-446B-9828-7551D82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85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27E9D9-4F9A-4F04-AC1A-0B2D221C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ED437-C7E5-4BB3-90FE-CE3724BB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591A7-247C-4092-880A-18D027F5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8EB2-8A1E-46D1-A54E-BDE13E477892}" type="datetimeFigureOut">
              <a:rPr lang="es-ES" smtClean="0"/>
              <a:t>13/05/2020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56A50-046D-4F38-8064-FEAB1DE5F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76C85-734B-421B-B372-9AA04E5DE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51CC-2FB2-4712-B2C0-D268626A0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87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audio7.wav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hlinkClick r:id="" action="ppaction://noaction">
              <a:snd r:embed="rId2" name="do.wav"/>
            </a:hlinkClick>
            <a:extLst>
              <a:ext uri="{FF2B5EF4-FFF2-40B4-BE49-F238E27FC236}">
                <a16:creationId xmlns:a16="http://schemas.microsoft.com/office/drawing/2014/main" id="{C032A4F8-B495-4F0D-89E7-4DBA9724A091}"/>
              </a:ext>
            </a:extLst>
          </p:cNvPr>
          <p:cNvSpPr/>
          <p:nvPr/>
        </p:nvSpPr>
        <p:spPr>
          <a:xfrm>
            <a:off x="186620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hlinkClick r:id="" action="ppaction://noaction">
              <a:snd r:embed="rId3" name="re.wav"/>
            </a:hlinkClick>
            <a:extLst>
              <a:ext uri="{FF2B5EF4-FFF2-40B4-BE49-F238E27FC236}">
                <a16:creationId xmlns:a16="http://schemas.microsoft.com/office/drawing/2014/main" id="{2AAAC32D-B78F-49D4-93B4-7D66CDA2C8C1}"/>
              </a:ext>
            </a:extLst>
          </p:cNvPr>
          <p:cNvSpPr/>
          <p:nvPr/>
        </p:nvSpPr>
        <p:spPr>
          <a:xfrm>
            <a:off x="1887905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hlinkClick r:id="" action="ppaction://noaction">
              <a:snd r:embed="rId4" name="mi.wav"/>
            </a:hlinkClick>
            <a:extLst>
              <a:ext uri="{FF2B5EF4-FFF2-40B4-BE49-F238E27FC236}">
                <a16:creationId xmlns:a16="http://schemas.microsoft.com/office/drawing/2014/main" id="{FBB64F6E-F465-477F-A891-3EAE2CB3742B}"/>
              </a:ext>
            </a:extLst>
          </p:cNvPr>
          <p:cNvSpPr/>
          <p:nvPr/>
        </p:nvSpPr>
        <p:spPr>
          <a:xfrm>
            <a:off x="3579859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hlinkClick r:id="" action="ppaction://noaction">
              <a:snd r:embed="rId5" name="fa.wav"/>
            </a:hlinkClick>
            <a:extLst>
              <a:ext uri="{FF2B5EF4-FFF2-40B4-BE49-F238E27FC236}">
                <a16:creationId xmlns:a16="http://schemas.microsoft.com/office/drawing/2014/main" id="{979AC1EE-892F-4AD3-97F6-0EC2C8EFC06E}"/>
              </a:ext>
            </a:extLst>
          </p:cNvPr>
          <p:cNvSpPr/>
          <p:nvPr/>
        </p:nvSpPr>
        <p:spPr>
          <a:xfrm>
            <a:off x="5271813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" action="ppaction://noaction">
              <a:snd r:embed="rId6" name="sol.wav"/>
            </a:hlinkClick>
            <a:extLst>
              <a:ext uri="{FF2B5EF4-FFF2-40B4-BE49-F238E27FC236}">
                <a16:creationId xmlns:a16="http://schemas.microsoft.com/office/drawing/2014/main" id="{5E27A541-0EF3-4E0F-BB32-CE3D243C2265}"/>
              </a:ext>
            </a:extLst>
          </p:cNvPr>
          <p:cNvSpPr/>
          <p:nvPr/>
        </p:nvSpPr>
        <p:spPr>
          <a:xfrm>
            <a:off x="6963767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hlinkClick r:id="" action="ppaction://noaction">
              <a:snd r:embed="rId7" name="la.wav"/>
            </a:hlinkClick>
            <a:extLst>
              <a:ext uri="{FF2B5EF4-FFF2-40B4-BE49-F238E27FC236}">
                <a16:creationId xmlns:a16="http://schemas.microsoft.com/office/drawing/2014/main" id="{A3537298-3FF3-4749-B8F0-55C763267527}"/>
              </a:ext>
            </a:extLst>
          </p:cNvPr>
          <p:cNvSpPr/>
          <p:nvPr/>
        </p:nvSpPr>
        <p:spPr>
          <a:xfrm>
            <a:off x="8655721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" action="ppaction://noaction">
              <a:snd r:embed="rId8" name="si.wav"/>
            </a:hlinkClick>
            <a:extLst>
              <a:ext uri="{FF2B5EF4-FFF2-40B4-BE49-F238E27FC236}">
                <a16:creationId xmlns:a16="http://schemas.microsoft.com/office/drawing/2014/main" id="{951C1821-3D0A-4847-9E37-A4ACC6566EE4}"/>
              </a:ext>
            </a:extLst>
          </p:cNvPr>
          <p:cNvSpPr/>
          <p:nvPr/>
        </p:nvSpPr>
        <p:spPr>
          <a:xfrm>
            <a:off x="10347675" y="2731911"/>
            <a:ext cx="1656000" cy="4126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8D34E5-ED7E-4B42-9290-EC8C078448F2}"/>
              </a:ext>
            </a:extLst>
          </p:cNvPr>
          <p:cNvSpPr/>
          <p:nvPr/>
        </p:nvSpPr>
        <p:spPr>
          <a:xfrm>
            <a:off x="1548882" y="2731911"/>
            <a:ext cx="643812" cy="277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E5540A-4C36-48C9-9BF5-37C0FD41DD97}"/>
              </a:ext>
            </a:extLst>
          </p:cNvPr>
          <p:cNvSpPr/>
          <p:nvPr/>
        </p:nvSpPr>
        <p:spPr>
          <a:xfrm>
            <a:off x="3257953" y="2731911"/>
            <a:ext cx="643812" cy="277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5BFF01-FFE5-4F1D-A5B3-82F095547384}"/>
              </a:ext>
            </a:extLst>
          </p:cNvPr>
          <p:cNvSpPr/>
          <p:nvPr/>
        </p:nvSpPr>
        <p:spPr>
          <a:xfrm>
            <a:off x="4913953" y="2731911"/>
            <a:ext cx="643812" cy="277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64E1F74-EB44-46EB-9A24-51FEE3EF53B4}"/>
              </a:ext>
            </a:extLst>
          </p:cNvPr>
          <p:cNvSpPr/>
          <p:nvPr/>
        </p:nvSpPr>
        <p:spPr>
          <a:xfrm>
            <a:off x="8333815" y="2731911"/>
            <a:ext cx="643812" cy="277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DFDA0F9-37E6-42FD-B020-99DB9FAAC6A2}"/>
              </a:ext>
            </a:extLst>
          </p:cNvPr>
          <p:cNvSpPr/>
          <p:nvPr/>
        </p:nvSpPr>
        <p:spPr>
          <a:xfrm>
            <a:off x="9989815" y="2731911"/>
            <a:ext cx="643812" cy="2773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é tiene que ver la música con el trabajo? | El Correo">
            <a:extLst>
              <a:ext uri="{FF2B5EF4-FFF2-40B4-BE49-F238E27FC236}">
                <a16:creationId xmlns:a16="http://schemas.microsoft.com/office/drawing/2014/main" id="{2DA79F08-E7F2-4196-B13C-4C492228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8" y="279822"/>
            <a:ext cx="3088174" cy="19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9E31226-F826-4F7C-AC5C-D03535A746DB}"/>
              </a:ext>
            </a:extLst>
          </p:cNvPr>
          <p:cNvSpPr txBox="1"/>
          <p:nvPr/>
        </p:nvSpPr>
        <p:spPr>
          <a:xfrm>
            <a:off x="8768920" y="447674"/>
            <a:ext cx="3234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NOTAS MUSICALES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F43C88-82A6-4A18-81C1-68D3B5CF83A9}"/>
              </a:ext>
            </a:extLst>
          </p:cNvPr>
          <p:cNvSpPr txBox="1"/>
          <p:nvPr/>
        </p:nvSpPr>
        <p:spPr>
          <a:xfrm>
            <a:off x="637682" y="5906278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C39CB3-167C-4A12-B118-5FBE4D2E9224}"/>
              </a:ext>
            </a:extLst>
          </p:cNvPr>
          <p:cNvSpPr txBox="1"/>
          <p:nvPr/>
        </p:nvSpPr>
        <p:spPr>
          <a:xfrm>
            <a:off x="2338967" y="5906278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E8178D-E71B-47DC-84E5-29F5AEC2E0EF}"/>
              </a:ext>
            </a:extLst>
          </p:cNvPr>
          <p:cNvSpPr txBox="1"/>
          <p:nvPr/>
        </p:nvSpPr>
        <p:spPr>
          <a:xfrm>
            <a:off x="4030921" y="5906278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BA8F34-B3CE-4466-89D0-705DCF6F56D9}"/>
              </a:ext>
            </a:extLst>
          </p:cNvPr>
          <p:cNvSpPr txBox="1"/>
          <p:nvPr/>
        </p:nvSpPr>
        <p:spPr>
          <a:xfrm>
            <a:off x="5719062" y="5906277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FA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C32B1B3-F39A-4EA3-9AC0-8BCBBEB66F19}"/>
              </a:ext>
            </a:extLst>
          </p:cNvPr>
          <p:cNvSpPr txBox="1"/>
          <p:nvPr/>
        </p:nvSpPr>
        <p:spPr>
          <a:xfrm>
            <a:off x="7414829" y="5906276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SOL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F9DD72A-A3DD-4467-B702-B8D17C1814A8}"/>
              </a:ext>
            </a:extLst>
          </p:cNvPr>
          <p:cNvSpPr txBox="1"/>
          <p:nvPr/>
        </p:nvSpPr>
        <p:spPr>
          <a:xfrm>
            <a:off x="9106783" y="5906275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LA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2061164-F1E1-4966-A768-C28921026CF1}"/>
              </a:ext>
            </a:extLst>
          </p:cNvPr>
          <p:cNvSpPr txBox="1"/>
          <p:nvPr/>
        </p:nvSpPr>
        <p:spPr>
          <a:xfrm>
            <a:off x="10800442" y="5906274"/>
            <a:ext cx="75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44797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</dc:creator>
  <cp:lastModifiedBy>julian</cp:lastModifiedBy>
  <cp:revision>21</cp:revision>
  <dcterms:created xsi:type="dcterms:W3CDTF">2020-05-13T12:16:55Z</dcterms:created>
  <dcterms:modified xsi:type="dcterms:W3CDTF">2020-05-13T12:48:13Z</dcterms:modified>
</cp:coreProperties>
</file>