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84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19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57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87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91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212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82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21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97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20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87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64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76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5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96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6F5D-6626-4433-B6F7-616B8213854A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D5F163-9FA1-48B7-B8F1-924BCA9674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8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E3EEA-F688-4B2F-944B-E42F32A60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IES CRUZ DEL SUR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E13795-BEF5-450F-90FE-7DF35D7F9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centro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63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6F26F-842A-4294-85F8-A837CF5D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935F9-9D91-4E00-B3ED-333E11E0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centro en cifras</a:t>
            </a:r>
          </a:p>
          <a:p>
            <a:r>
              <a:rPr lang="es-ES" dirty="0"/>
              <a:t>Etapas educativas</a:t>
            </a:r>
          </a:p>
          <a:p>
            <a:r>
              <a:rPr lang="es-ES" dirty="0"/>
              <a:t>Instalaciones</a:t>
            </a:r>
          </a:p>
          <a:p>
            <a:r>
              <a:rPr lang="es-ES" dirty="0"/>
              <a:t>Cómo llegar</a:t>
            </a:r>
          </a:p>
        </p:txBody>
      </p:sp>
    </p:spTree>
    <p:extLst>
      <p:ext uri="{BB962C8B-B14F-4D97-AF65-F5344CB8AC3E}">
        <p14:creationId xmlns:p14="http://schemas.microsoft.com/office/powerpoint/2010/main" val="65159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E535-0294-4B96-BCB2-1383945A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 CENTRO EN CIFRAS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679BD-1F28-4371-AD0C-CFC38A92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instituto se inauguró en 1999.</a:t>
            </a:r>
          </a:p>
          <a:p>
            <a:r>
              <a:rPr lang="es-ES" dirty="0"/>
              <a:t>Cada año se matriculan en torno a 800 alumnos nuevos.</a:t>
            </a:r>
          </a:p>
          <a:p>
            <a:r>
              <a:rPr lang="es-ES" dirty="0"/>
              <a:t>Cuenta con 20 familias profesionales y seis departamentos didácticos.</a:t>
            </a:r>
          </a:p>
          <a:p>
            <a:r>
              <a:rPr lang="es-ES" dirty="0"/>
              <a:t>El claustro está formado por 152 profesores. </a:t>
            </a:r>
          </a:p>
          <a:p>
            <a:r>
              <a:rPr lang="es-ES" dirty="0"/>
              <a:t>Participación en los programas Leonardo y Erasmus.</a:t>
            </a:r>
          </a:p>
          <a:p>
            <a:r>
              <a:rPr lang="es-ES" dirty="0"/>
              <a:t>Amplia oferta de actividades complementarias y extraescolares.</a:t>
            </a:r>
          </a:p>
        </p:txBody>
      </p:sp>
    </p:spTree>
    <p:extLst>
      <p:ext uri="{BB962C8B-B14F-4D97-AF65-F5344CB8AC3E}">
        <p14:creationId xmlns:p14="http://schemas.microsoft.com/office/powerpoint/2010/main" val="117839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C3B2-E2EB-4AE7-AF5A-CBDFDEF7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HORARIO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D7015-8AFA-4191-BC80-9E1DF6EB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turno diurno: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Educación Secundaria Obligatoria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Bachillerato</a:t>
            </a:r>
          </a:p>
          <a:p>
            <a:r>
              <a:rPr lang="es-ES" dirty="0"/>
              <a:t>En turno diurno y vespertino: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Formación profesional: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Grado Medio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Grado superior</a:t>
            </a:r>
          </a:p>
          <a:p>
            <a:r>
              <a:rPr lang="es-ES" dirty="0"/>
              <a:t>En turno vespertino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Formación de adultos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A3FB0B-3CCC-4722-A073-4E215605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Turno diuron, de 8.00 a 15.00</a:t>
            </a:r>
          </a:p>
          <a:p>
            <a:endParaRPr lang="es-ES"/>
          </a:p>
          <a:p>
            <a:endParaRPr lang="es-ES"/>
          </a:p>
          <a:p>
            <a:r>
              <a:rPr lang="es-ES"/>
              <a:t>Turno vespertino, de 15.30 a 22.30</a:t>
            </a:r>
          </a:p>
        </p:txBody>
      </p:sp>
    </p:spTree>
    <p:extLst>
      <p:ext uri="{BB962C8B-B14F-4D97-AF65-F5344CB8AC3E}">
        <p14:creationId xmlns:p14="http://schemas.microsoft.com/office/powerpoint/2010/main" val="353081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FD06E-7670-4A0D-887F-8F4ACB31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INSTALACIONES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5F7C6D-F134-48AD-850E-26AB9C80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9" y="1540420"/>
            <a:ext cx="10151899" cy="37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EA68-FAA0-45CE-B8A7-F8911E40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INSTALACIONES</a:t>
            </a:r>
            <a:endParaRPr lang="es-ES" dirty="0"/>
          </a:p>
        </p:txBody>
      </p:sp>
      <p:pic>
        <p:nvPicPr>
          <p:cNvPr id="4" name="videoplayback">
            <a:hlinkClick r:id="" action="ppaction://media"/>
            <a:extLst>
              <a:ext uri="{FF2B5EF4-FFF2-40B4-BE49-F238E27FC236}">
                <a16:creationId xmlns:a16="http://schemas.microsoft.com/office/drawing/2014/main" id="{1A03CFA4-DCD1-42F7-AE89-10851433D9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01148" y="1388496"/>
            <a:ext cx="8131534" cy="45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8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2663D-5EB0-4B29-B143-92B32003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CÓMO LLEGAR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AD96E-C078-4DA6-A668-426F5D4C1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A pie, en coche o en Bicicleta:</a:t>
            </a:r>
          </a:p>
          <a:p>
            <a:pPr lvl="1"/>
            <a:r>
              <a:rPr lang="es-ES" dirty="0"/>
              <a:t>Avda. Antípodas, s/n</a:t>
            </a:r>
          </a:p>
          <a:p>
            <a:r>
              <a:rPr lang="es-ES" dirty="0"/>
              <a:t>En autobús:</a:t>
            </a:r>
          </a:p>
          <a:p>
            <a:pPr lvl="1"/>
            <a:r>
              <a:rPr lang="es-ES" dirty="0"/>
              <a:t>Línea 1</a:t>
            </a:r>
          </a:p>
          <a:p>
            <a:r>
              <a:rPr lang="es-ES" dirty="0"/>
              <a:t>En tren:</a:t>
            </a:r>
          </a:p>
          <a:p>
            <a:pPr lvl="1"/>
            <a:r>
              <a:rPr lang="es-ES" dirty="0"/>
              <a:t>Parada Antípodas</a:t>
            </a:r>
          </a:p>
        </p:txBody>
      </p:sp>
      <p:pic>
        <p:nvPicPr>
          <p:cNvPr id="1026" name="Picture 2" descr="Map | Dora the Explorer Wiki | Fandom">
            <a:extLst>
              <a:ext uri="{FF2B5EF4-FFF2-40B4-BE49-F238E27FC236}">
                <a16:creationId xmlns:a16="http://schemas.microsoft.com/office/drawing/2014/main" id="{C464FBAB-D50B-4BF8-AAA8-5BE49A30B4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53" y="2160588"/>
            <a:ext cx="230788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77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E8F29-D80F-41AE-9DAC-0CAF1E87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IES CRUZ DEL SUR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CA5270-8EE8-4EA9-9913-2391788EE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¡Estudia con nosotros!</a:t>
            </a:r>
          </a:p>
        </p:txBody>
      </p:sp>
    </p:spTree>
    <p:extLst>
      <p:ext uri="{BB962C8B-B14F-4D97-AF65-F5344CB8AC3E}">
        <p14:creationId xmlns:p14="http://schemas.microsoft.com/office/powerpoint/2010/main" val="4452053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154</Words>
  <Application>Microsoft Office PowerPoint</Application>
  <PresentationFormat>Panorámica</PresentationFormat>
  <Paragraphs>39</Paragraphs>
  <Slides>8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</vt:lpstr>
      <vt:lpstr>IES CRUZ DEL SUR</vt:lpstr>
      <vt:lpstr>ÍNDICE</vt:lpstr>
      <vt:lpstr>EL CENTRO EN CIFRAS</vt:lpstr>
      <vt:lpstr>HORARIO</vt:lpstr>
      <vt:lpstr>INSTALACIONES</vt:lpstr>
      <vt:lpstr>INSTALACIONES</vt:lpstr>
      <vt:lpstr>CÓMO LLEGAR</vt:lpstr>
      <vt:lpstr>IES CRUZ DEL SUR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IES CRUZ DEL SUR</dc:title>
  <dc:creator>julian</dc:creator>
  <cp:lastModifiedBy>julian</cp:lastModifiedBy>
  <cp:revision>6</cp:revision>
  <dcterms:created xsi:type="dcterms:W3CDTF">2020-04-28T09:26:34Z</dcterms:created>
  <dcterms:modified xsi:type="dcterms:W3CDTF">2020-04-28T11:40:05Z</dcterms:modified>
</cp:coreProperties>
</file>