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Limpieza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INF 21 (SIMR1)</c:v>
                </c:pt>
                <c:pt idx="1">
                  <c:v>INF 22 (SIMR2)</c:v>
                </c:pt>
                <c:pt idx="2">
                  <c:v>INF 16 (ASIR1)</c:v>
                </c:pt>
                <c:pt idx="3">
                  <c:v>INF 17 (ASIR2)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7</c:v>
                </c:pt>
                <c:pt idx="1">
                  <c:v>6</c:v>
                </c:pt>
                <c:pt idx="2">
                  <c:v>8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EA-4F3E-94B9-72026BACAB47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Orden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INF 21 (SIMR1)</c:v>
                </c:pt>
                <c:pt idx="1">
                  <c:v>INF 22 (SIMR2)</c:v>
                </c:pt>
                <c:pt idx="2">
                  <c:v>INF 16 (ASIR1)</c:v>
                </c:pt>
                <c:pt idx="3">
                  <c:v>INF 17 (ASIR2)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9</c:v>
                </c:pt>
                <c:pt idx="1">
                  <c:v>8</c:v>
                </c:pt>
                <c:pt idx="2">
                  <c:v>9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EA-4F3E-94B9-72026BACAB47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Decoración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INF 21 (SIMR1)</c:v>
                </c:pt>
                <c:pt idx="1">
                  <c:v>INF 22 (SIMR2)</c:v>
                </c:pt>
                <c:pt idx="2">
                  <c:v>INF 16 (ASIR1)</c:v>
                </c:pt>
                <c:pt idx="3">
                  <c:v>INF 17 (ASIR2)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6</c:v>
                </c:pt>
                <c:pt idx="1">
                  <c:v>6</c:v>
                </c:pt>
                <c:pt idx="2">
                  <c:v>9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EA-4F3E-94B9-72026BACAB47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Reciclaje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INF 21 (SIMR1)</c:v>
                </c:pt>
                <c:pt idx="1">
                  <c:v>INF 22 (SIMR2)</c:v>
                </c:pt>
                <c:pt idx="2">
                  <c:v>INF 16 (ASIR1)</c:v>
                </c:pt>
                <c:pt idx="3">
                  <c:v>INF 17 (ASIR2)</c:v>
                </c:pt>
              </c:strCache>
            </c:strRef>
          </c:cat>
          <c:val>
            <c:numRef>
              <c:f>Hoja1!$E$2:$E$5</c:f>
              <c:numCache>
                <c:formatCode>General</c:formatCode>
                <c:ptCount val="4"/>
                <c:pt idx="0">
                  <c:v>8</c:v>
                </c:pt>
                <c:pt idx="1">
                  <c:v>7</c:v>
                </c:pt>
                <c:pt idx="2">
                  <c:v>10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5EA-4F3E-94B9-72026BACAB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2710032"/>
        <c:axId val="372715608"/>
      </c:barChart>
      <c:catAx>
        <c:axId val="372710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72715608"/>
        <c:crosses val="autoZero"/>
        <c:auto val="1"/>
        <c:lblAlgn val="ctr"/>
        <c:lblOffset val="100"/>
        <c:noMultiLvlLbl val="0"/>
      </c:catAx>
      <c:valAx>
        <c:axId val="372715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7271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CAB25-2404-40BF-BEF4-BDFC7B7613D7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BDE6E-1A27-49C4-9A9A-326473F156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6735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5DA83-2DDC-4E57-818E-788703F9D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D1AC9A-DB18-41BD-A355-305FBAB54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9B8C67-540D-4E15-B3F9-4BF6EBB9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018E-B1D9-4DC8-BBFC-AD5ECADA2A46}" type="datetime1">
              <a:rPr lang="es-ES" smtClean="0"/>
              <a:t>28/04/2020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ACBCB6-265F-4C6B-B2DF-52C5450FB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73C60D-CBDA-4864-A052-5A1DB9975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BC32-25A9-4406-BAE2-B4F29E1016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602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9E3E4-FC6B-4C47-99C6-754BD788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18C8D1-6A34-41B4-BE26-6EC646A05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C5D79E-CBC8-48DE-A993-5818A2004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462A-CA7D-402D-B107-F780B7E25550}" type="datetime1">
              <a:rPr lang="es-ES" smtClean="0"/>
              <a:t>28/04/2020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0289C2-5EF9-413B-82B1-5E728CD9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498B28-0825-49EC-A0BE-B1BED74A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BC32-25A9-4406-BAE2-B4F29E1016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085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8B8B59-A7F0-4E26-9D88-577073285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48240D9-2FC2-4C0A-A070-C8E5D1221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21F3E9-C0C5-40D8-A410-FD3A91035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0697-5A72-4229-8193-64FBDD1804ED}" type="datetime1">
              <a:rPr lang="es-ES" smtClean="0"/>
              <a:t>28/04/2020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EB654C-EE85-4496-AB57-B0424FC10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BB5B0D-A73B-4A67-AC34-28B6DD170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BC32-25A9-4406-BAE2-B4F29E1016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504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0B778-5A06-4FB1-927F-B13E62D94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3ECFF2-C9DA-4463-9F0E-4379F59EE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78AD2D-B43B-47AF-B79D-7C785168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3B16-2A0F-4549-9B33-35FB4B9A7BCF}" type="datetime1">
              <a:rPr lang="es-ES" smtClean="0"/>
              <a:t>28/04/2020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2B9962-F8F1-4229-9664-AA6A4C4E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AFE0C7-DB01-4428-BCD7-94BCC126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BC32-25A9-4406-BAE2-B4F29E1016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973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2E284-6795-40EF-9891-794F851B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EFF88A-5F6D-4EEB-94F1-96AC0A144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188FC3-B994-439D-B507-25EC1F88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4D91-4644-4171-8E99-2D7BAD1FC3C6}" type="datetime1">
              <a:rPr lang="es-ES" smtClean="0"/>
              <a:t>28/04/2020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6E037A-D890-4E4D-AAEE-849B8B19A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20D3F0-1CE6-4D14-8C65-5A51F276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BC32-25A9-4406-BAE2-B4F29E1016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028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4AB338-2E8D-408B-B255-B0BDF495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FFACBD-EEB4-40E2-A82D-67D44C969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678A19-FF75-47AF-BCE4-56A147070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EE90B3-1C8C-45B8-9434-5B26D68A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96D9-E0B2-41B9-B83E-AC2B794276B2}" type="datetime1">
              <a:rPr lang="es-ES" smtClean="0"/>
              <a:t>28/04/2020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7DF62C-A30D-46E2-ABF8-CD4D989F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7D6A86-2168-4919-8088-3B7008A19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BC32-25A9-4406-BAE2-B4F29E1016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02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A6F47-ED5B-433B-BFEE-6DA205ACD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D2E51A-D120-4915-ADE9-020D8B922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0049BA-CF38-4371-965E-F19C1157E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86EED3-4555-41C8-B2F0-3602A8E21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D8596B2-8D43-4E5A-86E7-AC1AF9272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A855F54-F48D-4EDA-A27D-1D2B8B4D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28A2-CAB0-4742-9113-D44B9CCA40C4}" type="datetime1">
              <a:rPr lang="es-ES" smtClean="0"/>
              <a:t>28/04/2020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0F5EF17-491D-41B9-805E-F6CA1213D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49DEE4A-854E-40F1-8010-4BE67A6B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BC32-25A9-4406-BAE2-B4F29E1016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209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8C9F9-05AD-4F24-BC4E-CC8EA62D8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D07E9C-3915-4D75-BFAE-A2B36447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1150-AACE-4CD9-AFE4-722C5FF7594A}" type="datetime1">
              <a:rPr lang="es-ES" smtClean="0"/>
              <a:t>28/04/2020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2320D6-72EF-48CB-A3D6-D4C817550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55B08D2-27E3-4747-988F-6E1684199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BC32-25A9-4406-BAE2-B4F29E1016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20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54ACD72-B634-43EF-8274-DBCC357CD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BA8B-4CF3-48A9-A814-F60B58E2E3FE}" type="datetime1">
              <a:rPr lang="es-ES" smtClean="0"/>
              <a:t>28/04/2020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63BE9C-6E8C-40D8-80EC-48B0E34B8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BCC5BA-66B1-4183-86BD-DADEDABB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BC32-25A9-4406-BAE2-B4F29E1016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687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0B80A-7A37-4A96-A8A4-A3C92EE7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220B00-FCD3-4D9C-8F45-2C7DFE461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158825-7664-4E0F-B9B5-50A26E2DF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89C5B1-F165-4647-A4A0-8A32B1174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DC11-DAFF-4E53-A3BC-D9F1D983FCE2}" type="datetime1">
              <a:rPr lang="es-ES" smtClean="0"/>
              <a:t>28/04/2020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9E6032-EE5F-45A2-8DAF-05853898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C041DA-30E7-45FB-AAE0-C15B0C6F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BC32-25A9-4406-BAE2-B4F29E1016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59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4A6CE-9017-4538-BAC8-C78B4A49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A6496EB-051B-4943-AF78-494166C0D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BAB2DC-BFE9-40AC-B158-AECC6E7D4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BF6135-82FB-4B56-A89D-807D27BD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F9BE-A904-4F1D-95E6-040DFB8FEF6E}" type="datetime1">
              <a:rPr lang="es-ES" smtClean="0"/>
              <a:t>28/04/2020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54F70C-3CB5-448C-98EA-EC1A992AD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DB55DD-3889-43E5-A484-667273197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BC32-25A9-4406-BAE2-B4F29E1016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642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B6CB2D1-CFFD-4A78-AFF8-6C6DDDB33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EB09DA-B2FC-4FB1-B448-E35D54563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6D6AE2-2DBD-49F5-AC0B-A6C7D7FD8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38780-7B73-478B-876A-DC41DA8AF926}" type="datetime1">
              <a:rPr lang="es-ES" smtClean="0"/>
              <a:t>28/04/2020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154230-D300-434F-86C9-C2DCE7228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4267A7-E0EE-4759-864A-FD0A288C9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2BC32-25A9-4406-BAE2-B4F29E1016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28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7FEB7-4DA9-4048-92D2-DF2DDCB301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VII CONCURSO DE EMBELELCIMIENTO DE AULAS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BECE67-308A-425E-A875-44BD756092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Resultados preliminares</a:t>
            </a:r>
          </a:p>
        </p:txBody>
      </p:sp>
    </p:spTree>
    <p:extLst>
      <p:ext uri="{BB962C8B-B14F-4D97-AF65-F5344CB8AC3E}">
        <p14:creationId xmlns:p14="http://schemas.microsoft.com/office/powerpoint/2010/main" val="244395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B6DF9-2B34-4CA8-893A-2D6E4EAA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Calificaciones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F0F7A6E-DF85-406E-BCEF-80D6DAC9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BC32-25A9-4406-BAE2-B4F29E1016BE}" type="slidenum">
              <a:rPr lang="es-ES" smtClean="0"/>
              <a:t>2</a:t>
            </a:fld>
            <a:endParaRPr lang="es-ES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576980C-C811-4F05-B938-FB5F584C7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170483"/>
              </p:ext>
            </p:extLst>
          </p:nvPr>
        </p:nvGraphicFramePr>
        <p:xfrm>
          <a:off x="61833" y="1335576"/>
          <a:ext cx="6192012" cy="32004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032002">
                  <a:extLst>
                    <a:ext uri="{9D8B030D-6E8A-4147-A177-3AD203B41FA5}">
                      <a16:colId xmlns:a16="http://schemas.microsoft.com/office/drawing/2014/main" val="3582294229"/>
                    </a:ext>
                  </a:extLst>
                </a:gridCol>
                <a:gridCol w="1032002">
                  <a:extLst>
                    <a:ext uri="{9D8B030D-6E8A-4147-A177-3AD203B41FA5}">
                      <a16:colId xmlns:a16="http://schemas.microsoft.com/office/drawing/2014/main" val="788758931"/>
                    </a:ext>
                  </a:extLst>
                </a:gridCol>
                <a:gridCol w="1032002">
                  <a:extLst>
                    <a:ext uri="{9D8B030D-6E8A-4147-A177-3AD203B41FA5}">
                      <a16:colId xmlns:a16="http://schemas.microsoft.com/office/drawing/2014/main" val="3485118783"/>
                    </a:ext>
                  </a:extLst>
                </a:gridCol>
                <a:gridCol w="1032002">
                  <a:extLst>
                    <a:ext uri="{9D8B030D-6E8A-4147-A177-3AD203B41FA5}">
                      <a16:colId xmlns:a16="http://schemas.microsoft.com/office/drawing/2014/main" val="2275285629"/>
                    </a:ext>
                  </a:extLst>
                </a:gridCol>
                <a:gridCol w="1032002">
                  <a:extLst>
                    <a:ext uri="{9D8B030D-6E8A-4147-A177-3AD203B41FA5}">
                      <a16:colId xmlns:a16="http://schemas.microsoft.com/office/drawing/2014/main" val="685412527"/>
                    </a:ext>
                  </a:extLst>
                </a:gridCol>
                <a:gridCol w="1032002">
                  <a:extLst>
                    <a:ext uri="{9D8B030D-6E8A-4147-A177-3AD203B41FA5}">
                      <a16:colId xmlns:a16="http://schemas.microsoft.com/office/drawing/2014/main" val="3401837558"/>
                    </a:ext>
                  </a:extLst>
                </a:gridCol>
              </a:tblGrid>
              <a:tr h="45289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Aula (grupo)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Limpieza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Orden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Decoración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Reciclaje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079262"/>
                  </a:ext>
                </a:extLst>
              </a:tr>
              <a:tr h="528043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INF 21 (SIMR1)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7185863"/>
                  </a:ext>
                </a:extLst>
              </a:tr>
              <a:tr h="528043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INF 22 (SIMR2)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396757"/>
                  </a:ext>
                </a:extLst>
              </a:tr>
              <a:tr h="45289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INF 16 (ASIR1)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151879"/>
                  </a:ext>
                </a:extLst>
              </a:tr>
              <a:tr h="45289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INF 17 (ASIR2)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712928"/>
                  </a:ext>
                </a:extLst>
              </a:tr>
            </a:tbl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E5E5707-6639-40E6-B56C-E7CE9A39DA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2443508"/>
              </p:ext>
            </p:extLst>
          </p:nvPr>
        </p:nvGraphicFramePr>
        <p:xfrm>
          <a:off x="6316783" y="719666"/>
          <a:ext cx="5689687" cy="5943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01251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62</Words>
  <Application>Microsoft Office PowerPoint</Application>
  <PresentationFormat>Panorámica</PresentationFormat>
  <Paragraphs>35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VII CONCURSO DE EMBELELCIMIENTO DE AULAS</vt:lpstr>
      <vt:lpstr>Calificaciones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VII CONCURSO DE EMBELELCIMIENTO DE AULAS</dc:title>
  <dc:creator>julian</dc:creator>
  <cp:lastModifiedBy>julian</cp:lastModifiedBy>
  <cp:revision>2</cp:revision>
  <dcterms:created xsi:type="dcterms:W3CDTF">2020-04-28T11:40:33Z</dcterms:created>
  <dcterms:modified xsi:type="dcterms:W3CDTF">2020-04-28T11:46:58Z</dcterms:modified>
</cp:coreProperties>
</file>