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8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46F5D-6626-4433-B6F7-616B8213854A}" type="datetimeFigureOut">
              <a:rPr lang="es-ES" smtClean="0"/>
              <a:t>28/04/2020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5F163-9FA1-48B7-B8F1-924BCA9674C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1846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46F5D-6626-4433-B6F7-616B8213854A}" type="datetimeFigureOut">
              <a:rPr lang="es-ES" smtClean="0"/>
              <a:t>28/04/2020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5F163-9FA1-48B7-B8F1-924BCA9674C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28196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46F5D-6626-4433-B6F7-616B8213854A}" type="datetimeFigureOut">
              <a:rPr lang="es-ES" smtClean="0"/>
              <a:t>28/04/2020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5F163-9FA1-48B7-B8F1-924BCA9674C3}" type="slidenum">
              <a:rPr lang="es-ES" smtClean="0"/>
              <a:t>‹Nº›</a:t>
            </a:fld>
            <a:endParaRPr lang="es-E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405709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46F5D-6626-4433-B6F7-616B8213854A}" type="datetimeFigureOut">
              <a:rPr lang="es-ES" smtClean="0"/>
              <a:t>28/04/2020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5F163-9FA1-48B7-B8F1-924BCA9674C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888702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46F5D-6626-4433-B6F7-616B8213854A}" type="datetimeFigureOut">
              <a:rPr lang="es-ES" smtClean="0"/>
              <a:t>28/04/2020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5F163-9FA1-48B7-B8F1-924BCA9674C3}" type="slidenum">
              <a:rPr lang="es-ES" smtClean="0"/>
              <a:t>‹Nº›</a:t>
            </a:fld>
            <a:endParaRPr lang="es-E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119171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46F5D-6626-4433-B6F7-616B8213854A}" type="datetimeFigureOut">
              <a:rPr lang="es-ES" smtClean="0"/>
              <a:t>28/04/2020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5F163-9FA1-48B7-B8F1-924BCA9674C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542120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46F5D-6626-4433-B6F7-616B8213854A}" type="datetimeFigureOut">
              <a:rPr lang="es-ES" smtClean="0"/>
              <a:t>28/04/2020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5F163-9FA1-48B7-B8F1-924BCA9674C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088289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46F5D-6626-4433-B6F7-616B8213854A}" type="datetimeFigureOut">
              <a:rPr lang="es-ES" smtClean="0"/>
              <a:t>28/04/2020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5F163-9FA1-48B7-B8F1-924BCA9674C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63212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46F5D-6626-4433-B6F7-616B8213854A}" type="datetimeFigureOut">
              <a:rPr lang="es-ES" smtClean="0"/>
              <a:t>28/04/2020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5F163-9FA1-48B7-B8F1-924BCA9674C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49971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46F5D-6626-4433-B6F7-616B8213854A}" type="datetimeFigureOut">
              <a:rPr lang="es-ES" smtClean="0"/>
              <a:t>28/04/2020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5F163-9FA1-48B7-B8F1-924BCA9674C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71207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46F5D-6626-4433-B6F7-616B8213854A}" type="datetimeFigureOut">
              <a:rPr lang="es-ES" smtClean="0"/>
              <a:t>28/04/2020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5F163-9FA1-48B7-B8F1-924BCA9674C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44871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46F5D-6626-4433-B6F7-616B8213854A}" type="datetimeFigureOut">
              <a:rPr lang="es-ES" smtClean="0"/>
              <a:t>28/04/2020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5F163-9FA1-48B7-B8F1-924BCA9674C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20640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46F5D-6626-4433-B6F7-616B8213854A}" type="datetimeFigureOut">
              <a:rPr lang="es-ES" smtClean="0"/>
              <a:t>28/04/2020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5F163-9FA1-48B7-B8F1-924BCA9674C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11767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46F5D-6626-4433-B6F7-616B8213854A}" type="datetimeFigureOut">
              <a:rPr lang="es-ES" smtClean="0"/>
              <a:t>28/04/2020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5F163-9FA1-48B7-B8F1-924BCA9674C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27958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46F5D-6626-4433-B6F7-616B8213854A}" type="datetimeFigureOut">
              <a:rPr lang="es-ES" smtClean="0"/>
              <a:t>28/04/2020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5F163-9FA1-48B7-B8F1-924BCA9674C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54960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46F5D-6626-4433-B6F7-616B8213854A}" type="datetimeFigureOut">
              <a:rPr lang="es-ES" smtClean="0"/>
              <a:t>28/04/2020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5F163-9FA1-48B7-B8F1-924BCA9674C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49500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E46F5D-6626-4433-B6F7-616B8213854A}" type="datetimeFigureOut">
              <a:rPr lang="es-ES" smtClean="0"/>
              <a:t>28/04/2020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DD5F163-9FA1-48B7-B8F1-924BCA9674C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04584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AE3EEA-F688-4B2F-944B-E42F32A605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IES CRUZ DEL SUR</a:t>
            </a:r>
            <a:endParaRPr lang="es-E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EE13795-BEF5-450F-90FE-7DF35D7F9E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Conoce</a:t>
            </a:r>
            <a:r>
              <a:rPr lang="en-US" dirty="0"/>
              <a:t> </a:t>
            </a:r>
            <a:r>
              <a:rPr lang="en-US" dirty="0" err="1"/>
              <a:t>nuestro</a:t>
            </a:r>
            <a:r>
              <a:rPr lang="en-US" dirty="0"/>
              <a:t> </a:t>
            </a:r>
            <a:r>
              <a:rPr lang="en-US" dirty="0" err="1"/>
              <a:t>centro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4563214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06F26F-842A-4294-85F8-A837CF5D2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ÍNDICE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C8935F9-9D91-4E00-B3ED-333E11E0BD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El centro en cifras</a:t>
            </a:r>
          </a:p>
          <a:p>
            <a:r>
              <a:rPr lang="es-ES" dirty="0"/>
              <a:t>Etapas educativas</a:t>
            </a:r>
          </a:p>
          <a:p>
            <a:r>
              <a:rPr lang="es-ES" dirty="0"/>
              <a:t>Instalaciones</a:t>
            </a:r>
          </a:p>
          <a:p>
            <a:r>
              <a:rPr lang="es-ES" dirty="0"/>
              <a:t>Cómo llegar</a:t>
            </a:r>
          </a:p>
        </p:txBody>
      </p:sp>
    </p:spTree>
    <p:extLst>
      <p:ext uri="{BB962C8B-B14F-4D97-AF65-F5344CB8AC3E}">
        <p14:creationId xmlns:p14="http://schemas.microsoft.com/office/powerpoint/2010/main" val="651591147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EDE535-0294-4B96-BCB2-1383945AD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EL CENTRO EN CIFRAS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EB679BD-1F28-4371-AD0C-CFC38A924A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El instituto se inauguró en 1999.</a:t>
            </a:r>
          </a:p>
          <a:p>
            <a:r>
              <a:rPr lang="es-ES" dirty="0"/>
              <a:t>Cada año se matriculan en torno a 800 alumnos nuevos.</a:t>
            </a:r>
          </a:p>
          <a:p>
            <a:r>
              <a:rPr lang="es-ES" dirty="0"/>
              <a:t>Cuenta con 20 familias profesionales y seis departamentos didácticos.</a:t>
            </a:r>
          </a:p>
          <a:p>
            <a:r>
              <a:rPr lang="es-ES" dirty="0"/>
              <a:t>El claustro está formado por 152 profesores. </a:t>
            </a:r>
          </a:p>
          <a:p>
            <a:r>
              <a:rPr lang="es-ES" dirty="0"/>
              <a:t>Participación en los programas Leonardo y Erasmus.</a:t>
            </a:r>
          </a:p>
          <a:p>
            <a:r>
              <a:rPr lang="es-ES" dirty="0"/>
              <a:t>Amplia oferta de actividades complementarias y extraescolares.</a:t>
            </a:r>
          </a:p>
        </p:txBody>
      </p:sp>
    </p:spTree>
    <p:extLst>
      <p:ext uri="{BB962C8B-B14F-4D97-AF65-F5344CB8AC3E}">
        <p14:creationId xmlns:p14="http://schemas.microsoft.com/office/powerpoint/2010/main" val="1178396835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85C3B2-E2EB-4AE7-AF5A-CBDFDEF78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HORARIO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9BD7015-8AFA-4191-BC80-9E1DF6EB54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En turno diurno: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ES" dirty="0"/>
              <a:t>Educación Secundaria Obligatoria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ES" dirty="0"/>
              <a:t>Bachillerato</a:t>
            </a:r>
          </a:p>
          <a:p>
            <a:r>
              <a:rPr lang="es-ES" dirty="0"/>
              <a:t>En turno diurno y vespertino: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ES" dirty="0"/>
              <a:t>Formación profesional: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s-ES" dirty="0"/>
              <a:t>Grado Medio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s-ES" dirty="0"/>
              <a:t>Grado superior</a:t>
            </a:r>
          </a:p>
          <a:p>
            <a:r>
              <a:rPr lang="es-ES" dirty="0"/>
              <a:t>En turno vespertino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ES" dirty="0"/>
              <a:t>Formación de adultos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6A3FB0B-3CCC-4722-A073-4E215605DAD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s-ES"/>
              <a:t>Turno diuron, de 8.00 a 15.00</a:t>
            </a:r>
          </a:p>
          <a:p>
            <a:endParaRPr lang="es-ES"/>
          </a:p>
          <a:p>
            <a:endParaRPr lang="es-ES"/>
          </a:p>
          <a:p>
            <a:r>
              <a:rPr lang="es-ES"/>
              <a:t>Turno vespertino, de 15.30 a 22.30</a:t>
            </a:r>
          </a:p>
        </p:txBody>
      </p:sp>
    </p:spTree>
    <p:extLst>
      <p:ext uri="{BB962C8B-B14F-4D97-AF65-F5344CB8AC3E}">
        <p14:creationId xmlns:p14="http://schemas.microsoft.com/office/powerpoint/2010/main" val="35308128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9FD06E-7670-4A0D-887F-8F4ACB31C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INSTALACIONES</a:t>
            </a:r>
            <a:endParaRPr lang="es-ES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025F7C6D-F134-48AD-850E-26AB9C80CF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119" y="1540420"/>
            <a:ext cx="10151899" cy="3777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15093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D7EA68-FAA0-45CE-B8A7-F8911E408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INSTALACIONES</a:t>
            </a:r>
            <a:endParaRPr lang="es-ES" dirty="0"/>
          </a:p>
        </p:txBody>
      </p:sp>
      <p:pic>
        <p:nvPicPr>
          <p:cNvPr id="4" name="videoplayback">
            <a:hlinkClick r:id="" action="ppaction://media"/>
            <a:extLst>
              <a:ext uri="{FF2B5EF4-FFF2-40B4-BE49-F238E27FC236}">
                <a16:creationId xmlns:a16="http://schemas.microsoft.com/office/drawing/2014/main" id="{1A03CFA4-DCD1-42F7-AE89-10851433D973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901148" y="1388496"/>
            <a:ext cx="8131534" cy="457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8833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9868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72663D-5EB0-4B29-B143-92B320030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CÓMO LLEGAR</a:t>
            </a:r>
            <a:endParaRPr lang="es-ES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B6AD96E-C078-4DA6-A668-426F5D4C161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s-ES" dirty="0"/>
              <a:t>A pie, en coche o en Bicicleta:</a:t>
            </a:r>
          </a:p>
          <a:p>
            <a:pPr lvl="1"/>
            <a:r>
              <a:rPr lang="es-ES" dirty="0"/>
              <a:t>Avda. Antípodas, s/n</a:t>
            </a:r>
          </a:p>
          <a:p>
            <a:r>
              <a:rPr lang="es-ES" dirty="0"/>
              <a:t>En autobús:</a:t>
            </a:r>
          </a:p>
          <a:p>
            <a:pPr lvl="1"/>
            <a:r>
              <a:rPr lang="es-ES" dirty="0"/>
              <a:t>Línea 1</a:t>
            </a:r>
          </a:p>
          <a:p>
            <a:r>
              <a:rPr lang="es-ES" dirty="0"/>
              <a:t>En tren:</a:t>
            </a:r>
          </a:p>
          <a:p>
            <a:pPr lvl="1"/>
            <a:r>
              <a:rPr lang="es-ES" dirty="0"/>
              <a:t>Parada Antípodas</a:t>
            </a:r>
          </a:p>
        </p:txBody>
      </p:sp>
      <p:pic>
        <p:nvPicPr>
          <p:cNvPr id="1026" name="Picture 2" descr="Map | Dora the Explorer Wiki | Fandom">
            <a:extLst>
              <a:ext uri="{FF2B5EF4-FFF2-40B4-BE49-F238E27FC236}">
                <a16:creationId xmlns:a16="http://schemas.microsoft.com/office/drawing/2014/main" id="{C464FBAB-D50B-4BF8-AAA8-5BE49A30B4C6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5453" y="2160588"/>
            <a:ext cx="2307881" cy="3881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57776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shred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6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7E8F29-D80F-41AE-9DAC-0CAF1E876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IES CRUZ DEL SUR</a:t>
            </a:r>
            <a:endParaRPr lang="es-E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5CA5270-8EE8-4EA9-9913-2391788EE0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¡Estudia con nosotros!</a:t>
            </a:r>
          </a:p>
        </p:txBody>
      </p:sp>
    </p:spTree>
    <p:extLst>
      <p:ext uri="{BB962C8B-B14F-4D97-AF65-F5344CB8AC3E}">
        <p14:creationId xmlns:p14="http://schemas.microsoft.com/office/powerpoint/2010/main" val="4452053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139</TotalTime>
  <Words>154</Words>
  <Application>Microsoft Office PowerPoint</Application>
  <PresentationFormat>Panorámica</PresentationFormat>
  <Paragraphs>39</Paragraphs>
  <Slides>8</Slides>
  <Notes>0</Notes>
  <HiddenSlides>0</HiddenSlides>
  <MMClips>1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3" baseType="lpstr">
      <vt:lpstr>Arial</vt:lpstr>
      <vt:lpstr>Trebuchet MS</vt:lpstr>
      <vt:lpstr>Wingdings</vt:lpstr>
      <vt:lpstr>Wingdings 3</vt:lpstr>
      <vt:lpstr>Faceta</vt:lpstr>
      <vt:lpstr>IES CRUZ DEL SUR</vt:lpstr>
      <vt:lpstr>ÍNDICE</vt:lpstr>
      <vt:lpstr>EL CENTRO EN CIFRAS</vt:lpstr>
      <vt:lpstr>HORARIO</vt:lpstr>
      <vt:lpstr>INSTALACIONES</vt:lpstr>
      <vt:lpstr>INSTALACIONES</vt:lpstr>
      <vt:lpstr>CÓMO LLEGAR</vt:lpstr>
      <vt:lpstr>IES CRUZ DEL SUR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IES CRUZ DEL SUR</dc:title>
  <dc:creator>julian</dc:creator>
  <cp:lastModifiedBy>julian</cp:lastModifiedBy>
  <cp:revision>9</cp:revision>
  <dcterms:created xsi:type="dcterms:W3CDTF">2020-04-28T09:26:34Z</dcterms:created>
  <dcterms:modified xsi:type="dcterms:W3CDTF">2020-04-28T11:55:31Z</dcterms:modified>
</cp:coreProperties>
</file>