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1" autoAdjust="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9DF46B-94C9-4F35-A2BF-C7F38B06F2E6}" type="doc">
      <dgm:prSet loTypeId="urn:microsoft.com/office/officeart/2005/8/layout/cycle4" loCatId="matrix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77FC238-D010-4DE6-A96B-3B18A2A492FF}">
      <dgm:prSet phldrT="[Texto]"/>
      <dgm:spPr/>
      <dgm:t>
        <a:bodyPr/>
        <a:lstStyle/>
        <a:p>
          <a:r>
            <a:rPr lang="es-ES" noProof="0" dirty="0"/>
            <a:t>Limpieza</a:t>
          </a:r>
        </a:p>
      </dgm:t>
    </dgm:pt>
    <dgm:pt modelId="{7704DFC5-70AD-45C8-9B51-819CCFF0A9AD}" type="parTrans" cxnId="{3023B0CC-4C11-451E-9ED7-A4C490F0AEFE}">
      <dgm:prSet/>
      <dgm:spPr/>
      <dgm:t>
        <a:bodyPr/>
        <a:lstStyle/>
        <a:p>
          <a:endParaRPr lang="es-ES"/>
        </a:p>
      </dgm:t>
    </dgm:pt>
    <dgm:pt modelId="{55ABDA46-9157-4E85-AA9C-66D561954410}" type="sibTrans" cxnId="{3023B0CC-4C11-451E-9ED7-A4C490F0AEFE}">
      <dgm:prSet/>
      <dgm:spPr/>
      <dgm:t>
        <a:bodyPr/>
        <a:lstStyle/>
        <a:p>
          <a:endParaRPr lang="es-ES"/>
        </a:p>
      </dgm:t>
    </dgm:pt>
    <dgm:pt modelId="{9AD56221-8B96-48FD-9086-6177E818EDDF}">
      <dgm:prSet phldrT="[Texto]"/>
      <dgm:spPr/>
      <dgm:t>
        <a:bodyPr/>
        <a:lstStyle/>
        <a:p>
          <a:r>
            <a:rPr lang="es-ES" noProof="0" dirty="0"/>
            <a:t>Pizarras</a:t>
          </a:r>
        </a:p>
      </dgm:t>
    </dgm:pt>
    <dgm:pt modelId="{41E5F81C-1CC7-42D5-8559-36D15EE266A0}" type="parTrans" cxnId="{1B25E8FB-FA63-4918-9E84-9C613E8F7500}">
      <dgm:prSet/>
      <dgm:spPr/>
      <dgm:t>
        <a:bodyPr/>
        <a:lstStyle/>
        <a:p>
          <a:endParaRPr lang="es-ES"/>
        </a:p>
      </dgm:t>
    </dgm:pt>
    <dgm:pt modelId="{5127DD24-5D36-476A-99A0-BFE7CB4A9374}" type="sibTrans" cxnId="{1B25E8FB-FA63-4918-9E84-9C613E8F7500}">
      <dgm:prSet/>
      <dgm:spPr/>
      <dgm:t>
        <a:bodyPr/>
        <a:lstStyle/>
        <a:p>
          <a:endParaRPr lang="es-ES"/>
        </a:p>
      </dgm:t>
    </dgm:pt>
    <dgm:pt modelId="{6BBEBF83-F148-4A0A-94F3-2F99CB1AB16B}">
      <dgm:prSet phldrT="[Texto]"/>
      <dgm:spPr/>
      <dgm:t>
        <a:bodyPr/>
        <a:lstStyle/>
        <a:p>
          <a:r>
            <a:rPr lang="es-ES" noProof="0" dirty="0"/>
            <a:t>Orden</a:t>
          </a:r>
        </a:p>
      </dgm:t>
    </dgm:pt>
    <dgm:pt modelId="{E0E527A4-ADA5-4BA7-B8A1-920738885085}" type="parTrans" cxnId="{19BDE727-02BB-4235-B898-020EB7D808D9}">
      <dgm:prSet/>
      <dgm:spPr/>
      <dgm:t>
        <a:bodyPr/>
        <a:lstStyle/>
        <a:p>
          <a:endParaRPr lang="es-ES"/>
        </a:p>
      </dgm:t>
    </dgm:pt>
    <dgm:pt modelId="{F34FBEC0-3D65-45D5-A62B-E6FEE811E374}" type="sibTrans" cxnId="{19BDE727-02BB-4235-B898-020EB7D808D9}">
      <dgm:prSet/>
      <dgm:spPr/>
      <dgm:t>
        <a:bodyPr/>
        <a:lstStyle/>
        <a:p>
          <a:endParaRPr lang="es-ES"/>
        </a:p>
      </dgm:t>
    </dgm:pt>
    <dgm:pt modelId="{BD1417EC-E246-49BC-8434-1245834515B8}">
      <dgm:prSet phldrT="[Texto]"/>
      <dgm:spPr/>
      <dgm:t>
        <a:bodyPr/>
        <a:lstStyle/>
        <a:p>
          <a:r>
            <a:rPr lang="es-ES" noProof="0" dirty="0"/>
            <a:t>Mesas y sillas</a:t>
          </a:r>
        </a:p>
      </dgm:t>
    </dgm:pt>
    <dgm:pt modelId="{B28B5C12-84F7-496F-B765-793CAB46D7EB}" type="parTrans" cxnId="{622F1CAE-9D46-4C3B-A888-D210F1F7ADAC}">
      <dgm:prSet/>
      <dgm:spPr/>
      <dgm:t>
        <a:bodyPr/>
        <a:lstStyle/>
        <a:p>
          <a:endParaRPr lang="es-ES"/>
        </a:p>
      </dgm:t>
    </dgm:pt>
    <dgm:pt modelId="{0F609834-0748-4686-9651-4EC442ADBBDC}" type="sibTrans" cxnId="{622F1CAE-9D46-4C3B-A888-D210F1F7ADAC}">
      <dgm:prSet/>
      <dgm:spPr/>
      <dgm:t>
        <a:bodyPr/>
        <a:lstStyle/>
        <a:p>
          <a:endParaRPr lang="es-ES"/>
        </a:p>
      </dgm:t>
    </dgm:pt>
    <dgm:pt modelId="{C8443E05-AFB2-491C-B63E-8940A635ED71}">
      <dgm:prSet phldrT="[Texto]"/>
      <dgm:spPr/>
      <dgm:t>
        <a:bodyPr/>
        <a:lstStyle/>
        <a:p>
          <a:r>
            <a:rPr lang="es-ES" noProof="0" dirty="0"/>
            <a:t>Decoración</a:t>
          </a:r>
        </a:p>
      </dgm:t>
    </dgm:pt>
    <dgm:pt modelId="{F3EBBC53-EFD8-4F44-8F6D-16F9DA76B39C}" type="parTrans" cxnId="{A69A6E0E-6EA1-4F08-B91C-0BC48A7725E2}">
      <dgm:prSet/>
      <dgm:spPr/>
      <dgm:t>
        <a:bodyPr/>
        <a:lstStyle/>
        <a:p>
          <a:endParaRPr lang="es-ES"/>
        </a:p>
      </dgm:t>
    </dgm:pt>
    <dgm:pt modelId="{78CAA187-30ED-4EF9-93F2-F7234AE8A94E}" type="sibTrans" cxnId="{A69A6E0E-6EA1-4F08-B91C-0BC48A7725E2}">
      <dgm:prSet/>
      <dgm:spPr/>
      <dgm:t>
        <a:bodyPr/>
        <a:lstStyle/>
        <a:p>
          <a:endParaRPr lang="es-ES"/>
        </a:p>
      </dgm:t>
    </dgm:pt>
    <dgm:pt modelId="{F2AB267B-AC04-49CC-BAD0-3CE9986155CF}">
      <dgm:prSet phldrT="[Texto]"/>
      <dgm:spPr/>
      <dgm:t>
        <a:bodyPr/>
        <a:lstStyle/>
        <a:p>
          <a:r>
            <a:rPr lang="es-ES" noProof="0" dirty="0"/>
            <a:t>Carteles</a:t>
          </a:r>
        </a:p>
      </dgm:t>
    </dgm:pt>
    <dgm:pt modelId="{0B9BC20F-C378-4367-B509-D40F29681010}" type="parTrans" cxnId="{98FB19AF-A7F1-411C-A88E-0A7AF096911C}">
      <dgm:prSet/>
      <dgm:spPr/>
      <dgm:t>
        <a:bodyPr/>
        <a:lstStyle/>
        <a:p>
          <a:endParaRPr lang="es-ES"/>
        </a:p>
      </dgm:t>
    </dgm:pt>
    <dgm:pt modelId="{AB477911-79F5-41FE-A1B0-4DD0ECD2D6BF}" type="sibTrans" cxnId="{98FB19AF-A7F1-411C-A88E-0A7AF096911C}">
      <dgm:prSet/>
      <dgm:spPr/>
      <dgm:t>
        <a:bodyPr/>
        <a:lstStyle/>
        <a:p>
          <a:endParaRPr lang="es-ES"/>
        </a:p>
      </dgm:t>
    </dgm:pt>
    <dgm:pt modelId="{224698D2-2066-4CFA-8CB7-33D961FF0B56}">
      <dgm:prSet phldrT="[Texto]"/>
      <dgm:spPr/>
      <dgm:t>
        <a:bodyPr/>
        <a:lstStyle/>
        <a:p>
          <a:r>
            <a:rPr lang="es-ES" noProof="0" dirty="0"/>
            <a:t>Reciclaje</a:t>
          </a:r>
        </a:p>
      </dgm:t>
    </dgm:pt>
    <dgm:pt modelId="{E8A6D81C-5C32-46F2-B712-B631E253517E}" type="parTrans" cxnId="{16FA8EAD-19C9-44B0-802E-9137E94B7F47}">
      <dgm:prSet/>
      <dgm:spPr/>
      <dgm:t>
        <a:bodyPr/>
        <a:lstStyle/>
        <a:p>
          <a:endParaRPr lang="es-ES"/>
        </a:p>
      </dgm:t>
    </dgm:pt>
    <dgm:pt modelId="{86FEDBCC-3FEC-45EA-A1CE-A848424DCA1D}" type="sibTrans" cxnId="{16FA8EAD-19C9-44B0-802E-9137E94B7F47}">
      <dgm:prSet/>
      <dgm:spPr/>
      <dgm:t>
        <a:bodyPr/>
        <a:lstStyle/>
        <a:p>
          <a:endParaRPr lang="es-ES"/>
        </a:p>
      </dgm:t>
    </dgm:pt>
    <dgm:pt modelId="{932B2F0B-3709-42F6-B447-F8DDFDD99CDD}">
      <dgm:prSet phldrT="[Texto]"/>
      <dgm:spPr/>
      <dgm:t>
        <a:bodyPr/>
        <a:lstStyle/>
        <a:p>
          <a:r>
            <a:rPr lang="es-ES" noProof="0" dirty="0"/>
            <a:t>Recogida</a:t>
          </a:r>
        </a:p>
      </dgm:t>
    </dgm:pt>
    <dgm:pt modelId="{EA5C0EBD-709E-4CC0-9FC3-5E4148D0A236}" type="parTrans" cxnId="{1CCF546F-AF91-440F-AF48-46784B36307F}">
      <dgm:prSet/>
      <dgm:spPr/>
      <dgm:t>
        <a:bodyPr/>
        <a:lstStyle/>
        <a:p>
          <a:endParaRPr lang="es-ES"/>
        </a:p>
      </dgm:t>
    </dgm:pt>
    <dgm:pt modelId="{174718B9-9F11-405B-A8E8-914704C4E69A}" type="sibTrans" cxnId="{1CCF546F-AF91-440F-AF48-46784B36307F}">
      <dgm:prSet/>
      <dgm:spPr/>
      <dgm:t>
        <a:bodyPr/>
        <a:lstStyle/>
        <a:p>
          <a:endParaRPr lang="es-ES"/>
        </a:p>
      </dgm:t>
    </dgm:pt>
    <dgm:pt modelId="{F8B212FB-48BE-482A-BBBE-88E825B10A04}">
      <dgm:prSet phldrT="[Texto]"/>
      <dgm:spPr/>
      <dgm:t>
        <a:bodyPr/>
        <a:lstStyle/>
        <a:p>
          <a:r>
            <a:rPr lang="es-ES" noProof="0" dirty="0"/>
            <a:t>Mesas</a:t>
          </a:r>
        </a:p>
      </dgm:t>
    </dgm:pt>
    <dgm:pt modelId="{E57CFFC8-504D-414D-BD86-C10F9086EB55}" type="parTrans" cxnId="{4487A8C3-ECBB-4C47-B92C-25F72E7CEAE2}">
      <dgm:prSet/>
      <dgm:spPr/>
      <dgm:t>
        <a:bodyPr/>
        <a:lstStyle/>
        <a:p>
          <a:endParaRPr lang="es-ES"/>
        </a:p>
      </dgm:t>
    </dgm:pt>
    <dgm:pt modelId="{6BC64FF3-FE1C-433B-8AF7-AEEED8E522E5}" type="sibTrans" cxnId="{4487A8C3-ECBB-4C47-B92C-25F72E7CEAE2}">
      <dgm:prSet/>
      <dgm:spPr/>
      <dgm:t>
        <a:bodyPr/>
        <a:lstStyle/>
        <a:p>
          <a:endParaRPr lang="es-ES"/>
        </a:p>
      </dgm:t>
    </dgm:pt>
    <dgm:pt modelId="{8171027D-39F4-416C-BDC6-58EFADC072E1}">
      <dgm:prSet phldrT="[Texto]"/>
      <dgm:spPr/>
      <dgm:t>
        <a:bodyPr/>
        <a:lstStyle/>
        <a:p>
          <a:r>
            <a:rPr lang="es-ES" noProof="0" dirty="0"/>
            <a:t>Pintadas</a:t>
          </a:r>
        </a:p>
      </dgm:t>
    </dgm:pt>
    <dgm:pt modelId="{C13540FA-A79C-4CEB-8B7F-984AE5634F12}" type="parTrans" cxnId="{B8A040A6-D0EC-4B96-8AAA-82868FBF798C}">
      <dgm:prSet/>
      <dgm:spPr/>
      <dgm:t>
        <a:bodyPr/>
        <a:lstStyle/>
        <a:p>
          <a:endParaRPr lang="es-ES"/>
        </a:p>
      </dgm:t>
    </dgm:pt>
    <dgm:pt modelId="{74035417-8D14-4634-AA4E-87C4E7A6FC45}" type="sibTrans" cxnId="{B8A040A6-D0EC-4B96-8AAA-82868FBF798C}">
      <dgm:prSet/>
      <dgm:spPr/>
      <dgm:t>
        <a:bodyPr/>
        <a:lstStyle/>
        <a:p>
          <a:endParaRPr lang="es-ES"/>
        </a:p>
      </dgm:t>
    </dgm:pt>
    <dgm:pt modelId="{4BF58AC3-A360-4A66-9DC6-FCD22CC93957}">
      <dgm:prSet phldrT="[Texto]"/>
      <dgm:spPr/>
      <dgm:t>
        <a:bodyPr/>
        <a:lstStyle/>
        <a:p>
          <a:r>
            <a:rPr lang="es-ES" noProof="0" dirty="0"/>
            <a:t>Papeleras</a:t>
          </a:r>
        </a:p>
      </dgm:t>
    </dgm:pt>
    <dgm:pt modelId="{3F9D4FFB-3867-42EB-BD4F-485F7C8A88ED}" type="parTrans" cxnId="{77F85BB2-288F-437C-B540-891CD90F41F8}">
      <dgm:prSet/>
      <dgm:spPr/>
      <dgm:t>
        <a:bodyPr/>
        <a:lstStyle/>
        <a:p>
          <a:endParaRPr lang="es-ES"/>
        </a:p>
      </dgm:t>
    </dgm:pt>
    <dgm:pt modelId="{4982B280-085A-45A2-941F-52F34FF36802}" type="sibTrans" cxnId="{77F85BB2-288F-437C-B540-891CD90F41F8}">
      <dgm:prSet/>
      <dgm:spPr/>
      <dgm:t>
        <a:bodyPr/>
        <a:lstStyle/>
        <a:p>
          <a:endParaRPr lang="es-ES"/>
        </a:p>
      </dgm:t>
    </dgm:pt>
    <dgm:pt modelId="{D07E65EB-D1D8-424D-B657-9AF55B59507A}">
      <dgm:prSet phldrT="[Texto]"/>
      <dgm:spPr/>
      <dgm:t>
        <a:bodyPr/>
        <a:lstStyle/>
        <a:p>
          <a:r>
            <a:rPr lang="es-ES" noProof="0" dirty="0"/>
            <a:t>Espaciado</a:t>
          </a:r>
        </a:p>
      </dgm:t>
    </dgm:pt>
    <dgm:pt modelId="{4CBED7EB-729B-49B1-9375-AEC3639F078A}" type="parTrans" cxnId="{3ED8E1B8-34C7-4BDB-9599-ECBA0F1B3826}">
      <dgm:prSet/>
      <dgm:spPr/>
      <dgm:t>
        <a:bodyPr/>
        <a:lstStyle/>
        <a:p>
          <a:endParaRPr lang="es-ES"/>
        </a:p>
      </dgm:t>
    </dgm:pt>
    <dgm:pt modelId="{C248F12B-A48D-4997-81BF-FDAE31132B9D}" type="sibTrans" cxnId="{3ED8E1B8-34C7-4BDB-9599-ECBA0F1B3826}">
      <dgm:prSet/>
      <dgm:spPr/>
      <dgm:t>
        <a:bodyPr/>
        <a:lstStyle/>
        <a:p>
          <a:endParaRPr lang="es-ES"/>
        </a:p>
      </dgm:t>
    </dgm:pt>
    <dgm:pt modelId="{D6052984-2198-4796-9F31-9323A2FF3AA0}">
      <dgm:prSet phldrT="[Texto]"/>
      <dgm:spPr/>
      <dgm:t>
        <a:bodyPr/>
        <a:lstStyle/>
        <a:p>
          <a:r>
            <a:rPr lang="es-ES" noProof="0" dirty="0"/>
            <a:t>Pertenencias</a:t>
          </a:r>
        </a:p>
      </dgm:t>
    </dgm:pt>
    <dgm:pt modelId="{E006CE33-89F1-49C0-881F-4F69B1F629B4}" type="parTrans" cxnId="{007008FB-B8D5-4784-B280-7FED719BF88D}">
      <dgm:prSet/>
      <dgm:spPr/>
      <dgm:t>
        <a:bodyPr/>
        <a:lstStyle/>
        <a:p>
          <a:endParaRPr lang="es-ES"/>
        </a:p>
      </dgm:t>
    </dgm:pt>
    <dgm:pt modelId="{34A9CD87-C2B5-441B-9080-4F241B84C0B3}" type="sibTrans" cxnId="{007008FB-B8D5-4784-B280-7FED719BF88D}">
      <dgm:prSet/>
      <dgm:spPr/>
      <dgm:t>
        <a:bodyPr/>
        <a:lstStyle/>
        <a:p>
          <a:endParaRPr lang="es-ES"/>
        </a:p>
      </dgm:t>
    </dgm:pt>
    <dgm:pt modelId="{601DD63F-7779-4009-9F0B-132118C1EC15}">
      <dgm:prSet phldrT="[Texto]"/>
      <dgm:spPr/>
      <dgm:t>
        <a:bodyPr/>
        <a:lstStyle/>
        <a:p>
          <a:r>
            <a:rPr lang="es-ES" noProof="0" dirty="0"/>
            <a:t>Material</a:t>
          </a:r>
        </a:p>
      </dgm:t>
    </dgm:pt>
    <dgm:pt modelId="{F5920A32-EF41-4608-905F-929706FDE10F}" type="parTrans" cxnId="{348B9CA8-E6A4-4C4A-BDB5-3BAE4FBE662B}">
      <dgm:prSet/>
      <dgm:spPr/>
      <dgm:t>
        <a:bodyPr/>
        <a:lstStyle/>
        <a:p>
          <a:endParaRPr lang="es-ES"/>
        </a:p>
      </dgm:t>
    </dgm:pt>
    <dgm:pt modelId="{86D80984-8586-4F0F-B313-1F73B7673E68}" type="sibTrans" cxnId="{348B9CA8-E6A4-4C4A-BDB5-3BAE4FBE662B}">
      <dgm:prSet/>
      <dgm:spPr/>
      <dgm:t>
        <a:bodyPr/>
        <a:lstStyle/>
        <a:p>
          <a:endParaRPr lang="es-ES"/>
        </a:p>
      </dgm:t>
    </dgm:pt>
    <dgm:pt modelId="{44198E5F-07B8-408E-B89B-577CB0561AC9}">
      <dgm:prSet phldrT="[Texto]"/>
      <dgm:spPr/>
      <dgm:t>
        <a:bodyPr/>
        <a:lstStyle/>
        <a:p>
          <a:r>
            <a:rPr lang="es-ES" noProof="0" dirty="0"/>
            <a:t>Normas de aula</a:t>
          </a:r>
        </a:p>
      </dgm:t>
    </dgm:pt>
    <dgm:pt modelId="{0A34DFD7-48D4-486A-8BA6-CECF3687BFDB}" type="parTrans" cxnId="{F6C181E8-891D-429A-8AA2-EBF2B3BD4D9F}">
      <dgm:prSet/>
      <dgm:spPr/>
      <dgm:t>
        <a:bodyPr/>
        <a:lstStyle/>
        <a:p>
          <a:endParaRPr lang="es-ES"/>
        </a:p>
      </dgm:t>
    </dgm:pt>
    <dgm:pt modelId="{E6E8275F-9C12-4486-8E18-542FA1319FE2}" type="sibTrans" cxnId="{F6C181E8-891D-429A-8AA2-EBF2B3BD4D9F}">
      <dgm:prSet/>
      <dgm:spPr/>
      <dgm:t>
        <a:bodyPr/>
        <a:lstStyle/>
        <a:p>
          <a:endParaRPr lang="es-ES"/>
        </a:p>
      </dgm:t>
    </dgm:pt>
    <dgm:pt modelId="{C6513206-5095-4730-86FD-7597421A1936}">
      <dgm:prSet phldrT="[Texto]"/>
      <dgm:spPr/>
      <dgm:t>
        <a:bodyPr/>
        <a:lstStyle/>
        <a:p>
          <a:r>
            <a:rPr lang="es-ES" noProof="0" dirty="0"/>
            <a:t>Contenedor</a:t>
          </a:r>
        </a:p>
      </dgm:t>
    </dgm:pt>
    <dgm:pt modelId="{CD296B23-9C71-44CC-8B5D-D97230355114}" type="parTrans" cxnId="{B1AA088A-DCE3-4B07-AC87-ED05028010A4}">
      <dgm:prSet/>
      <dgm:spPr/>
      <dgm:t>
        <a:bodyPr/>
        <a:lstStyle/>
        <a:p>
          <a:endParaRPr lang="es-ES"/>
        </a:p>
      </dgm:t>
    </dgm:pt>
    <dgm:pt modelId="{D720A813-E0CE-411C-A86A-5EEB467A92DE}" type="sibTrans" cxnId="{B1AA088A-DCE3-4B07-AC87-ED05028010A4}">
      <dgm:prSet/>
      <dgm:spPr/>
      <dgm:t>
        <a:bodyPr/>
        <a:lstStyle/>
        <a:p>
          <a:endParaRPr lang="es-ES"/>
        </a:p>
      </dgm:t>
    </dgm:pt>
    <dgm:pt modelId="{69EDAECA-80A1-4EB2-96CA-7E5D6D181D42}">
      <dgm:prSet phldrT="[Texto]"/>
      <dgm:spPr/>
      <dgm:t>
        <a:bodyPr/>
        <a:lstStyle/>
        <a:p>
          <a:r>
            <a:rPr lang="es-ES" noProof="0" dirty="0"/>
            <a:t>Separación</a:t>
          </a:r>
        </a:p>
      </dgm:t>
    </dgm:pt>
    <dgm:pt modelId="{D1F6F1F5-9B03-4BFC-980C-843BDFAF98A7}" type="parTrans" cxnId="{638C1B78-44BD-4CB7-A1FC-8331650DAC5E}">
      <dgm:prSet/>
      <dgm:spPr/>
      <dgm:t>
        <a:bodyPr/>
        <a:lstStyle/>
        <a:p>
          <a:endParaRPr lang="es-ES"/>
        </a:p>
      </dgm:t>
    </dgm:pt>
    <dgm:pt modelId="{C266EE4E-23CC-4395-8C3F-10E09D9EA994}" type="sibTrans" cxnId="{638C1B78-44BD-4CB7-A1FC-8331650DAC5E}">
      <dgm:prSet/>
      <dgm:spPr/>
      <dgm:t>
        <a:bodyPr/>
        <a:lstStyle/>
        <a:p>
          <a:endParaRPr lang="es-ES"/>
        </a:p>
      </dgm:t>
    </dgm:pt>
    <dgm:pt modelId="{37FC4BC6-DD5B-49E3-89E7-B9CA15A9FF79}">
      <dgm:prSet phldrT="[Texto]"/>
      <dgm:spPr/>
      <dgm:t>
        <a:bodyPr/>
        <a:lstStyle/>
        <a:p>
          <a:r>
            <a:rPr lang="es-ES" noProof="0" dirty="0"/>
            <a:t>Selección</a:t>
          </a:r>
        </a:p>
      </dgm:t>
    </dgm:pt>
    <dgm:pt modelId="{D39E0231-F387-49A9-8E63-DA6BC33261D5}" type="parTrans" cxnId="{6AEF8F45-43E7-4A94-97C7-1FADAD74146F}">
      <dgm:prSet/>
      <dgm:spPr/>
      <dgm:t>
        <a:bodyPr/>
        <a:lstStyle/>
        <a:p>
          <a:endParaRPr lang="es-ES"/>
        </a:p>
      </dgm:t>
    </dgm:pt>
    <dgm:pt modelId="{90093D25-F3C5-4288-A088-F27180A68E5E}" type="sibTrans" cxnId="{6AEF8F45-43E7-4A94-97C7-1FADAD74146F}">
      <dgm:prSet/>
      <dgm:spPr/>
      <dgm:t>
        <a:bodyPr/>
        <a:lstStyle/>
        <a:p>
          <a:endParaRPr lang="es-ES"/>
        </a:p>
      </dgm:t>
    </dgm:pt>
    <dgm:pt modelId="{A8122959-5DBD-4B72-9332-BB1F2EE1732D}">
      <dgm:prSet phldrT="[Texto]"/>
      <dgm:spPr/>
      <dgm:t>
        <a:bodyPr/>
        <a:lstStyle/>
        <a:p>
          <a:r>
            <a:rPr lang="es-ES" noProof="0" dirty="0"/>
            <a:t>Instrucciones de separación</a:t>
          </a:r>
        </a:p>
      </dgm:t>
    </dgm:pt>
    <dgm:pt modelId="{49D7B720-9DDB-47D8-B676-23F401B7E782}" type="parTrans" cxnId="{55A7E4AA-9DDD-4FC0-8092-CD279649B211}">
      <dgm:prSet/>
      <dgm:spPr/>
      <dgm:t>
        <a:bodyPr/>
        <a:lstStyle/>
        <a:p>
          <a:endParaRPr lang="es-ES"/>
        </a:p>
      </dgm:t>
    </dgm:pt>
    <dgm:pt modelId="{DA42BAD8-7D26-458A-90E3-5CA29BD1ACF5}" type="sibTrans" cxnId="{55A7E4AA-9DDD-4FC0-8092-CD279649B211}">
      <dgm:prSet/>
      <dgm:spPr/>
      <dgm:t>
        <a:bodyPr/>
        <a:lstStyle/>
        <a:p>
          <a:endParaRPr lang="es-ES"/>
        </a:p>
      </dgm:t>
    </dgm:pt>
    <dgm:pt modelId="{B4E1A6A9-88AC-4CF3-8389-036377A9E380}" type="pres">
      <dgm:prSet presAssocID="{3B9DF46B-94C9-4F35-A2BF-C7F38B06F2E6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60782496-43D3-46E4-840A-18B04A7303E6}" type="pres">
      <dgm:prSet presAssocID="{3B9DF46B-94C9-4F35-A2BF-C7F38B06F2E6}" presName="children" presStyleCnt="0"/>
      <dgm:spPr/>
    </dgm:pt>
    <dgm:pt modelId="{AC382EC7-C6B5-4D32-9BD4-7DEEE9EE2E38}" type="pres">
      <dgm:prSet presAssocID="{3B9DF46B-94C9-4F35-A2BF-C7F38B06F2E6}" presName="child1group" presStyleCnt="0"/>
      <dgm:spPr/>
    </dgm:pt>
    <dgm:pt modelId="{2815B21F-DBD8-4EE7-B6BA-AC408D8680F0}" type="pres">
      <dgm:prSet presAssocID="{3B9DF46B-94C9-4F35-A2BF-C7F38B06F2E6}" presName="child1" presStyleLbl="bgAcc1" presStyleIdx="0" presStyleCnt="4"/>
      <dgm:spPr/>
    </dgm:pt>
    <dgm:pt modelId="{5ED15DEF-0A3F-4382-91D5-5A65698DAC91}" type="pres">
      <dgm:prSet presAssocID="{3B9DF46B-94C9-4F35-A2BF-C7F38B06F2E6}" presName="child1Text" presStyleLbl="bgAcc1" presStyleIdx="0" presStyleCnt="4">
        <dgm:presLayoutVars>
          <dgm:bulletEnabled val="1"/>
        </dgm:presLayoutVars>
      </dgm:prSet>
      <dgm:spPr/>
    </dgm:pt>
    <dgm:pt modelId="{C683063E-77CC-4C5F-975C-B0D9DCEFBC75}" type="pres">
      <dgm:prSet presAssocID="{3B9DF46B-94C9-4F35-A2BF-C7F38B06F2E6}" presName="child2group" presStyleCnt="0"/>
      <dgm:spPr/>
    </dgm:pt>
    <dgm:pt modelId="{DE6118BB-974C-4C93-BBBD-F4472C376E9F}" type="pres">
      <dgm:prSet presAssocID="{3B9DF46B-94C9-4F35-A2BF-C7F38B06F2E6}" presName="child2" presStyleLbl="bgAcc1" presStyleIdx="1" presStyleCnt="4"/>
      <dgm:spPr/>
    </dgm:pt>
    <dgm:pt modelId="{AB71C066-53E3-4D36-9346-9223DF1E5C39}" type="pres">
      <dgm:prSet presAssocID="{3B9DF46B-94C9-4F35-A2BF-C7F38B06F2E6}" presName="child2Text" presStyleLbl="bgAcc1" presStyleIdx="1" presStyleCnt="4">
        <dgm:presLayoutVars>
          <dgm:bulletEnabled val="1"/>
        </dgm:presLayoutVars>
      </dgm:prSet>
      <dgm:spPr/>
    </dgm:pt>
    <dgm:pt modelId="{13794819-96F4-4037-BB50-50A2D3678375}" type="pres">
      <dgm:prSet presAssocID="{3B9DF46B-94C9-4F35-A2BF-C7F38B06F2E6}" presName="child3group" presStyleCnt="0"/>
      <dgm:spPr/>
    </dgm:pt>
    <dgm:pt modelId="{F65D1534-B046-4154-8C54-6DA28104203E}" type="pres">
      <dgm:prSet presAssocID="{3B9DF46B-94C9-4F35-A2BF-C7F38B06F2E6}" presName="child3" presStyleLbl="bgAcc1" presStyleIdx="2" presStyleCnt="4"/>
      <dgm:spPr/>
    </dgm:pt>
    <dgm:pt modelId="{2616494F-BC97-4C28-A99C-4BF980784C46}" type="pres">
      <dgm:prSet presAssocID="{3B9DF46B-94C9-4F35-A2BF-C7F38B06F2E6}" presName="child3Text" presStyleLbl="bgAcc1" presStyleIdx="2" presStyleCnt="4">
        <dgm:presLayoutVars>
          <dgm:bulletEnabled val="1"/>
        </dgm:presLayoutVars>
      </dgm:prSet>
      <dgm:spPr/>
    </dgm:pt>
    <dgm:pt modelId="{3747CD28-297B-4E37-A16F-648EEBC577BE}" type="pres">
      <dgm:prSet presAssocID="{3B9DF46B-94C9-4F35-A2BF-C7F38B06F2E6}" presName="child4group" presStyleCnt="0"/>
      <dgm:spPr/>
    </dgm:pt>
    <dgm:pt modelId="{9DE3C2E1-BBC1-4076-93FB-15C2E1685420}" type="pres">
      <dgm:prSet presAssocID="{3B9DF46B-94C9-4F35-A2BF-C7F38B06F2E6}" presName="child4" presStyleLbl="bgAcc1" presStyleIdx="3" presStyleCnt="4"/>
      <dgm:spPr/>
    </dgm:pt>
    <dgm:pt modelId="{1DDFD964-1024-4297-AEAE-1814998F3214}" type="pres">
      <dgm:prSet presAssocID="{3B9DF46B-94C9-4F35-A2BF-C7F38B06F2E6}" presName="child4Text" presStyleLbl="bgAcc1" presStyleIdx="3" presStyleCnt="4">
        <dgm:presLayoutVars>
          <dgm:bulletEnabled val="1"/>
        </dgm:presLayoutVars>
      </dgm:prSet>
      <dgm:spPr/>
    </dgm:pt>
    <dgm:pt modelId="{CDE849ED-0E5B-4A14-91DA-E95A44E0354A}" type="pres">
      <dgm:prSet presAssocID="{3B9DF46B-94C9-4F35-A2BF-C7F38B06F2E6}" presName="childPlaceholder" presStyleCnt="0"/>
      <dgm:spPr/>
    </dgm:pt>
    <dgm:pt modelId="{D57B25B8-2B10-42DF-BD70-B28D35ABEEFD}" type="pres">
      <dgm:prSet presAssocID="{3B9DF46B-94C9-4F35-A2BF-C7F38B06F2E6}" presName="circle" presStyleCnt="0"/>
      <dgm:spPr/>
    </dgm:pt>
    <dgm:pt modelId="{2B183AE7-5C0C-489C-A665-78A1E94C6903}" type="pres">
      <dgm:prSet presAssocID="{3B9DF46B-94C9-4F35-A2BF-C7F38B06F2E6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DEDC06D7-91FD-4DCE-AD52-FFACC11C0700}" type="pres">
      <dgm:prSet presAssocID="{3B9DF46B-94C9-4F35-A2BF-C7F38B06F2E6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C688D928-91BB-4CDE-9E3F-CBA2D7D63BAE}" type="pres">
      <dgm:prSet presAssocID="{3B9DF46B-94C9-4F35-A2BF-C7F38B06F2E6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507AA9C9-5E75-4E74-89BF-E93A0D9CC0C6}" type="pres">
      <dgm:prSet presAssocID="{3B9DF46B-94C9-4F35-A2BF-C7F38B06F2E6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DBCFD2B-B313-47C4-AAC0-C6A2128691AD}" type="pres">
      <dgm:prSet presAssocID="{3B9DF46B-94C9-4F35-A2BF-C7F38B06F2E6}" presName="quadrantPlaceholder" presStyleCnt="0"/>
      <dgm:spPr/>
    </dgm:pt>
    <dgm:pt modelId="{23B65EF8-9BEF-4170-AF43-33D89DCDC192}" type="pres">
      <dgm:prSet presAssocID="{3B9DF46B-94C9-4F35-A2BF-C7F38B06F2E6}" presName="center1" presStyleLbl="fgShp" presStyleIdx="0" presStyleCnt="2"/>
      <dgm:spPr/>
    </dgm:pt>
    <dgm:pt modelId="{38E1B0A2-7185-459B-B672-E9BB4DF2A472}" type="pres">
      <dgm:prSet presAssocID="{3B9DF46B-94C9-4F35-A2BF-C7F38B06F2E6}" presName="center2" presStyleLbl="fgShp" presStyleIdx="1" presStyleCnt="2"/>
      <dgm:spPr/>
    </dgm:pt>
  </dgm:ptLst>
  <dgm:cxnLst>
    <dgm:cxn modelId="{BFBE7801-E06A-45C5-92D6-A18CB3E13EE7}" type="presOf" srcId="{601DD63F-7779-4009-9F0B-132118C1EC15}" destId="{DE6118BB-974C-4C93-BBBD-F4472C376E9F}" srcOrd="0" destOrd="3" presId="urn:microsoft.com/office/officeart/2005/8/layout/cycle4"/>
    <dgm:cxn modelId="{769A590C-B37D-481E-BC21-C1928675B9A7}" type="presOf" srcId="{4BF58AC3-A360-4A66-9DC6-FCD22CC93957}" destId="{5ED15DEF-0A3F-4382-91D5-5A65698DAC91}" srcOrd="1" destOrd="3" presId="urn:microsoft.com/office/officeart/2005/8/layout/cycle4"/>
    <dgm:cxn modelId="{A69A6E0E-6EA1-4F08-B91C-0BC48A7725E2}" srcId="{3B9DF46B-94C9-4F35-A2BF-C7F38B06F2E6}" destId="{C8443E05-AFB2-491C-B63E-8940A635ED71}" srcOrd="2" destOrd="0" parTransId="{F3EBBC53-EFD8-4F44-8F6D-16F9DA76B39C}" sibTransId="{78CAA187-30ED-4EF9-93F2-F7234AE8A94E}"/>
    <dgm:cxn modelId="{0D0D041F-AD5E-4ECF-96C3-F47ADFE2C683}" type="presOf" srcId="{C8443E05-AFB2-491C-B63E-8940A635ED71}" destId="{C688D928-91BB-4CDE-9E3F-CBA2D7D63BAE}" srcOrd="0" destOrd="0" presId="urn:microsoft.com/office/officeart/2005/8/layout/cycle4"/>
    <dgm:cxn modelId="{0449CE21-9984-429F-9005-8C12F6E3A260}" type="presOf" srcId="{44198E5F-07B8-408E-B89B-577CB0561AC9}" destId="{F65D1534-B046-4154-8C54-6DA28104203E}" srcOrd="0" destOrd="1" presId="urn:microsoft.com/office/officeart/2005/8/layout/cycle4"/>
    <dgm:cxn modelId="{19BDE727-02BB-4235-B898-020EB7D808D9}" srcId="{3B9DF46B-94C9-4F35-A2BF-C7F38B06F2E6}" destId="{6BBEBF83-F148-4A0A-94F3-2F99CB1AB16B}" srcOrd="1" destOrd="0" parTransId="{E0E527A4-ADA5-4BA7-B8A1-920738885085}" sibTransId="{F34FBEC0-3D65-45D5-A62B-E6FEE811E374}"/>
    <dgm:cxn modelId="{9424E629-AC1A-469A-BCB7-98FF2ED92F46}" type="presOf" srcId="{BD1417EC-E246-49BC-8434-1245834515B8}" destId="{AB71C066-53E3-4D36-9346-9223DF1E5C39}" srcOrd="1" destOrd="0" presId="urn:microsoft.com/office/officeart/2005/8/layout/cycle4"/>
    <dgm:cxn modelId="{035DEA38-3B9A-403E-A0C7-74CE514A8251}" type="presOf" srcId="{932B2F0B-3709-42F6-B447-F8DDFDD99CDD}" destId="{1DDFD964-1024-4297-AEAE-1814998F3214}" srcOrd="1" destOrd="0" presId="urn:microsoft.com/office/officeart/2005/8/layout/cycle4"/>
    <dgm:cxn modelId="{043FD83E-613A-4ABD-9002-C9EF4CE5609A}" type="presOf" srcId="{C6513206-5095-4730-86FD-7597421A1936}" destId="{2616494F-BC97-4C28-A99C-4BF980784C46}" srcOrd="1" destOrd="2" presId="urn:microsoft.com/office/officeart/2005/8/layout/cycle4"/>
    <dgm:cxn modelId="{AC0CAA3F-A34C-410C-A872-C525B52A5356}" type="presOf" srcId="{C6513206-5095-4730-86FD-7597421A1936}" destId="{F65D1534-B046-4154-8C54-6DA28104203E}" srcOrd="0" destOrd="2" presId="urn:microsoft.com/office/officeart/2005/8/layout/cycle4"/>
    <dgm:cxn modelId="{0E09585F-8A99-43DB-95BD-A798B47E4A09}" type="presOf" srcId="{F2AB267B-AC04-49CC-BAD0-3CE9986155CF}" destId="{2616494F-BC97-4C28-A99C-4BF980784C46}" srcOrd="1" destOrd="0" presId="urn:microsoft.com/office/officeart/2005/8/layout/cycle4"/>
    <dgm:cxn modelId="{81E49260-5AE8-4AE0-9CBC-86F607C5D9C2}" type="presOf" srcId="{224698D2-2066-4CFA-8CB7-33D961FF0B56}" destId="{507AA9C9-5E75-4E74-89BF-E93A0D9CC0C6}" srcOrd="0" destOrd="0" presId="urn:microsoft.com/office/officeart/2005/8/layout/cycle4"/>
    <dgm:cxn modelId="{D5C69E60-CFF8-430E-89B3-B6ACCD6FA360}" type="presOf" srcId="{601DD63F-7779-4009-9F0B-132118C1EC15}" destId="{AB71C066-53E3-4D36-9346-9223DF1E5C39}" srcOrd="1" destOrd="3" presId="urn:microsoft.com/office/officeart/2005/8/layout/cycle4"/>
    <dgm:cxn modelId="{6AEF8F45-43E7-4A94-97C7-1FADAD74146F}" srcId="{224698D2-2066-4CFA-8CB7-33D961FF0B56}" destId="{37FC4BC6-DD5B-49E3-89E7-B9CA15A9FF79}" srcOrd="1" destOrd="0" parTransId="{D39E0231-F387-49A9-8E63-DA6BC33261D5}" sibTransId="{90093D25-F3C5-4288-A088-F27180A68E5E}"/>
    <dgm:cxn modelId="{0A244467-3935-413A-BDC4-D4EE6C45865C}" type="presOf" srcId="{932B2F0B-3709-42F6-B447-F8DDFDD99CDD}" destId="{9DE3C2E1-BBC1-4076-93FB-15C2E1685420}" srcOrd="0" destOrd="0" presId="urn:microsoft.com/office/officeart/2005/8/layout/cycle4"/>
    <dgm:cxn modelId="{2FB09167-FF0A-4262-9FA0-522813160838}" type="presOf" srcId="{37FC4BC6-DD5B-49E3-89E7-B9CA15A9FF79}" destId="{9DE3C2E1-BBC1-4076-93FB-15C2E1685420}" srcOrd="0" destOrd="1" presId="urn:microsoft.com/office/officeart/2005/8/layout/cycle4"/>
    <dgm:cxn modelId="{19DF524E-7C71-44F0-86B5-77C185F3CAA1}" type="presOf" srcId="{4BF58AC3-A360-4A66-9DC6-FCD22CC93957}" destId="{2815B21F-DBD8-4EE7-B6BA-AC408D8680F0}" srcOrd="0" destOrd="3" presId="urn:microsoft.com/office/officeart/2005/8/layout/cycle4"/>
    <dgm:cxn modelId="{1CCF546F-AF91-440F-AF48-46784B36307F}" srcId="{224698D2-2066-4CFA-8CB7-33D961FF0B56}" destId="{932B2F0B-3709-42F6-B447-F8DDFDD99CDD}" srcOrd="0" destOrd="0" parTransId="{EA5C0EBD-709E-4CC0-9FC3-5E4148D0A236}" sibTransId="{174718B9-9F11-405B-A8E8-914704C4E69A}"/>
    <dgm:cxn modelId="{CD7FE156-1C0F-4270-A407-C9F956070F88}" type="presOf" srcId="{D6052984-2198-4796-9F31-9323A2FF3AA0}" destId="{DE6118BB-974C-4C93-BBBD-F4472C376E9F}" srcOrd="0" destOrd="2" presId="urn:microsoft.com/office/officeart/2005/8/layout/cycle4"/>
    <dgm:cxn modelId="{638C1B78-44BD-4CB7-A1FC-8331650DAC5E}" srcId="{C8443E05-AFB2-491C-B63E-8940A635ED71}" destId="{69EDAECA-80A1-4EB2-96CA-7E5D6D181D42}" srcOrd="3" destOrd="0" parTransId="{D1F6F1F5-9B03-4BFC-980C-843BDFAF98A7}" sibTransId="{C266EE4E-23CC-4395-8C3F-10E09D9EA994}"/>
    <dgm:cxn modelId="{C9F01E5A-EB47-46C6-9C23-C019EC5F64AF}" type="presOf" srcId="{9AD56221-8B96-48FD-9086-6177E818EDDF}" destId="{2815B21F-DBD8-4EE7-B6BA-AC408D8680F0}" srcOrd="0" destOrd="0" presId="urn:microsoft.com/office/officeart/2005/8/layout/cycle4"/>
    <dgm:cxn modelId="{706A8082-4814-4162-83F2-1F83018B82DA}" type="presOf" srcId="{8171027D-39F4-416C-BDC6-58EFADC072E1}" destId="{5ED15DEF-0A3F-4382-91D5-5A65698DAC91}" srcOrd="1" destOrd="2" presId="urn:microsoft.com/office/officeart/2005/8/layout/cycle4"/>
    <dgm:cxn modelId="{16E23A89-11CB-4E47-94C7-FF26273D7A73}" type="presOf" srcId="{D6052984-2198-4796-9F31-9323A2FF3AA0}" destId="{AB71C066-53E3-4D36-9346-9223DF1E5C39}" srcOrd="1" destOrd="2" presId="urn:microsoft.com/office/officeart/2005/8/layout/cycle4"/>
    <dgm:cxn modelId="{B1AA088A-DCE3-4B07-AC87-ED05028010A4}" srcId="{C8443E05-AFB2-491C-B63E-8940A635ED71}" destId="{C6513206-5095-4730-86FD-7597421A1936}" srcOrd="2" destOrd="0" parTransId="{CD296B23-9C71-44CC-8B5D-D97230355114}" sibTransId="{D720A813-E0CE-411C-A86A-5EEB467A92DE}"/>
    <dgm:cxn modelId="{9AC4378E-FAD1-432A-B6B6-383C3248F70B}" type="presOf" srcId="{D07E65EB-D1D8-424D-B657-9AF55B59507A}" destId="{DE6118BB-974C-4C93-BBBD-F4472C376E9F}" srcOrd="0" destOrd="1" presId="urn:microsoft.com/office/officeart/2005/8/layout/cycle4"/>
    <dgm:cxn modelId="{B5113194-7C30-42D9-9680-ED5CF3CB7FBB}" type="presOf" srcId="{3B9DF46B-94C9-4F35-A2BF-C7F38B06F2E6}" destId="{B4E1A6A9-88AC-4CF3-8389-036377A9E380}" srcOrd="0" destOrd="0" presId="urn:microsoft.com/office/officeart/2005/8/layout/cycle4"/>
    <dgm:cxn modelId="{D3DA3995-5461-47C7-BAB2-DBF51141E334}" type="presOf" srcId="{D07E65EB-D1D8-424D-B657-9AF55B59507A}" destId="{AB71C066-53E3-4D36-9346-9223DF1E5C39}" srcOrd="1" destOrd="1" presId="urn:microsoft.com/office/officeart/2005/8/layout/cycle4"/>
    <dgm:cxn modelId="{08650998-7CA5-4E67-9F3C-1DFF3756B7E2}" type="presOf" srcId="{A8122959-5DBD-4B72-9332-BB1F2EE1732D}" destId="{1DDFD964-1024-4297-AEAE-1814998F3214}" srcOrd="1" destOrd="2" presId="urn:microsoft.com/office/officeart/2005/8/layout/cycle4"/>
    <dgm:cxn modelId="{721621A3-663E-4720-B138-DB1E6F6419BC}" type="presOf" srcId="{BD1417EC-E246-49BC-8434-1245834515B8}" destId="{DE6118BB-974C-4C93-BBBD-F4472C376E9F}" srcOrd="0" destOrd="0" presId="urn:microsoft.com/office/officeart/2005/8/layout/cycle4"/>
    <dgm:cxn modelId="{D98693A3-5A9D-4A9E-8017-AF7D4F02219E}" type="presOf" srcId="{9AD56221-8B96-48FD-9086-6177E818EDDF}" destId="{5ED15DEF-0A3F-4382-91D5-5A65698DAC91}" srcOrd="1" destOrd="0" presId="urn:microsoft.com/office/officeart/2005/8/layout/cycle4"/>
    <dgm:cxn modelId="{B8A040A6-D0EC-4B96-8AAA-82868FBF798C}" srcId="{077FC238-D010-4DE6-A96B-3B18A2A492FF}" destId="{8171027D-39F4-416C-BDC6-58EFADC072E1}" srcOrd="2" destOrd="0" parTransId="{C13540FA-A79C-4CEB-8B7F-984AE5634F12}" sibTransId="{74035417-8D14-4634-AA4E-87C4E7A6FC45}"/>
    <dgm:cxn modelId="{348B9CA8-E6A4-4C4A-BDB5-3BAE4FBE662B}" srcId="{6BBEBF83-F148-4A0A-94F3-2F99CB1AB16B}" destId="{601DD63F-7779-4009-9F0B-132118C1EC15}" srcOrd="3" destOrd="0" parTransId="{F5920A32-EF41-4608-905F-929706FDE10F}" sibTransId="{86D80984-8586-4F0F-B313-1F73B7673E68}"/>
    <dgm:cxn modelId="{55A7E4AA-9DDD-4FC0-8092-CD279649B211}" srcId="{224698D2-2066-4CFA-8CB7-33D961FF0B56}" destId="{A8122959-5DBD-4B72-9332-BB1F2EE1732D}" srcOrd="2" destOrd="0" parTransId="{49D7B720-9DDB-47D8-B676-23F401B7E782}" sibTransId="{DA42BAD8-7D26-458A-90E3-5CA29BD1ACF5}"/>
    <dgm:cxn modelId="{16FA8EAD-19C9-44B0-802E-9137E94B7F47}" srcId="{3B9DF46B-94C9-4F35-A2BF-C7F38B06F2E6}" destId="{224698D2-2066-4CFA-8CB7-33D961FF0B56}" srcOrd="3" destOrd="0" parTransId="{E8A6D81C-5C32-46F2-B712-B631E253517E}" sibTransId="{86FEDBCC-3FEC-45EA-A1CE-A848424DCA1D}"/>
    <dgm:cxn modelId="{622F1CAE-9D46-4C3B-A888-D210F1F7ADAC}" srcId="{6BBEBF83-F148-4A0A-94F3-2F99CB1AB16B}" destId="{BD1417EC-E246-49BC-8434-1245834515B8}" srcOrd="0" destOrd="0" parTransId="{B28B5C12-84F7-496F-B765-793CAB46D7EB}" sibTransId="{0F609834-0748-4686-9651-4EC442ADBBDC}"/>
    <dgm:cxn modelId="{98FB19AF-A7F1-411C-A88E-0A7AF096911C}" srcId="{C8443E05-AFB2-491C-B63E-8940A635ED71}" destId="{F2AB267B-AC04-49CC-BAD0-3CE9986155CF}" srcOrd="0" destOrd="0" parTransId="{0B9BC20F-C378-4367-B509-D40F29681010}" sibTransId="{AB477911-79F5-41FE-A1B0-4DD0ECD2D6BF}"/>
    <dgm:cxn modelId="{913E97B0-96F4-4D64-A488-9F851CF2A55D}" type="presOf" srcId="{6BBEBF83-F148-4A0A-94F3-2F99CB1AB16B}" destId="{DEDC06D7-91FD-4DCE-AD52-FFACC11C0700}" srcOrd="0" destOrd="0" presId="urn:microsoft.com/office/officeart/2005/8/layout/cycle4"/>
    <dgm:cxn modelId="{60ECF7B1-C1F1-434F-8430-083FBE5E9DAE}" type="presOf" srcId="{37FC4BC6-DD5B-49E3-89E7-B9CA15A9FF79}" destId="{1DDFD964-1024-4297-AEAE-1814998F3214}" srcOrd="1" destOrd="1" presId="urn:microsoft.com/office/officeart/2005/8/layout/cycle4"/>
    <dgm:cxn modelId="{037533B2-0465-46D7-84AC-576721D1306B}" type="presOf" srcId="{F2AB267B-AC04-49CC-BAD0-3CE9986155CF}" destId="{F65D1534-B046-4154-8C54-6DA28104203E}" srcOrd="0" destOrd="0" presId="urn:microsoft.com/office/officeart/2005/8/layout/cycle4"/>
    <dgm:cxn modelId="{77F85BB2-288F-437C-B540-891CD90F41F8}" srcId="{077FC238-D010-4DE6-A96B-3B18A2A492FF}" destId="{4BF58AC3-A360-4A66-9DC6-FCD22CC93957}" srcOrd="3" destOrd="0" parTransId="{3F9D4FFB-3867-42EB-BD4F-485F7C8A88ED}" sibTransId="{4982B280-085A-45A2-941F-52F34FF36802}"/>
    <dgm:cxn modelId="{F36DB1B8-A647-43F8-9CA1-D08026A159C8}" type="presOf" srcId="{69EDAECA-80A1-4EB2-96CA-7E5D6D181D42}" destId="{F65D1534-B046-4154-8C54-6DA28104203E}" srcOrd="0" destOrd="3" presId="urn:microsoft.com/office/officeart/2005/8/layout/cycle4"/>
    <dgm:cxn modelId="{3ED8E1B8-34C7-4BDB-9599-ECBA0F1B3826}" srcId="{6BBEBF83-F148-4A0A-94F3-2F99CB1AB16B}" destId="{D07E65EB-D1D8-424D-B657-9AF55B59507A}" srcOrd="1" destOrd="0" parTransId="{4CBED7EB-729B-49B1-9375-AEC3639F078A}" sibTransId="{C248F12B-A48D-4997-81BF-FDAE31132B9D}"/>
    <dgm:cxn modelId="{4487A8C3-ECBB-4C47-B92C-25F72E7CEAE2}" srcId="{077FC238-D010-4DE6-A96B-3B18A2A492FF}" destId="{F8B212FB-48BE-482A-BBBE-88E825B10A04}" srcOrd="1" destOrd="0" parTransId="{E57CFFC8-504D-414D-BD86-C10F9086EB55}" sibTransId="{6BC64FF3-FE1C-433B-8AF7-AEEED8E522E5}"/>
    <dgm:cxn modelId="{F25A78C4-87EF-4BB6-95E5-D13DEC2B8653}" type="presOf" srcId="{F8B212FB-48BE-482A-BBBE-88E825B10A04}" destId="{5ED15DEF-0A3F-4382-91D5-5A65698DAC91}" srcOrd="1" destOrd="1" presId="urn:microsoft.com/office/officeart/2005/8/layout/cycle4"/>
    <dgm:cxn modelId="{3BE4E8C4-125D-4796-93B2-1D7BAB3B37C2}" type="presOf" srcId="{F8B212FB-48BE-482A-BBBE-88E825B10A04}" destId="{2815B21F-DBD8-4EE7-B6BA-AC408D8680F0}" srcOrd="0" destOrd="1" presId="urn:microsoft.com/office/officeart/2005/8/layout/cycle4"/>
    <dgm:cxn modelId="{364ADCC7-14F2-496D-9880-CF5983B0B829}" type="presOf" srcId="{A8122959-5DBD-4B72-9332-BB1F2EE1732D}" destId="{9DE3C2E1-BBC1-4076-93FB-15C2E1685420}" srcOrd="0" destOrd="2" presId="urn:microsoft.com/office/officeart/2005/8/layout/cycle4"/>
    <dgm:cxn modelId="{A55FB1CB-6DF0-46F1-BA81-56AC8BB0800E}" type="presOf" srcId="{44198E5F-07B8-408E-B89B-577CB0561AC9}" destId="{2616494F-BC97-4C28-A99C-4BF980784C46}" srcOrd="1" destOrd="1" presId="urn:microsoft.com/office/officeart/2005/8/layout/cycle4"/>
    <dgm:cxn modelId="{3023B0CC-4C11-451E-9ED7-A4C490F0AEFE}" srcId="{3B9DF46B-94C9-4F35-A2BF-C7F38B06F2E6}" destId="{077FC238-D010-4DE6-A96B-3B18A2A492FF}" srcOrd="0" destOrd="0" parTransId="{7704DFC5-70AD-45C8-9B51-819CCFF0A9AD}" sibTransId="{55ABDA46-9157-4E85-AA9C-66D561954410}"/>
    <dgm:cxn modelId="{ECE78AD3-3C27-48C1-A892-D6CA57F4B3DD}" type="presOf" srcId="{8171027D-39F4-416C-BDC6-58EFADC072E1}" destId="{2815B21F-DBD8-4EE7-B6BA-AC408D8680F0}" srcOrd="0" destOrd="2" presId="urn:microsoft.com/office/officeart/2005/8/layout/cycle4"/>
    <dgm:cxn modelId="{65B649E0-998E-4408-90F5-A4D129869B2A}" type="presOf" srcId="{077FC238-D010-4DE6-A96B-3B18A2A492FF}" destId="{2B183AE7-5C0C-489C-A665-78A1E94C6903}" srcOrd="0" destOrd="0" presId="urn:microsoft.com/office/officeart/2005/8/layout/cycle4"/>
    <dgm:cxn modelId="{9247C3E7-739B-40DE-B49B-ED589EA4C699}" type="presOf" srcId="{69EDAECA-80A1-4EB2-96CA-7E5D6D181D42}" destId="{2616494F-BC97-4C28-A99C-4BF980784C46}" srcOrd="1" destOrd="3" presId="urn:microsoft.com/office/officeart/2005/8/layout/cycle4"/>
    <dgm:cxn modelId="{F6C181E8-891D-429A-8AA2-EBF2B3BD4D9F}" srcId="{C8443E05-AFB2-491C-B63E-8940A635ED71}" destId="{44198E5F-07B8-408E-B89B-577CB0561AC9}" srcOrd="1" destOrd="0" parTransId="{0A34DFD7-48D4-486A-8BA6-CECF3687BFDB}" sibTransId="{E6E8275F-9C12-4486-8E18-542FA1319FE2}"/>
    <dgm:cxn modelId="{007008FB-B8D5-4784-B280-7FED719BF88D}" srcId="{6BBEBF83-F148-4A0A-94F3-2F99CB1AB16B}" destId="{D6052984-2198-4796-9F31-9323A2FF3AA0}" srcOrd="2" destOrd="0" parTransId="{E006CE33-89F1-49C0-881F-4F69B1F629B4}" sibTransId="{34A9CD87-C2B5-441B-9080-4F241B84C0B3}"/>
    <dgm:cxn modelId="{1B25E8FB-FA63-4918-9E84-9C613E8F7500}" srcId="{077FC238-D010-4DE6-A96B-3B18A2A492FF}" destId="{9AD56221-8B96-48FD-9086-6177E818EDDF}" srcOrd="0" destOrd="0" parTransId="{41E5F81C-1CC7-42D5-8559-36D15EE266A0}" sibTransId="{5127DD24-5D36-476A-99A0-BFE7CB4A9374}"/>
    <dgm:cxn modelId="{830B62C6-0AB2-4211-99A4-198ECFDC7330}" type="presParOf" srcId="{B4E1A6A9-88AC-4CF3-8389-036377A9E380}" destId="{60782496-43D3-46E4-840A-18B04A7303E6}" srcOrd="0" destOrd="0" presId="urn:microsoft.com/office/officeart/2005/8/layout/cycle4"/>
    <dgm:cxn modelId="{B2D5C802-98E9-4405-B3F7-B40CE7958887}" type="presParOf" srcId="{60782496-43D3-46E4-840A-18B04A7303E6}" destId="{AC382EC7-C6B5-4D32-9BD4-7DEEE9EE2E38}" srcOrd="0" destOrd="0" presId="urn:microsoft.com/office/officeart/2005/8/layout/cycle4"/>
    <dgm:cxn modelId="{5B54AE97-8325-4108-8255-8C0F06717723}" type="presParOf" srcId="{AC382EC7-C6B5-4D32-9BD4-7DEEE9EE2E38}" destId="{2815B21F-DBD8-4EE7-B6BA-AC408D8680F0}" srcOrd="0" destOrd="0" presId="urn:microsoft.com/office/officeart/2005/8/layout/cycle4"/>
    <dgm:cxn modelId="{C7C30238-96A1-4E62-BB90-99B8184B10C4}" type="presParOf" srcId="{AC382EC7-C6B5-4D32-9BD4-7DEEE9EE2E38}" destId="{5ED15DEF-0A3F-4382-91D5-5A65698DAC91}" srcOrd="1" destOrd="0" presId="urn:microsoft.com/office/officeart/2005/8/layout/cycle4"/>
    <dgm:cxn modelId="{757185E3-5663-499E-98A9-54F515A424A8}" type="presParOf" srcId="{60782496-43D3-46E4-840A-18B04A7303E6}" destId="{C683063E-77CC-4C5F-975C-B0D9DCEFBC75}" srcOrd="1" destOrd="0" presId="urn:microsoft.com/office/officeart/2005/8/layout/cycle4"/>
    <dgm:cxn modelId="{E3DCB06B-B6B8-4200-83CE-2E8255A41915}" type="presParOf" srcId="{C683063E-77CC-4C5F-975C-B0D9DCEFBC75}" destId="{DE6118BB-974C-4C93-BBBD-F4472C376E9F}" srcOrd="0" destOrd="0" presId="urn:microsoft.com/office/officeart/2005/8/layout/cycle4"/>
    <dgm:cxn modelId="{E3ACCF83-368F-4E19-8FB5-446A13587FB3}" type="presParOf" srcId="{C683063E-77CC-4C5F-975C-B0D9DCEFBC75}" destId="{AB71C066-53E3-4D36-9346-9223DF1E5C39}" srcOrd="1" destOrd="0" presId="urn:microsoft.com/office/officeart/2005/8/layout/cycle4"/>
    <dgm:cxn modelId="{47F16B93-F113-4759-8A82-30765F6DDB37}" type="presParOf" srcId="{60782496-43D3-46E4-840A-18B04A7303E6}" destId="{13794819-96F4-4037-BB50-50A2D3678375}" srcOrd="2" destOrd="0" presId="urn:microsoft.com/office/officeart/2005/8/layout/cycle4"/>
    <dgm:cxn modelId="{BA0A9128-60DE-4C90-B8E9-33A4B9EF891D}" type="presParOf" srcId="{13794819-96F4-4037-BB50-50A2D3678375}" destId="{F65D1534-B046-4154-8C54-6DA28104203E}" srcOrd="0" destOrd="0" presId="urn:microsoft.com/office/officeart/2005/8/layout/cycle4"/>
    <dgm:cxn modelId="{2BDDEE1B-F745-47CD-B07C-B8E88AEF17A8}" type="presParOf" srcId="{13794819-96F4-4037-BB50-50A2D3678375}" destId="{2616494F-BC97-4C28-A99C-4BF980784C46}" srcOrd="1" destOrd="0" presId="urn:microsoft.com/office/officeart/2005/8/layout/cycle4"/>
    <dgm:cxn modelId="{B5F752EF-08D8-4E81-A3F9-75EFE8593CB5}" type="presParOf" srcId="{60782496-43D3-46E4-840A-18B04A7303E6}" destId="{3747CD28-297B-4E37-A16F-648EEBC577BE}" srcOrd="3" destOrd="0" presId="urn:microsoft.com/office/officeart/2005/8/layout/cycle4"/>
    <dgm:cxn modelId="{A8F165AE-BAA1-4CB3-804D-86E466D84BEB}" type="presParOf" srcId="{3747CD28-297B-4E37-A16F-648EEBC577BE}" destId="{9DE3C2E1-BBC1-4076-93FB-15C2E1685420}" srcOrd="0" destOrd="0" presId="urn:microsoft.com/office/officeart/2005/8/layout/cycle4"/>
    <dgm:cxn modelId="{CAE4869C-9A88-4C46-8770-3F82E5D554B0}" type="presParOf" srcId="{3747CD28-297B-4E37-A16F-648EEBC577BE}" destId="{1DDFD964-1024-4297-AEAE-1814998F3214}" srcOrd="1" destOrd="0" presId="urn:microsoft.com/office/officeart/2005/8/layout/cycle4"/>
    <dgm:cxn modelId="{DEB708EA-AA7B-45F9-A96C-8B521FAACAA9}" type="presParOf" srcId="{60782496-43D3-46E4-840A-18B04A7303E6}" destId="{CDE849ED-0E5B-4A14-91DA-E95A44E0354A}" srcOrd="4" destOrd="0" presId="urn:microsoft.com/office/officeart/2005/8/layout/cycle4"/>
    <dgm:cxn modelId="{8D36D27B-D8AA-4D06-963A-6AA93DE8B8BC}" type="presParOf" srcId="{B4E1A6A9-88AC-4CF3-8389-036377A9E380}" destId="{D57B25B8-2B10-42DF-BD70-B28D35ABEEFD}" srcOrd="1" destOrd="0" presId="urn:microsoft.com/office/officeart/2005/8/layout/cycle4"/>
    <dgm:cxn modelId="{7C58F531-8E54-4941-9670-9A13BD765915}" type="presParOf" srcId="{D57B25B8-2B10-42DF-BD70-B28D35ABEEFD}" destId="{2B183AE7-5C0C-489C-A665-78A1E94C6903}" srcOrd="0" destOrd="0" presId="urn:microsoft.com/office/officeart/2005/8/layout/cycle4"/>
    <dgm:cxn modelId="{7C8B580B-9F33-47F1-AE0D-FA43EEB53A61}" type="presParOf" srcId="{D57B25B8-2B10-42DF-BD70-B28D35ABEEFD}" destId="{DEDC06D7-91FD-4DCE-AD52-FFACC11C0700}" srcOrd="1" destOrd="0" presId="urn:microsoft.com/office/officeart/2005/8/layout/cycle4"/>
    <dgm:cxn modelId="{CA4444AA-EB52-4177-91FB-2E50D8D8076A}" type="presParOf" srcId="{D57B25B8-2B10-42DF-BD70-B28D35ABEEFD}" destId="{C688D928-91BB-4CDE-9E3F-CBA2D7D63BAE}" srcOrd="2" destOrd="0" presId="urn:microsoft.com/office/officeart/2005/8/layout/cycle4"/>
    <dgm:cxn modelId="{291974D9-1BBA-4CAC-87BF-0C8C67013A3E}" type="presParOf" srcId="{D57B25B8-2B10-42DF-BD70-B28D35ABEEFD}" destId="{507AA9C9-5E75-4E74-89BF-E93A0D9CC0C6}" srcOrd="3" destOrd="0" presId="urn:microsoft.com/office/officeart/2005/8/layout/cycle4"/>
    <dgm:cxn modelId="{D3D5E17D-9DAC-4281-84D3-DA323421AF22}" type="presParOf" srcId="{D57B25B8-2B10-42DF-BD70-B28D35ABEEFD}" destId="{6DBCFD2B-B313-47C4-AAC0-C6A2128691AD}" srcOrd="4" destOrd="0" presId="urn:microsoft.com/office/officeart/2005/8/layout/cycle4"/>
    <dgm:cxn modelId="{6BD52701-5E2C-45FC-89B8-C0D7DDCB0738}" type="presParOf" srcId="{B4E1A6A9-88AC-4CF3-8389-036377A9E380}" destId="{23B65EF8-9BEF-4170-AF43-33D89DCDC192}" srcOrd="2" destOrd="0" presId="urn:microsoft.com/office/officeart/2005/8/layout/cycle4"/>
    <dgm:cxn modelId="{CB8CC85A-F5FB-45C5-B691-D76BF870E2E9}" type="presParOf" srcId="{B4E1A6A9-88AC-4CF3-8389-036377A9E380}" destId="{38E1B0A2-7185-459B-B672-E9BB4DF2A47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BC8698-C292-4ACA-B981-659EA842EC18}" type="doc">
      <dgm:prSet loTypeId="urn:microsoft.com/office/officeart/2005/8/layout/cycle3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DAF2199-4C46-4986-AB75-3D5A0773985C}">
      <dgm:prSet phldrT="[Texto]" custT="1"/>
      <dgm:spPr/>
      <dgm:t>
        <a:bodyPr/>
        <a:lstStyle/>
        <a:p>
          <a:r>
            <a:rPr lang="es-ES" sz="1800" noProof="0" dirty="0"/>
            <a:t>Acondicionamiento del aula</a:t>
          </a:r>
        </a:p>
      </dgm:t>
    </dgm:pt>
    <dgm:pt modelId="{30B34DB5-8354-431A-A3E2-FFD55AED31BA}" type="parTrans" cxnId="{6AE1345C-1640-44C9-BE2F-22E8979C5A2F}">
      <dgm:prSet/>
      <dgm:spPr/>
      <dgm:t>
        <a:bodyPr/>
        <a:lstStyle/>
        <a:p>
          <a:endParaRPr lang="es-ES" sz="4000"/>
        </a:p>
      </dgm:t>
    </dgm:pt>
    <dgm:pt modelId="{03025AD8-63B9-4E2C-9C59-BA82D17D0D50}" type="sibTrans" cxnId="{6AE1345C-1640-44C9-BE2F-22E8979C5A2F}">
      <dgm:prSet/>
      <dgm:spPr/>
      <dgm:t>
        <a:bodyPr/>
        <a:lstStyle/>
        <a:p>
          <a:endParaRPr lang="es-ES" sz="4000"/>
        </a:p>
      </dgm:t>
    </dgm:pt>
    <dgm:pt modelId="{FC72B37E-B47B-4195-AFF0-86B09C76198C}">
      <dgm:prSet phldrT="[Texto]" custT="1"/>
      <dgm:spPr/>
      <dgm:t>
        <a:bodyPr/>
        <a:lstStyle/>
        <a:p>
          <a:r>
            <a:rPr lang="es-ES" sz="1800" noProof="0" dirty="0"/>
            <a:t>Revisión final</a:t>
          </a:r>
        </a:p>
      </dgm:t>
    </dgm:pt>
    <dgm:pt modelId="{3DAB1084-8564-4C97-812A-EE405571D4E1}" type="parTrans" cxnId="{1ABE1EF6-A98A-4BA5-9DA2-657D8B7A6008}">
      <dgm:prSet/>
      <dgm:spPr/>
      <dgm:t>
        <a:bodyPr/>
        <a:lstStyle/>
        <a:p>
          <a:endParaRPr lang="es-ES" sz="4000"/>
        </a:p>
      </dgm:t>
    </dgm:pt>
    <dgm:pt modelId="{71D97D05-173D-4AF9-B625-3AE36315EF6D}" type="sibTrans" cxnId="{1ABE1EF6-A98A-4BA5-9DA2-657D8B7A6008}">
      <dgm:prSet/>
      <dgm:spPr/>
      <dgm:t>
        <a:bodyPr/>
        <a:lstStyle/>
        <a:p>
          <a:endParaRPr lang="es-ES" sz="4000"/>
        </a:p>
      </dgm:t>
    </dgm:pt>
    <dgm:pt modelId="{DF45AFD5-F41B-4348-B9F1-ABCB794E694A}">
      <dgm:prSet phldrT="[Texto]" custT="1"/>
      <dgm:spPr/>
      <dgm:t>
        <a:bodyPr/>
        <a:lstStyle/>
        <a:p>
          <a:r>
            <a:rPr lang="es-ES" sz="1800" noProof="0" dirty="0"/>
            <a:t>Deliberación</a:t>
          </a:r>
        </a:p>
      </dgm:t>
    </dgm:pt>
    <dgm:pt modelId="{73F49AA7-FC03-4E1C-B7F9-EA7A88E02561}" type="parTrans" cxnId="{AB1124D2-E5B6-4863-9DD2-ED9053D6DD91}">
      <dgm:prSet/>
      <dgm:spPr/>
      <dgm:t>
        <a:bodyPr/>
        <a:lstStyle/>
        <a:p>
          <a:endParaRPr lang="es-ES" sz="4000"/>
        </a:p>
      </dgm:t>
    </dgm:pt>
    <dgm:pt modelId="{2E9B82EC-F169-4663-8D7C-4B0E551C3B9A}" type="sibTrans" cxnId="{AB1124D2-E5B6-4863-9DD2-ED9053D6DD91}">
      <dgm:prSet/>
      <dgm:spPr/>
      <dgm:t>
        <a:bodyPr/>
        <a:lstStyle/>
        <a:p>
          <a:endParaRPr lang="es-ES" sz="4000"/>
        </a:p>
      </dgm:t>
    </dgm:pt>
    <dgm:pt modelId="{C5912911-26A6-4114-985C-816AA3A78482}">
      <dgm:prSet phldrT="[Texto]" custT="1"/>
      <dgm:spPr/>
      <dgm:t>
        <a:bodyPr/>
        <a:lstStyle/>
        <a:p>
          <a:r>
            <a:rPr lang="es-ES" sz="1800" noProof="0" dirty="0"/>
            <a:t>Publicación de resultados</a:t>
          </a:r>
        </a:p>
      </dgm:t>
    </dgm:pt>
    <dgm:pt modelId="{BACFDBEC-E683-4767-BC94-EE26B7576029}" type="parTrans" cxnId="{A988E25E-E02D-45AB-BF45-B312F15E6336}">
      <dgm:prSet/>
      <dgm:spPr/>
      <dgm:t>
        <a:bodyPr/>
        <a:lstStyle/>
        <a:p>
          <a:endParaRPr lang="es-ES" sz="4000"/>
        </a:p>
      </dgm:t>
    </dgm:pt>
    <dgm:pt modelId="{4DD5CC10-2BEE-4654-955B-47D1C6234AB3}" type="sibTrans" cxnId="{A988E25E-E02D-45AB-BF45-B312F15E6336}">
      <dgm:prSet/>
      <dgm:spPr/>
      <dgm:t>
        <a:bodyPr/>
        <a:lstStyle/>
        <a:p>
          <a:endParaRPr lang="es-ES" sz="4000"/>
        </a:p>
      </dgm:t>
    </dgm:pt>
    <dgm:pt modelId="{F92BABCF-96EC-48B0-85CC-D5C91FE576A3}">
      <dgm:prSet phldrT="[Texto]" custT="1"/>
      <dgm:spPr/>
      <dgm:t>
        <a:bodyPr/>
        <a:lstStyle/>
        <a:p>
          <a:r>
            <a:rPr lang="es-ES" sz="1800" noProof="0" dirty="0"/>
            <a:t>Propuestas de mejora</a:t>
          </a:r>
        </a:p>
      </dgm:t>
    </dgm:pt>
    <dgm:pt modelId="{B2BE7CFC-0706-450A-9772-AAF35E2DC38F}" type="parTrans" cxnId="{B50FA68E-38FC-4FDB-9885-68EAF65C9F54}">
      <dgm:prSet/>
      <dgm:spPr/>
      <dgm:t>
        <a:bodyPr/>
        <a:lstStyle/>
        <a:p>
          <a:endParaRPr lang="es-ES" sz="4000"/>
        </a:p>
      </dgm:t>
    </dgm:pt>
    <dgm:pt modelId="{198BE3BC-1953-43AF-A205-215417BE6E0D}" type="sibTrans" cxnId="{B50FA68E-38FC-4FDB-9885-68EAF65C9F54}">
      <dgm:prSet/>
      <dgm:spPr/>
      <dgm:t>
        <a:bodyPr/>
        <a:lstStyle/>
        <a:p>
          <a:endParaRPr lang="es-ES" sz="4000"/>
        </a:p>
      </dgm:t>
    </dgm:pt>
    <dgm:pt modelId="{45F88CD1-4B0F-4087-A626-0D29940812AE}">
      <dgm:prSet custT="1"/>
      <dgm:spPr/>
      <dgm:t>
        <a:bodyPr/>
        <a:lstStyle/>
        <a:p>
          <a:r>
            <a:rPr lang="es-ES" sz="1800" noProof="0" dirty="0"/>
            <a:t>Revisión inicial</a:t>
          </a:r>
        </a:p>
      </dgm:t>
    </dgm:pt>
    <dgm:pt modelId="{E6398846-B2DB-4422-AF64-650531C28F81}" type="parTrans" cxnId="{9F5EE283-ABE8-421B-BEAF-8D8F2BE0CE02}">
      <dgm:prSet/>
      <dgm:spPr/>
      <dgm:t>
        <a:bodyPr/>
        <a:lstStyle/>
        <a:p>
          <a:endParaRPr lang="es-ES" sz="4000"/>
        </a:p>
      </dgm:t>
    </dgm:pt>
    <dgm:pt modelId="{205665E0-705B-4C75-8BF1-40D04A3878AA}" type="sibTrans" cxnId="{9F5EE283-ABE8-421B-BEAF-8D8F2BE0CE02}">
      <dgm:prSet/>
      <dgm:spPr/>
      <dgm:t>
        <a:bodyPr/>
        <a:lstStyle/>
        <a:p>
          <a:endParaRPr lang="es-ES" sz="4000"/>
        </a:p>
      </dgm:t>
    </dgm:pt>
    <dgm:pt modelId="{1BA59176-B704-45C3-906A-267292CF27CE}" type="pres">
      <dgm:prSet presAssocID="{CABC8698-C292-4ACA-B981-659EA842EC18}" presName="Name0" presStyleCnt="0">
        <dgm:presLayoutVars>
          <dgm:dir/>
          <dgm:resizeHandles val="exact"/>
        </dgm:presLayoutVars>
      </dgm:prSet>
      <dgm:spPr/>
    </dgm:pt>
    <dgm:pt modelId="{A88CF5F2-D226-4C7B-9F75-D5D6F0C0E922}" type="pres">
      <dgm:prSet presAssocID="{CABC8698-C292-4ACA-B981-659EA842EC18}" presName="cycle" presStyleCnt="0"/>
      <dgm:spPr/>
    </dgm:pt>
    <dgm:pt modelId="{4D23852F-296C-40AC-8422-6F07C2BBBA71}" type="pres">
      <dgm:prSet presAssocID="{0DAF2199-4C46-4986-AB75-3D5A0773985C}" presName="nodeFirstNode" presStyleLbl="node1" presStyleIdx="0" presStyleCnt="6" custScaleX="110099">
        <dgm:presLayoutVars>
          <dgm:bulletEnabled val="1"/>
        </dgm:presLayoutVars>
      </dgm:prSet>
      <dgm:spPr/>
    </dgm:pt>
    <dgm:pt modelId="{68EA5605-1FFB-46A1-A1B9-3A492C28C480}" type="pres">
      <dgm:prSet presAssocID="{03025AD8-63B9-4E2C-9C59-BA82D17D0D50}" presName="sibTransFirstNode" presStyleLbl="bgShp" presStyleIdx="0" presStyleCnt="1"/>
      <dgm:spPr/>
    </dgm:pt>
    <dgm:pt modelId="{1F128346-6598-4FB1-8EB8-E52607AC7C66}" type="pres">
      <dgm:prSet presAssocID="{45F88CD1-4B0F-4087-A626-0D29940812AE}" presName="nodeFollowingNodes" presStyleLbl="node1" presStyleIdx="1" presStyleCnt="6" custScaleX="110099">
        <dgm:presLayoutVars>
          <dgm:bulletEnabled val="1"/>
        </dgm:presLayoutVars>
      </dgm:prSet>
      <dgm:spPr/>
    </dgm:pt>
    <dgm:pt modelId="{62087003-096E-4593-9706-AAC9520CF112}" type="pres">
      <dgm:prSet presAssocID="{FC72B37E-B47B-4195-AFF0-86B09C76198C}" presName="nodeFollowingNodes" presStyleLbl="node1" presStyleIdx="2" presStyleCnt="6" custScaleX="110099">
        <dgm:presLayoutVars>
          <dgm:bulletEnabled val="1"/>
        </dgm:presLayoutVars>
      </dgm:prSet>
      <dgm:spPr/>
    </dgm:pt>
    <dgm:pt modelId="{E7163AF3-87FA-44E4-A39F-D5444F6390BB}" type="pres">
      <dgm:prSet presAssocID="{DF45AFD5-F41B-4348-B9F1-ABCB794E694A}" presName="nodeFollowingNodes" presStyleLbl="node1" presStyleIdx="3" presStyleCnt="6" custScaleX="110099">
        <dgm:presLayoutVars>
          <dgm:bulletEnabled val="1"/>
        </dgm:presLayoutVars>
      </dgm:prSet>
      <dgm:spPr/>
    </dgm:pt>
    <dgm:pt modelId="{693325A7-0D0B-46E4-B083-F7977AEB2EF8}" type="pres">
      <dgm:prSet presAssocID="{C5912911-26A6-4114-985C-816AA3A78482}" presName="nodeFollowingNodes" presStyleLbl="node1" presStyleIdx="4" presStyleCnt="6" custScaleX="110099">
        <dgm:presLayoutVars>
          <dgm:bulletEnabled val="1"/>
        </dgm:presLayoutVars>
      </dgm:prSet>
      <dgm:spPr/>
    </dgm:pt>
    <dgm:pt modelId="{99100DA7-1088-4A71-A654-EAC1D27BBB1E}" type="pres">
      <dgm:prSet presAssocID="{F92BABCF-96EC-48B0-85CC-D5C91FE576A3}" presName="nodeFollowingNodes" presStyleLbl="node1" presStyleIdx="5" presStyleCnt="6" custScaleX="110099">
        <dgm:presLayoutVars>
          <dgm:bulletEnabled val="1"/>
        </dgm:presLayoutVars>
      </dgm:prSet>
      <dgm:spPr/>
    </dgm:pt>
  </dgm:ptLst>
  <dgm:cxnLst>
    <dgm:cxn modelId="{8B87F406-14F8-43D3-B42E-777E1AAC0879}" type="presOf" srcId="{CABC8698-C292-4ACA-B981-659EA842EC18}" destId="{1BA59176-B704-45C3-906A-267292CF27CE}" srcOrd="0" destOrd="0" presId="urn:microsoft.com/office/officeart/2005/8/layout/cycle3"/>
    <dgm:cxn modelId="{DCB66A0A-E8B3-4528-8C46-42B56ADC5489}" type="presOf" srcId="{F92BABCF-96EC-48B0-85CC-D5C91FE576A3}" destId="{99100DA7-1088-4A71-A654-EAC1D27BBB1E}" srcOrd="0" destOrd="0" presId="urn:microsoft.com/office/officeart/2005/8/layout/cycle3"/>
    <dgm:cxn modelId="{6AE1345C-1640-44C9-BE2F-22E8979C5A2F}" srcId="{CABC8698-C292-4ACA-B981-659EA842EC18}" destId="{0DAF2199-4C46-4986-AB75-3D5A0773985C}" srcOrd="0" destOrd="0" parTransId="{30B34DB5-8354-431A-A3E2-FFD55AED31BA}" sibTransId="{03025AD8-63B9-4E2C-9C59-BA82D17D0D50}"/>
    <dgm:cxn modelId="{A988E25E-E02D-45AB-BF45-B312F15E6336}" srcId="{CABC8698-C292-4ACA-B981-659EA842EC18}" destId="{C5912911-26A6-4114-985C-816AA3A78482}" srcOrd="4" destOrd="0" parTransId="{BACFDBEC-E683-4767-BC94-EE26B7576029}" sibTransId="{4DD5CC10-2BEE-4654-955B-47D1C6234AB3}"/>
    <dgm:cxn modelId="{0030F382-1440-4631-ADBC-539D6EB6C218}" type="presOf" srcId="{0DAF2199-4C46-4986-AB75-3D5A0773985C}" destId="{4D23852F-296C-40AC-8422-6F07C2BBBA71}" srcOrd="0" destOrd="0" presId="urn:microsoft.com/office/officeart/2005/8/layout/cycle3"/>
    <dgm:cxn modelId="{9F5EE283-ABE8-421B-BEAF-8D8F2BE0CE02}" srcId="{CABC8698-C292-4ACA-B981-659EA842EC18}" destId="{45F88CD1-4B0F-4087-A626-0D29940812AE}" srcOrd="1" destOrd="0" parTransId="{E6398846-B2DB-4422-AF64-650531C28F81}" sibTransId="{205665E0-705B-4C75-8BF1-40D04A3878AA}"/>
    <dgm:cxn modelId="{B50FA68E-38FC-4FDB-9885-68EAF65C9F54}" srcId="{CABC8698-C292-4ACA-B981-659EA842EC18}" destId="{F92BABCF-96EC-48B0-85CC-D5C91FE576A3}" srcOrd="5" destOrd="0" parTransId="{B2BE7CFC-0706-450A-9772-AAF35E2DC38F}" sibTransId="{198BE3BC-1953-43AF-A205-215417BE6E0D}"/>
    <dgm:cxn modelId="{1A335397-43C5-48C6-977F-DD79EB684285}" type="presOf" srcId="{45F88CD1-4B0F-4087-A626-0D29940812AE}" destId="{1F128346-6598-4FB1-8EB8-E52607AC7C66}" srcOrd="0" destOrd="0" presId="urn:microsoft.com/office/officeart/2005/8/layout/cycle3"/>
    <dgm:cxn modelId="{19D4D6A5-DBAE-4DE8-BF30-4E7096B1C0FD}" type="presOf" srcId="{FC72B37E-B47B-4195-AFF0-86B09C76198C}" destId="{62087003-096E-4593-9706-AAC9520CF112}" srcOrd="0" destOrd="0" presId="urn:microsoft.com/office/officeart/2005/8/layout/cycle3"/>
    <dgm:cxn modelId="{41BCB6A8-F055-48C5-9C34-3B2BA322C3C0}" type="presOf" srcId="{C5912911-26A6-4114-985C-816AA3A78482}" destId="{693325A7-0D0B-46E4-B083-F7977AEB2EF8}" srcOrd="0" destOrd="0" presId="urn:microsoft.com/office/officeart/2005/8/layout/cycle3"/>
    <dgm:cxn modelId="{4B71DDCD-70C3-4264-9386-4C49B821D203}" type="presOf" srcId="{03025AD8-63B9-4E2C-9C59-BA82D17D0D50}" destId="{68EA5605-1FFB-46A1-A1B9-3A492C28C480}" srcOrd="0" destOrd="0" presId="urn:microsoft.com/office/officeart/2005/8/layout/cycle3"/>
    <dgm:cxn modelId="{AB1124D2-E5B6-4863-9DD2-ED9053D6DD91}" srcId="{CABC8698-C292-4ACA-B981-659EA842EC18}" destId="{DF45AFD5-F41B-4348-B9F1-ABCB794E694A}" srcOrd="3" destOrd="0" parTransId="{73F49AA7-FC03-4E1C-B7F9-EA7A88E02561}" sibTransId="{2E9B82EC-F169-4663-8D7C-4B0E551C3B9A}"/>
    <dgm:cxn modelId="{B29C09DC-4707-4648-9D27-8A81267410DD}" type="presOf" srcId="{DF45AFD5-F41B-4348-B9F1-ABCB794E694A}" destId="{E7163AF3-87FA-44E4-A39F-D5444F6390BB}" srcOrd="0" destOrd="0" presId="urn:microsoft.com/office/officeart/2005/8/layout/cycle3"/>
    <dgm:cxn modelId="{1ABE1EF6-A98A-4BA5-9DA2-657D8B7A6008}" srcId="{CABC8698-C292-4ACA-B981-659EA842EC18}" destId="{FC72B37E-B47B-4195-AFF0-86B09C76198C}" srcOrd="2" destOrd="0" parTransId="{3DAB1084-8564-4C97-812A-EE405571D4E1}" sibTransId="{71D97D05-173D-4AF9-B625-3AE36315EF6D}"/>
    <dgm:cxn modelId="{BD4AD105-393A-4813-AF1D-1CC10274E423}" type="presParOf" srcId="{1BA59176-B704-45C3-906A-267292CF27CE}" destId="{A88CF5F2-D226-4C7B-9F75-D5D6F0C0E922}" srcOrd="0" destOrd="0" presId="urn:microsoft.com/office/officeart/2005/8/layout/cycle3"/>
    <dgm:cxn modelId="{743CEFBD-0F04-440D-ACD0-27372BF87DCE}" type="presParOf" srcId="{A88CF5F2-D226-4C7B-9F75-D5D6F0C0E922}" destId="{4D23852F-296C-40AC-8422-6F07C2BBBA71}" srcOrd="0" destOrd="0" presId="urn:microsoft.com/office/officeart/2005/8/layout/cycle3"/>
    <dgm:cxn modelId="{35DA173C-859B-4B0E-A988-7135BB38B7F5}" type="presParOf" srcId="{A88CF5F2-D226-4C7B-9F75-D5D6F0C0E922}" destId="{68EA5605-1FFB-46A1-A1B9-3A492C28C480}" srcOrd="1" destOrd="0" presId="urn:microsoft.com/office/officeart/2005/8/layout/cycle3"/>
    <dgm:cxn modelId="{EEAB53EB-6A34-406C-9F75-F54B9684A242}" type="presParOf" srcId="{A88CF5F2-D226-4C7B-9F75-D5D6F0C0E922}" destId="{1F128346-6598-4FB1-8EB8-E52607AC7C66}" srcOrd="2" destOrd="0" presId="urn:microsoft.com/office/officeart/2005/8/layout/cycle3"/>
    <dgm:cxn modelId="{938AEA7E-D940-4BAE-9F5C-2BFA44B3AEE4}" type="presParOf" srcId="{A88CF5F2-D226-4C7B-9F75-D5D6F0C0E922}" destId="{62087003-096E-4593-9706-AAC9520CF112}" srcOrd="3" destOrd="0" presId="urn:microsoft.com/office/officeart/2005/8/layout/cycle3"/>
    <dgm:cxn modelId="{0D544D7E-20D3-448C-9F7F-CE655CC98AA5}" type="presParOf" srcId="{A88CF5F2-D226-4C7B-9F75-D5D6F0C0E922}" destId="{E7163AF3-87FA-44E4-A39F-D5444F6390BB}" srcOrd="4" destOrd="0" presId="urn:microsoft.com/office/officeart/2005/8/layout/cycle3"/>
    <dgm:cxn modelId="{E354092D-52F3-490D-A351-436BEB431851}" type="presParOf" srcId="{A88CF5F2-D226-4C7B-9F75-D5D6F0C0E922}" destId="{693325A7-0D0B-46E4-B083-F7977AEB2EF8}" srcOrd="5" destOrd="0" presId="urn:microsoft.com/office/officeart/2005/8/layout/cycle3"/>
    <dgm:cxn modelId="{958DDDAE-A4DA-49FA-B0D2-153E6D8412BD}" type="presParOf" srcId="{A88CF5F2-D226-4C7B-9F75-D5D6F0C0E922}" destId="{99100DA7-1088-4A71-A654-EAC1D27BBB1E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8C85EA-0BE9-4499-A75C-0C71D363BE1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5DBCD46-EE2C-4DA3-893F-4DDA6A23F76A}">
      <dgm:prSet phldrT="[Texto]" custT="1"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es-ES" sz="1600" noProof="0" dirty="0">
              <a:solidFill>
                <a:srgbClr val="0070C0"/>
              </a:solidFill>
            </a:rPr>
            <a:t>CRITERIOS DEL CONCURSO DE EMBELLECIMIENTO DE AULAS</a:t>
          </a:r>
        </a:p>
      </dgm:t>
    </dgm:pt>
    <dgm:pt modelId="{B82C24ED-2458-4A39-BB02-989A97D829D8}" type="parTrans" cxnId="{5FEBD36D-CCA5-483B-B581-BD918F694C31}">
      <dgm:prSet/>
      <dgm:spPr/>
      <dgm:t>
        <a:bodyPr/>
        <a:lstStyle/>
        <a:p>
          <a:endParaRPr lang="es-ES"/>
        </a:p>
      </dgm:t>
    </dgm:pt>
    <dgm:pt modelId="{9404F7BD-0A44-433D-810D-EA3DCCA86013}" type="sibTrans" cxnId="{5FEBD36D-CCA5-483B-B581-BD918F694C31}">
      <dgm:prSet/>
      <dgm:spPr/>
      <dgm:t>
        <a:bodyPr/>
        <a:lstStyle/>
        <a:p>
          <a:endParaRPr lang="es-ES"/>
        </a:p>
      </dgm:t>
    </dgm:pt>
    <dgm:pt modelId="{3F63DEF3-580B-4347-A236-5FA3AF09E685}">
      <dgm:prSet phldrT="[Texto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ES" noProof="0" dirty="0"/>
            <a:t>Limpieza</a:t>
          </a:r>
        </a:p>
      </dgm:t>
    </dgm:pt>
    <dgm:pt modelId="{24D593C7-D1EB-475C-BC43-D885ECBA4198}" type="parTrans" cxnId="{4FDE61DF-7812-4F3E-B4C5-B8E5728E80A7}">
      <dgm:prSet/>
      <dgm:spPr/>
      <dgm:t>
        <a:bodyPr/>
        <a:lstStyle/>
        <a:p>
          <a:endParaRPr lang="es-ES"/>
        </a:p>
      </dgm:t>
    </dgm:pt>
    <dgm:pt modelId="{E06168AC-87FC-4F78-9F3B-4BD03491BA25}" type="sibTrans" cxnId="{4FDE61DF-7812-4F3E-B4C5-B8E5728E80A7}">
      <dgm:prSet/>
      <dgm:spPr/>
      <dgm:t>
        <a:bodyPr/>
        <a:lstStyle/>
        <a:p>
          <a:endParaRPr lang="es-ES"/>
        </a:p>
      </dgm:t>
    </dgm:pt>
    <dgm:pt modelId="{0C2313ED-8061-4225-9743-59AA9CAA1E05}">
      <dgm:prSet phldrT="[Texto]"/>
      <dgm:spPr/>
      <dgm:t>
        <a:bodyPr/>
        <a:lstStyle/>
        <a:p>
          <a:r>
            <a:rPr lang="es-ES" noProof="0" dirty="0"/>
            <a:t>Pizarra</a:t>
          </a:r>
        </a:p>
      </dgm:t>
    </dgm:pt>
    <dgm:pt modelId="{2E4990D2-0745-439A-AF84-BFB5625F5F14}" type="parTrans" cxnId="{1EA25524-7EB0-4C08-8DE4-FE4F9A55C867}">
      <dgm:prSet/>
      <dgm:spPr/>
      <dgm:t>
        <a:bodyPr/>
        <a:lstStyle/>
        <a:p>
          <a:endParaRPr lang="es-ES"/>
        </a:p>
      </dgm:t>
    </dgm:pt>
    <dgm:pt modelId="{85E64982-9E40-4458-A64C-EBD2D919CC91}" type="sibTrans" cxnId="{1EA25524-7EB0-4C08-8DE4-FE4F9A55C867}">
      <dgm:prSet/>
      <dgm:spPr/>
      <dgm:t>
        <a:bodyPr/>
        <a:lstStyle/>
        <a:p>
          <a:endParaRPr lang="es-ES"/>
        </a:p>
      </dgm:t>
    </dgm:pt>
    <dgm:pt modelId="{1601B785-277E-46E3-99B7-11EE855B507A}">
      <dgm:prSet phldrT="[Texto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ES" noProof="0" dirty="0"/>
            <a:t>Orden</a:t>
          </a:r>
        </a:p>
      </dgm:t>
    </dgm:pt>
    <dgm:pt modelId="{FC0A60F2-D5C0-4EEB-94E2-A7365A6DAECC}" type="parTrans" cxnId="{12DEF851-F7F0-44C7-B562-BF0B16FB6AD0}">
      <dgm:prSet/>
      <dgm:spPr/>
      <dgm:t>
        <a:bodyPr/>
        <a:lstStyle/>
        <a:p>
          <a:endParaRPr lang="es-ES"/>
        </a:p>
      </dgm:t>
    </dgm:pt>
    <dgm:pt modelId="{D44B8973-650C-4691-9BDE-D91358BD79E5}" type="sibTrans" cxnId="{12DEF851-F7F0-44C7-B562-BF0B16FB6AD0}">
      <dgm:prSet/>
      <dgm:spPr/>
      <dgm:t>
        <a:bodyPr/>
        <a:lstStyle/>
        <a:p>
          <a:endParaRPr lang="es-ES"/>
        </a:p>
      </dgm:t>
    </dgm:pt>
    <dgm:pt modelId="{A91B172E-2DAC-40B1-B01B-DA3FBA1044D8}">
      <dgm:prSet phldrT="[Texto]"/>
      <dgm:spPr/>
      <dgm:t>
        <a:bodyPr/>
        <a:lstStyle/>
        <a:p>
          <a:r>
            <a:rPr lang="es-ES" noProof="0" dirty="0"/>
            <a:t>Mesas y sillas</a:t>
          </a:r>
        </a:p>
      </dgm:t>
    </dgm:pt>
    <dgm:pt modelId="{2B338AC1-8F2E-46BE-94DE-CF12BBECEA1A}" type="parTrans" cxnId="{BEC729A6-CEDE-44FE-AADE-AC596F10AC01}">
      <dgm:prSet/>
      <dgm:spPr/>
      <dgm:t>
        <a:bodyPr/>
        <a:lstStyle/>
        <a:p>
          <a:endParaRPr lang="es-ES"/>
        </a:p>
      </dgm:t>
    </dgm:pt>
    <dgm:pt modelId="{D2D016B7-2763-48C5-B2FD-3DCCC3B2C2DB}" type="sibTrans" cxnId="{BEC729A6-CEDE-44FE-AADE-AC596F10AC01}">
      <dgm:prSet/>
      <dgm:spPr/>
      <dgm:t>
        <a:bodyPr/>
        <a:lstStyle/>
        <a:p>
          <a:endParaRPr lang="es-ES"/>
        </a:p>
      </dgm:t>
    </dgm:pt>
    <dgm:pt modelId="{A6673653-2CA1-485E-A3DE-5FC16D0BEBBF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ES" noProof="0" dirty="0"/>
            <a:t>Decoración</a:t>
          </a:r>
        </a:p>
      </dgm:t>
    </dgm:pt>
    <dgm:pt modelId="{3B626399-F4D9-4B89-926F-7EF557F870D5}" type="parTrans" cxnId="{897EE78C-F2CE-4189-82F2-A6032DB7CE0D}">
      <dgm:prSet/>
      <dgm:spPr/>
      <dgm:t>
        <a:bodyPr/>
        <a:lstStyle/>
        <a:p>
          <a:endParaRPr lang="es-ES"/>
        </a:p>
      </dgm:t>
    </dgm:pt>
    <dgm:pt modelId="{DC9051A2-6C32-498B-A401-D69D14497B68}" type="sibTrans" cxnId="{897EE78C-F2CE-4189-82F2-A6032DB7CE0D}">
      <dgm:prSet/>
      <dgm:spPr/>
      <dgm:t>
        <a:bodyPr/>
        <a:lstStyle/>
        <a:p>
          <a:endParaRPr lang="es-ES"/>
        </a:p>
      </dgm:t>
    </dgm:pt>
    <dgm:pt modelId="{D1BAE469-E9A7-4509-97D8-D3AC10D9E00F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s-ES" noProof="0" dirty="0"/>
            <a:t>Reciclaje</a:t>
          </a:r>
        </a:p>
      </dgm:t>
    </dgm:pt>
    <dgm:pt modelId="{56C291CF-271B-4C2E-9B38-D810C4FC5FF1}" type="parTrans" cxnId="{F78528E6-48DF-4656-9255-791A75D9C010}">
      <dgm:prSet/>
      <dgm:spPr/>
      <dgm:t>
        <a:bodyPr/>
        <a:lstStyle/>
        <a:p>
          <a:endParaRPr lang="es-ES"/>
        </a:p>
      </dgm:t>
    </dgm:pt>
    <dgm:pt modelId="{49F29B60-058E-49F5-8E44-CA4981B23544}" type="sibTrans" cxnId="{F78528E6-48DF-4656-9255-791A75D9C010}">
      <dgm:prSet/>
      <dgm:spPr/>
      <dgm:t>
        <a:bodyPr/>
        <a:lstStyle/>
        <a:p>
          <a:endParaRPr lang="es-ES"/>
        </a:p>
      </dgm:t>
    </dgm:pt>
    <dgm:pt modelId="{CD5AACA7-95FA-4211-BFB5-6FD47E76026F}">
      <dgm:prSet/>
      <dgm:spPr/>
      <dgm:t>
        <a:bodyPr/>
        <a:lstStyle/>
        <a:p>
          <a:r>
            <a:rPr lang="es-ES" noProof="0" dirty="0"/>
            <a:t>Mesas</a:t>
          </a:r>
        </a:p>
      </dgm:t>
    </dgm:pt>
    <dgm:pt modelId="{AA1215D7-9B43-495F-99F5-B8BB937509F5}" type="parTrans" cxnId="{745EED95-2F79-4584-9F7A-E9D2DC0F62C9}">
      <dgm:prSet/>
      <dgm:spPr/>
      <dgm:t>
        <a:bodyPr/>
        <a:lstStyle/>
        <a:p>
          <a:endParaRPr lang="es-ES"/>
        </a:p>
      </dgm:t>
    </dgm:pt>
    <dgm:pt modelId="{FDEAAA0B-0F90-421D-944E-6C35B4BAF7D7}" type="sibTrans" cxnId="{745EED95-2F79-4584-9F7A-E9D2DC0F62C9}">
      <dgm:prSet/>
      <dgm:spPr/>
      <dgm:t>
        <a:bodyPr/>
        <a:lstStyle/>
        <a:p>
          <a:endParaRPr lang="es-ES"/>
        </a:p>
      </dgm:t>
    </dgm:pt>
    <dgm:pt modelId="{7AFC5E2F-E357-486F-AFBC-DE6F45B569F3}">
      <dgm:prSet/>
      <dgm:spPr/>
      <dgm:t>
        <a:bodyPr/>
        <a:lstStyle/>
        <a:p>
          <a:r>
            <a:rPr lang="es-ES" noProof="0" dirty="0"/>
            <a:t>Pintadas</a:t>
          </a:r>
        </a:p>
      </dgm:t>
    </dgm:pt>
    <dgm:pt modelId="{7CA6BDD1-2958-462A-BA58-D8F0657E8321}" type="parTrans" cxnId="{0139AF80-1CD0-4F60-AA3D-006735CEA35C}">
      <dgm:prSet/>
      <dgm:spPr/>
      <dgm:t>
        <a:bodyPr/>
        <a:lstStyle/>
        <a:p>
          <a:endParaRPr lang="es-ES"/>
        </a:p>
      </dgm:t>
    </dgm:pt>
    <dgm:pt modelId="{75C3F934-DE02-4EA9-9429-52551058317F}" type="sibTrans" cxnId="{0139AF80-1CD0-4F60-AA3D-006735CEA35C}">
      <dgm:prSet/>
      <dgm:spPr/>
      <dgm:t>
        <a:bodyPr/>
        <a:lstStyle/>
        <a:p>
          <a:endParaRPr lang="es-ES"/>
        </a:p>
      </dgm:t>
    </dgm:pt>
    <dgm:pt modelId="{1798D448-3617-40A4-801F-28608D42B657}">
      <dgm:prSet/>
      <dgm:spPr/>
      <dgm:t>
        <a:bodyPr/>
        <a:lstStyle/>
        <a:p>
          <a:r>
            <a:rPr lang="es-ES" noProof="0" dirty="0"/>
            <a:t>Papeleras</a:t>
          </a:r>
        </a:p>
      </dgm:t>
    </dgm:pt>
    <dgm:pt modelId="{4387DEF8-DBD7-4F14-B45F-B1BAF9DE859D}" type="parTrans" cxnId="{9F17150D-CF8E-4A9A-9C29-657BFED54FB3}">
      <dgm:prSet/>
      <dgm:spPr/>
      <dgm:t>
        <a:bodyPr/>
        <a:lstStyle/>
        <a:p>
          <a:endParaRPr lang="es-ES"/>
        </a:p>
      </dgm:t>
    </dgm:pt>
    <dgm:pt modelId="{1D0F6298-E235-4D0D-9D81-C8BEF4F9A9BB}" type="sibTrans" cxnId="{9F17150D-CF8E-4A9A-9C29-657BFED54FB3}">
      <dgm:prSet/>
      <dgm:spPr/>
      <dgm:t>
        <a:bodyPr/>
        <a:lstStyle/>
        <a:p>
          <a:endParaRPr lang="es-ES"/>
        </a:p>
      </dgm:t>
    </dgm:pt>
    <dgm:pt modelId="{CA1E1D0F-EFF2-46C3-B762-DA25CA9C04B2}">
      <dgm:prSet/>
      <dgm:spPr/>
      <dgm:t>
        <a:bodyPr/>
        <a:lstStyle/>
        <a:p>
          <a:r>
            <a:rPr lang="es-ES" noProof="0" dirty="0"/>
            <a:t>Espaciado</a:t>
          </a:r>
        </a:p>
      </dgm:t>
    </dgm:pt>
    <dgm:pt modelId="{E31F3242-7EEB-4223-8A7B-7785EC11B7C4}" type="parTrans" cxnId="{03BEE07A-33A4-4CB4-8F30-BF9640B7A6A0}">
      <dgm:prSet/>
      <dgm:spPr/>
      <dgm:t>
        <a:bodyPr/>
        <a:lstStyle/>
        <a:p>
          <a:endParaRPr lang="es-ES"/>
        </a:p>
      </dgm:t>
    </dgm:pt>
    <dgm:pt modelId="{4CB2153D-F457-46BF-AF1B-DD313CAA9AA2}" type="sibTrans" cxnId="{03BEE07A-33A4-4CB4-8F30-BF9640B7A6A0}">
      <dgm:prSet/>
      <dgm:spPr/>
      <dgm:t>
        <a:bodyPr/>
        <a:lstStyle/>
        <a:p>
          <a:endParaRPr lang="es-ES"/>
        </a:p>
      </dgm:t>
    </dgm:pt>
    <dgm:pt modelId="{41213674-6ABC-4785-AF13-CBF4C145FE29}">
      <dgm:prSet/>
      <dgm:spPr/>
      <dgm:t>
        <a:bodyPr/>
        <a:lstStyle/>
        <a:p>
          <a:r>
            <a:rPr lang="es-ES" noProof="0" dirty="0"/>
            <a:t>Pertenencias</a:t>
          </a:r>
        </a:p>
      </dgm:t>
    </dgm:pt>
    <dgm:pt modelId="{0F8918D9-9480-4B46-887C-64F6704627C6}" type="parTrans" cxnId="{29666A0F-4068-4229-9D05-23BB580791DF}">
      <dgm:prSet/>
      <dgm:spPr/>
      <dgm:t>
        <a:bodyPr/>
        <a:lstStyle/>
        <a:p>
          <a:endParaRPr lang="es-ES"/>
        </a:p>
      </dgm:t>
    </dgm:pt>
    <dgm:pt modelId="{333E7056-9EC1-4153-9288-4FAB11D2DA15}" type="sibTrans" cxnId="{29666A0F-4068-4229-9D05-23BB580791DF}">
      <dgm:prSet/>
      <dgm:spPr/>
      <dgm:t>
        <a:bodyPr/>
        <a:lstStyle/>
        <a:p>
          <a:endParaRPr lang="es-ES"/>
        </a:p>
      </dgm:t>
    </dgm:pt>
    <dgm:pt modelId="{6FC67BE5-B0C8-423F-94A9-1E6C7D37D631}">
      <dgm:prSet/>
      <dgm:spPr/>
      <dgm:t>
        <a:bodyPr/>
        <a:lstStyle/>
        <a:p>
          <a:r>
            <a:rPr lang="es-ES" noProof="0" dirty="0"/>
            <a:t>Material</a:t>
          </a:r>
        </a:p>
      </dgm:t>
    </dgm:pt>
    <dgm:pt modelId="{9D0739E9-7072-463B-8C33-8969BE201624}" type="parTrans" cxnId="{3F0AB030-E4FF-484C-929B-E19B0C52FBAF}">
      <dgm:prSet/>
      <dgm:spPr/>
      <dgm:t>
        <a:bodyPr/>
        <a:lstStyle/>
        <a:p>
          <a:endParaRPr lang="es-ES"/>
        </a:p>
      </dgm:t>
    </dgm:pt>
    <dgm:pt modelId="{CA6CAE10-7F0F-4A40-827F-29682E0E10CB}" type="sibTrans" cxnId="{3F0AB030-E4FF-484C-929B-E19B0C52FBAF}">
      <dgm:prSet/>
      <dgm:spPr/>
      <dgm:t>
        <a:bodyPr/>
        <a:lstStyle/>
        <a:p>
          <a:endParaRPr lang="es-ES"/>
        </a:p>
      </dgm:t>
    </dgm:pt>
    <dgm:pt modelId="{7851B29D-61F0-46B2-B53C-51E2D7531A85}">
      <dgm:prSet/>
      <dgm:spPr/>
      <dgm:t>
        <a:bodyPr/>
        <a:lstStyle/>
        <a:p>
          <a:r>
            <a:rPr lang="es-ES" noProof="0" dirty="0"/>
            <a:t>Carteles</a:t>
          </a:r>
        </a:p>
      </dgm:t>
    </dgm:pt>
    <dgm:pt modelId="{E22BBED2-72AF-4503-B700-613B3496BB8B}" type="parTrans" cxnId="{A036876C-DCE9-4D0B-B4B6-96C0C07376DB}">
      <dgm:prSet/>
      <dgm:spPr/>
      <dgm:t>
        <a:bodyPr/>
        <a:lstStyle/>
        <a:p>
          <a:endParaRPr lang="es-ES"/>
        </a:p>
      </dgm:t>
    </dgm:pt>
    <dgm:pt modelId="{27ED359F-10D6-4732-9C70-08CF23983828}" type="sibTrans" cxnId="{A036876C-DCE9-4D0B-B4B6-96C0C07376DB}">
      <dgm:prSet/>
      <dgm:spPr/>
      <dgm:t>
        <a:bodyPr/>
        <a:lstStyle/>
        <a:p>
          <a:endParaRPr lang="es-ES"/>
        </a:p>
      </dgm:t>
    </dgm:pt>
    <dgm:pt modelId="{152F45B1-FC57-4D85-B35F-E1594305E768}">
      <dgm:prSet/>
      <dgm:spPr/>
      <dgm:t>
        <a:bodyPr/>
        <a:lstStyle/>
        <a:p>
          <a:r>
            <a:rPr lang="es-ES" noProof="0" dirty="0"/>
            <a:t>Normas de aula</a:t>
          </a:r>
        </a:p>
      </dgm:t>
    </dgm:pt>
    <dgm:pt modelId="{EE21517E-CC22-4E30-935A-A7E366DEF130}" type="parTrans" cxnId="{B601BF3C-88C5-4D00-8418-4353B92F0AFD}">
      <dgm:prSet/>
      <dgm:spPr/>
      <dgm:t>
        <a:bodyPr/>
        <a:lstStyle/>
        <a:p>
          <a:endParaRPr lang="es-ES"/>
        </a:p>
      </dgm:t>
    </dgm:pt>
    <dgm:pt modelId="{1ED53F34-610B-4363-94B9-6353CFB51A20}" type="sibTrans" cxnId="{B601BF3C-88C5-4D00-8418-4353B92F0AFD}">
      <dgm:prSet/>
      <dgm:spPr/>
      <dgm:t>
        <a:bodyPr/>
        <a:lstStyle/>
        <a:p>
          <a:endParaRPr lang="es-ES"/>
        </a:p>
      </dgm:t>
    </dgm:pt>
    <dgm:pt modelId="{93B90C0B-0A35-40F5-A824-9A8A8223B4D6}">
      <dgm:prSet/>
      <dgm:spPr/>
      <dgm:t>
        <a:bodyPr/>
        <a:lstStyle/>
        <a:p>
          <a:r>
            <a:rPr lang="es-ES" noProof="0" dirty="0"/>
            <a:t>Contenedor</a:t>
          </a:r>
        </a:p>
      </dgm:t>
    </dgm:pt>
    <dgm:pt modelId="{EB0E0D6D-4348-4814-A4EA-B9C2C0639DF5}" type="parTrans" cxnId="{17A6E0DA-2448-4875-A29F-282EBDB0402E}">
      <dgm:prSet/>
      <dgm:spPr/>
      <dgm:t>
        <a:bodyPr/>
        <a:lstStyle/>
        <a:p>
          <a:endParaRPr lang="es-ES"/>
        </a:p>
      </dgm:t>
    </dgm:pt>
    <dgm:pt modelId="{FA3C9436-E8BE-4B71-8B2C-A312C1C13FF2}" type="sibTrans" cxnId="{17A6E0DA-2448-4875-A29F-282EBDB0402E}">
      <dgm:prSet/>
      <dgm:spPr/>
      <dgm:t>
        <a:bodyPr/>
        <a:lstStyle/>
        <a:p>
          <a:endParaRPr lang="es-ES"/>
        </a:p>
      </dgm:t>
    </dgm:pt>
    <dgm:pt modelId="{E54D2B9A-AFA7-4159-A47F-64771E5179B7}">
      <dgm:prSet/>
      <dgm:spPr/>
      <dgm:t>
        <a:bodyPr/>
        <a:lstStyle/>
        <a:p>
          <a:r>
            <a:rPr lang="es-ES" noProof="0" dirty="0"/>
            <a:t>Separación</a:t>
          </a:r>
        </a:p>
      </dgm:t>
    </dgm:pt>
    <dgm:pt modelId="{AB37B919-F489-456F-873C-AF8558A4E5F8}" type="parTrans" cxnId="{40945827-2C74-4157-96B3-C222E3F8ACA1}">
      <dgm:prSet/>
      <dgm:spPr/>
      <dgm:t>
        <a:bodyPr/>
        <a:lstStyle/>
        <a:p>
          <a:endParaRPr lang="es-ES"/>
        </a:p>
      </dgm:t>
    </dgm:pt>
    <dgm:pt modelId="{AD6E36DF-2232-4B9F-8FC6-1DBBD7B0BE09}" type="sibTrans" cxnId="{40945827-2C74-4157-96B3-C222E3F8ACA1}">
      <dgm:prSet/>
      <dgm:spPr/>
      <dgm:t>
        <a:bodyPr/>
        <a:lstStyle/>
        <a:p>
          <a:endParaRPr lang="es-ES"/>
        </a:p>
      </dgm:t>
    </dgm:pt>
    <dgm:pt modelId="{14AA695E-F3B2-4FD4-8C4E-ED6B6060ECA3}">
      <dgm:prSet/>
      <dgm:spPr/>
      <dgm:t>
        <a:bodyPr/>
        <a:lstStyle/>
        <a:p>
          <a:r>
            <a:rPr lang="es-ES" noProof="0" dirty="0"/>
            <a:t>Recogida</a:t>
          </a:r>
        </a:p>
      </dgm:t>
    </dgm:pt>
    <dgm:pt modelId="{1A8D1FFF-B3B0-48DA-8482-03DC5F8763F1}" type="parTrans" cxnId="{38B2145A-3890-41BE-8B7E-C58B1A67C9E5}">
      <dgm:prSet/>
      <dgm:spPr/>
      <dgm:t>
        <a:bodyPr/>
        <a:lstStyle/>
        <a:p>
          <a:endParaRPr lang="es-ES"/>
        </a:p>
      </dgm:t>
    </dgm:pt>
    <dgm:pt modelId="{5CD86A84-A04B-466A-9EC3-6286414BCE0D}" type="sibTrans" cxnId="{38B2145A-3890-41BE-8B7E-C58B1A67C9E5}">
      <dgm:prSet/>
      <dgm:spPr/>
      <dgm:t>
        <a:bodyPr/>
        <a:lstStyle/>
        <a:p>
          <a:endParaRPr lang="es-ES"/>
        </a:p>
      </dgm:t>
    </dgm:pt>
    <dgm:pt modelId="{BCBF8089-27FD-4404-8830-9E3A368727E5}">
      <dgm:prSet/>
      <dgm:spPr/>
      <dgm:t>
        <a:bodyPr/>
        <a:lstStyle/>
        <a:p>
          <a:r>
            <a:rPr lang="es-ES" noProof="0" dirty="0"/>
            <a:t>Selección</a:t>
          </a:r>
        </a:p>
      </dgm:t>
    </dgm:pt>
    <dgm:pt modelId="{214853EF-81D4-432F-B8DD-7AE760D805DD}" type="parTrans" cxnId="{7A93D3DA-EE9A-4D05-AF18-D51DEDF63B70}">
      <dgm:prSet/>
      <dgm:spPr/>
      <dgm:t>
        <a:bodyPr/>
        <a:lstStyle/>
        <a:p>
          <a:endParaRPr lang="es-ES"/>
        </a:p>
      </dgm:t>
    </dgm:pt>
    <dgm:pt modelId="{2D49961E-B25B-42B4-859C-1988FF9D4BCA}" type="sibTrans" cxnId="{7A93D3DA-EE9A-4D05-AF18-D51DEDF63B70}">
      <dgm:prSet/>
      <dgm:spPr/>
      <dgm:t>
        <a:bodyPr/>
        <a:lstStyle/>
        <a:p>
          <a:endParaRPr lang="es-ES"/>
        </a:p>
      </dgm:t>
    </dgm:pt>
    <dgm:pt modelId="{C349E4B4-AC2A-42AA-A5A4-0DE6B1160FF0}">
      <dgm:prSet/>
      <dgm:spPr/>
      <dgm:t>
        <a:bodyPr/>
        <a:lstStyle/>
        <a:p>
          <a:r>
            <a:rPr lang="es-ES" noProof="0" dirty="0"/>
            <a:t>Instrucciones de separación</a:t>
          </a:r>
        </a:p>
      </dgm:t>
    </dgm:pt>
    <dgm:pt modelId="{974ADFDC-EB70-4BDB-8C53-90F1300FAEF3}" type="parTrans" cxnId="{6719109F-F07A-4336-B146-8EDF8FB249BB}">
      <dgm:prSet/>
      <dgm:spPr/>
      <dgm:t>
        <a:bodyPr/>
        <a:lstStyle/>
        <a:p>
          <a:endParaRPr lang="es-ES"/>
        </a:p>
      </dgm:t>
    </dgm:pt>
    <dgm:pt modelId="{8AAB0BC0-C417-4111-B213-4178D7AC9DA1}" type="sibTrans" cxnId="{6719109F-F07A-4336-B146-8EDF8FB249BB}">
      <dgm:prSet/>
      <dgm:spPr/>
      <dgm:t>
        <a:bodyPr/>
        <a:lstStyle/>
        <a:p>
          <a:endParaRPr lang="es-ES"/>
        </a:p>
      </dgm:t>
    </dgm:pt>
    <dgm:pt modelId="{7C0E5682-14EB-44B6-9151-3A9286EF4434}" type="pres">
      <dgm:prSet presAssocID="{A38C85EA-0BE9-4499-A75C-0C71D363BE1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2A3E9D-FCCF-41B6-B7C5-5F4C04AFD74A}" type="pres">
      <dgm:prSet presAssocID="{25DBCD46-EE2C-4DA3-893F-4DDA6A23F76A}" presName="hierRoot1" presStyleCnt="0"/>
      <dgm:spPr/>
    </dgm:pt>
    <dgm:pt modelId="{528AD501-C021-45A4-B92E-81D4A38480AB}" type="pres">
      <dgm:prSet presAssocID="{25DBCD46-EE2C-4DA3-893F-4DDA6A23F76A}" presName="composite" presStyleCnt="0"/>
      <dgm:spPr/>
    </dgm:pt>
    <dgm:pt modelId="{12B67A73-3007-4877-939E-E975276B80C8}" type="pres">
      <dgm:prSet presAssocID="{25DBCD46-EE2C-4DA3-893F-4DDA6A23F76A}" presName="background" presStyleLbl="node0" presStyleIdx="0" presStyleCnt="1"/>
      <dgm:spPr/>
    </dgm:pt>
    <dgm:pt modelId="{11AA2527-4DFA-446E-9CDA-E2ACEF051B53}" type="pres">
      <dgm:prSet presAssocID="{25DBCD46-EE2C-4DA3-893F-4DDA6A23F76A}" presName="text" presStyleLbl="fgAcc0" presStyleIdx="0" presStyleCnt="1" custScaleX="384918" custScaleY="124308">
        <dgm:presLayoutVars>
          <dgm:chPref val="3"/>
        </dgm:presLayoutVars>
      </dgm:prSet>
      <dgm:spPr/>
    </dgm:pt>
    <dgm:pt modelId="{EA8B2AB7-8813-4830-9073-3040A517A2A6}" type="pres">
      <dgm:prSet presAssocID="{25DBCD46-EE2C-4DA3-893F-4DDA6A23F76A}" presName="hierChild2" presStyleCnt="0"/>
      <dgm:spPr/>
    </dgm:pt>
    <dgm:pt modelId="{98DED12F-3FCD-483F-BAA2-D9F5EF7223BB}" type="pres">
      <dgm:prSet presAssocID="{24D593C7-D1EB-475C-BC43-D885ECBA4198}" presName="Name10" presStyleLbl="parChTrans1D2" presStyleIdx="0" presStyleCnt="4"/>
      <dgm:spPr/>
    </dgm:pt>
    <dgm:pt modelId="{9D467590-A977-4000-B0C3-B5194870E6F0}" type="pres">
      <dgm:prSet presAssocID="{3F63DEF3-580B-4347-A236-5FA3AF09E685}" presName="hierRoot2" presStyleCnt="0"/>
      <dgm:spPr/>
    </dgm:pt>
    <dgm:pt modelId="{265E3495-3B15-45B0-8A32-7018E622D8E7}" type="pres">
      <dgm:prSet presAssocID="{3F63DEF3-580B-4347-A236-5FA3AF09E685}" presName="composite2" presStyleCnt="0"/>
      <dgm:spPr/>
    </dgm:pt>
    <dgm:pt modelId="{3739697A-E860-43DE-942D-444FCAF8D9E4}" type="pres">
      <dgm:prSet presAssocID="{3F63DEF3-580B-4347-A236-5FA3AF09E685}" presName="background2" presStyleLbl="node2" presStyleIdx="0" presStyleCnt="4"/>
      <dgm:spPr/>
    </dgm:pt>
    <dgm:pt modelId="{10B381A1-4C80-4CCD-A54F-9A25DC49E937}" type="pres">
      <dgm:prSet presAssocID="{3F63DEF3-580B-4347-A236-5FA3AF09E685}" presName="text2" presStyleLbl="fgAcc2" presStyleIdx="0" presStyleCnt="4">
        <dgm:presLayoutVars>
          <dgm:chPref val="3"/>
        </dgm:presLayoutVars>
      </dgm:prSet>
      <dgm:spPr/>
    </dgm:pt>
    <dgm:pt modelId="{CEC8F177-4D26-4572-83D3-F94E671CF981}" type="pres">
      <dgm:prSet presAssocID="{3F63DEF3-580B-4347-A236-5FA3AF09E685}" presName="hierChild3" presStyleCnt="0"/>
      <dgm:spPr/>
    </dgm:pt>
    <dgm:pt modelId="{87148912-C713-459A-9DDF-C3E8497E7016}" type="pres">
      <dgm:prSet presAssocID="{2E4990D2-0745-439A-AF84-BFB5625F5F14}" presName="Name17" presStyleLbl="parChTrans1D3" presStyleIdx="0" presStyleCnt="4"/>
      <dgm:spPr/>
    </dgm:pt>
    <dgm:pt modelId="{BEEE9BAC-9245-4F0E-A0EC-C901BB9A52FF}" type="pres">
      <dgm:prSet presAssocID="{0C2313ED-8061-4225-9743-59AA9CAA1E05}" presName="hierRoot3" presStyleCnt="0"/>
      <dgm:spPr/>
    </dgm:pt>
    <dgm:pt modelId="{C27579F1-7883-43BE-854E-28A98518366B}" type="pres">
      <dgm:prSet presAssocID="{0C2313ED-8061-4225-9743-59AA9CAA1E05}" presName="composite3" presStyleCnt="0"/>
      <dgm:spPr/>
    </dgm:pt>
    <dgm:pt modelId="{B55713BA-A3F8-4E9C-B7B4-3554AAE28830}" type="pres">
      <dgm:prSet presAssocID="{0C2313ED-8061-4225-9743-59AA9CAA1E05}" presName="background3" presStyleLbl="node3" presStyleIdx="0" presStyleCnt="4"/>
      <dgm:spPr/>
    </dgm:pt>
    <dgm:pt modelId="{9945AEFD-006D-4F3A-9D6C-21ADF20E7FF5}" type="pres">
      <dgm:prSet presAssocID="{0C2313ED-8061-4225-9743-59AA9CAA1E05}" presName="text3" presStyleLbl="fgAcc3" presStyleIdx="0" presStyleCnt="4">
        <dgm:presLayoutVars>
          <dgm:chPref val="3"/>
        </dgm:presLayoutVars>
      </dgm:prSet>
      <dgm:spPr/>
    </dgm:pt>
    <dgm:pt modelId="{4AF801DD-B09A-4085-9D5C-B95D00EA2C8B}" type="pres">
      <dgm:prSet presAssocID="{0C2313ED-8061-4225-9743-59AA9CAA1E05}" presName="hierChild4" presStyleCnt="0"/>
      <dgm:spPr/>
    </dgm:pt>
    <dgm:pt modelId="{7F6BEC8A-CA93-49F3-8095-0EBCBF6DC321}" type="pres">
      <dgm:prSet presAssocID="{AA1215D7-9B43-495F-99F5-B8BB937509F5}" presName="Name23" presStyleLbl="parChTrans1D4" presStyleIdx="0" presStyleCnt="11"/>
      <dgm:spPr/>
    </dgm:pt>
    <dgm:pt modelId="{967E4281-9958-4B5A-BFC8-1571C729A5A9}" type="pres">
      <dgm:prSet presAssocID="{CD5AACA7-95FA-4211-BFB5-6FD47E76026F}" presName="hierRoot4" presStyleCnt="0"/>
      <dgm:spPr/>
    </dgm:pt>
    <dgm:pt modelId="{E572F446-189A-482D-BDAA-79973B74A4CB}" type="pres">
      <dgm:prSet presAssocID="{CD5AACA7-95FA-4211-BFB5-6FD47E76026F}" presName="composite4" presStyleCnt="0"/>
      <dgm:spPr/>
    </dgm:pt>
    <dgm:pt modelId="{08EA9241-1612-43E4-8F87-4850C0891246}" type="pres">
      <dgm:prSet presAssocID="{CD5AACA7-95FA-4211-BFB5-6FD47E76026F}" presName="background4" presStyleLbl="node4" presStyleIdx="0" presStyleCnt="11"/>
      <dgm:spPr/>
    </dgm:pt>
    <dgm:pt modelId="{248EF4CA-E43E-4DC4-B7B5-99085E14BB33}" type="pres">
      <dgm:prSet presAssocID="{CD5AACA7-95FA-4211-BFB5-6FD47E76026F}" presName="text4" presStyleLbl="fgAcc4" presStyleIdx="0" presStyleCnt="11">
        <dgm:presLayoutVars>
          <dgm:chPref val="3"/>
        </dgm:presLayoutVars>
      </dgm:prSet>
      <dgm:spPr/>
    </dgm:pt>
    <dgm:pt modelId="{764F40F0-D61C-411B-BC3A-47954A77BD0C}" type="pres">
      <dgm:prSet presAssocID="{CD5AACA7-95FA-4211-BFB5-6FD47E76026F}" presName="hierChild5" presStyleCnt="0"/>
      <dgm:spPr/>
    </dgm:pt>
    <dgm:pt modelId="{B4AB78B0-8DEA-40F7-93D5-86342BA385BD}" type="pres">
      <dgm:prSet presAssocID="{7CA6BDD1-2958-462A-BA58-D8F0657E8321}" presName="Name23" presStyleLbl="parChTrans1D4" presStyleIdx="1" presStyleCnt="11"/>
      <dgm:spPr/>
    </dgm:pt>
    <dgm:pt modelId="{92C979FD-E6E5-45F7-9D24-8BD1D01278DA}" type="pres">
      <dgm:prSet presAssocID="{7AFC5E2F-E357-486F-AFBC-DE6F45B569F3}" presName="hierRoot4" presStyleCnt="0"/>
      <dgm:spPr/>
    </dgm:pt>
    <dgm:pt modelId="{DD528E1C-C381-4E45-9E7F-CCD3FE321474}" type="pres">
      <dgm:prSet presAssocID="{7AFC5E2F-E357-486F-AFBC-DE6F45B569F3}" presName="composite4" presStyleCnt="0"/>
      <dgm:spPr/>
    </dgm:pt>
    <dgm:pt modelId="{E0ECD4AC-4242-46CA-AF0A-412C3FF3B886}" type="pres">
      <dgm:prSet presAssocID="{7AFC5E2F-E357-486F-AFBC-DE6F45B569F3}" presName="background4" presStyleLbl="node4" presStyleIdx="1" presStyleCnt="11"/>
      <dgm:spPr/>
    </dgm:pt>
    <dgm:pt modelId="{7CF017C9-7215-4609-8800-0E86B74AC447}" type="pres">
      <dgm:prSet presAssocID="{7AFC5E2F-E357-486F-AFBC-DE6F45B569F3}" presName="text4" presStyleLbl="fgAcc4" presStyleIdx="1" presStyleCnt="11">
        <dgm:presLayoutVars>
          <dgm:chPref val="3"/>
        </dgm:presLayoutVars>
      </dgm:prSet>
      <dgm:spPr/>
    </dgm:pt>
    <dgm:pt modelId="{1A9DD703-8FF5-4960-9084-200A643F998F}" type="pres">
      <dgm:prSet presAssocID="{7AFC5E2F-E357-486F-AFBC-DE6F45B569F3}" presName="hierChild5" presStyleCnt="0"/>
      <dgm:spPr/>
    </dgm:pt>
    <dgm:pt modelId="{81B1D7EE-9CA1-437D-B29E-241D1B6103A8}" type="pres">
      <dgm:prSet presAssocID="{4387DEF8-DBD7-4F14-B45F-B1BAF9DE859D}" presName="Name23" presStyleLbl="parChTrans1D4" presStyleIdx="2" presStyleCnt="11"/>
      <dgm:spPr/>
    </dgm:pt>
    <dgm:pt modelId="{9456B827-4F1A-4174-819B-F0E7153B33F8}" type="pres">
      <dgm:prSet presAssocID="{1798D448-3617-40A4-801F-28608D42B657}" presName="hierRoot4" presStyleCnt="0"/>
      <dgm:spPr/>
    </dgm:pt>
    <dgm:pt modelId="{4BCBABD6-874F-41BF-A600-4BB1EB99D0A3}" type="pres">
      <dgm:prSet presAssocID="{1798D448-3617-40A4-801F-28608D42B657}" presName="composite4" presStyleCnt="0"/>
      <dgm:spPr/>
    </dgm:pt>
    <dgm:pt modelId="{F78B9A5F-79BE-49B5-AB9C-DECB40400637}" type="pres">
      <dgm:prSet presAssocID="{1798D448-3617-40A4-801F-28608D42B657}" presName="background4" presStyleLbl="node4" presStyleIdx="2" presStyleCnt="11"/>
      <dgm:spPr/>
    </dgm:pt>
    <dgm:pt modelId="{BCF81763-EE7E-42BD-9086-2EE3B1E3A7D2}" type="pres">
      <dgm:prSet presAssocID="{1798D448-3617-40A4-801F-28608D42B657}" presName="text4" presStyleLbl="fgAcc4" presStyleIdx="2" presStyleCnt="11">
        <dgm:presLayoutVars>
          <dgm:chPref val="3"/>
        </dgm:presLayoutVars>
      </dgm:prSet>
      <dgm:spPr/>
    </dgm:pt>
    <dgm:pt modelId="{B836F434-AC15-4437-AA76-2ACFDBEB0DF4}" type="pres">
      <dgm:prSet presAssocID="{1798D448-3617-40A4-801F-28608D42B657}" presName="hierChild5" presStyleCnt="0"/>
      <dgm:spPr/>
    </dgm:pt>
    <dgm:pt modelId="{ADF069B2-EE2E-490A-93D6-D22E123D33F5}" type="pres">
      <dgm:prSet presAssocID="{FC0A60F2-D5C0-4EEB-94E2-A7365A6DAECC}" presName="Name10" presStyleLbl="parChTrans1D2" presStyleIdx="1" presStyleCnt="4"/>
      <dgm:spPr/>
    </dgm:pt>
    <dgm:pt modelId="{7EE3FB69-ECBB-49E9-B37B-842720FC9FCC}" type="pres">
      <dgm:prSet presAssocID="{1601B785-277E-46E3-99B7-11EE855B507A}" presName="hierRoot2" presStyleCnt="0"/>
      <dgm:spPr/>
    </dgm:pt>
    <dgm:pt modelId="{2B60FB45-8F06-432B-A317-C3872E77EAEE}" type="pres">
      <dgm:prSet presAssocID="{1601B785-277E-46E3-99B7-11EE855B507A}" presName="composite2" presStyleCnt="0"/>
      <dgm:spPr/>
    </dgm:pt>
    <dgm:pt modelId="{4AB04E41-A495-40C6-923E-45F16111B05E}" type="pres">
      <dgm:prSet presAssocID="{1601B785-277E-46E3-99B7-11EE855B507A}" presName="background2" presStyleLbl="node2" presStyleIdx="1" presStyleCnt="4"/>
      <dgm:spPr/>
    </dgm:pt>
    <dgm:pt modelId="{980A8478-5C0C-42E8-884E-40062E28955F}" type="pres">
      <dgm:prSet presAssocID="{1601B785-277E-46E3-99B7-11EE855B507A}" presName="text2" presStyleLbl="fgAcc2" presStyleIdx="1" presStyleCnt="4">
        <dgm:presLayoutVars>
          <dgm:chPref val="3"/>
        </dgm:presLayoutVars>
      </dgm:prSet>
      <dgm:spPr/>
    </dgm:pt>
    <dgm:pt modelId="{D87B3C76-6692-49E1-A01F-236B59BB1344}" type="pres">
      <dgm:prSet presAssocID="{1601B785-277E-46E3-99B7-11EE855B507A}" presName="hierChild3" presStyleCnt="0"/>
      <dgm:spPr/>
    </dgm:pt>
    <dgm:pt modelId="{0B72C422-E3B8-44FE-BCB6-1F6E8B89D386}" type="pres">
      <dgm:prSet presAssocID="{2B338AC1-8F2E-46BE-94DE-CF12BBECEA1A}" presName="Name17" presStyleLbl="parChTrans1D3" presStyleIdx="1" presStyleCnt="4"/>
      <dgm:spPr/>
    </dgm:pt>
    <dgm:pt modelId="{DB3080D3-35B8-4D24-9950-34C21D444D00}" type="pres">
      <dgm:prSet presAssocID="{A91B172E-2DAC-40B1-B01B-DA3FBA1044D8}" presName="hierRoot3" presStyleCnt="0"/>
      <dgm:spPr/>
    </dgm:pt>
    <dgm:pt modelId="{0C75CDA4-BC32-4714-803C-6C11BACB74DD}" type="pres">
      <dgm:prSet presAssocID="{A91B172E-2DAC-40B1-B01B-DA3FBA1044D8}" presName="composite3" presStyleCnt="0"/>
      <dgm:spPr/>
    </dgm:pt>
    <dgm:pt modelId="{531A6914-A008-41BB-B2A1-1DD798908141}" type="pres">
      <dgm:prSet presAssocID="{A91B172E-2DAC-40B1-B01B-DA3FBA1044D8}" presName="background3" presStyleLbl="node3" presStyleIdx="1" presStyleCnt="4"/>
      <dgm:spPr/>
    </dgm:pt>
    <dgm:pt modelId="{135144F8-D3D5-4819-AFDC-D2E1F62BCA78}" type="pres">
      <dgm:prSet presAssocID="{A91B172E-2DAC-40B1-B01B-DA3FBA1044D8}" presName="text3" presStyleLbl="fgAcc3" presStyleIdx="1" presStyleCnt="4" custScaleX="203662">
        <dgm:presLayoutVars>
          <dgm:chPref val="3"/>
        </dgm:presLayoutVars>
      </dgm:prSet>
      <dgm:spPr/>
    </dgm:pt>
    <dgm:pt modelId="{3CD80EA1-3C69-4AF6-854F-182C768200DD}" type="pres">
      <dgm:prSet presAssocID="{A91B172E-2DAC-40B1-B01B-DA3FBA1044D8}" presName="hierChild4" presStyleCnt="0"/>
      <dgm:spPr/>
    </dgm:pt>
    <dgm:pt modelId="{94CD6070-1477-418A-B11F-65D2A402FA7C}" type="pres">
      <dgm:prSet presAssocID="{E31F3242-7EEB-4223-8A7B-7785EC11B7C4}" presName="Name23" presStyleLbl="parChTrans1D4" presStyleIdx="3" presStyleCnt="11"/>
      <dgm:spPr/>
    </dgm:pt>
    <dgm:pt modelId="{B80D7BCD-9B4F-4A8D-B1F0-345D1DBE4020}" type="pres">
      <dgm:prSet presAssocID="{CA1E1D0F-EFF2-46C3-B762-DA25CA9C04B2}" presName="hierRoot4" presStyleCnt="0"/>
      <dgm:spPr/>
    </dgm:pt>
    <dgm:pt modelId="{94650C13-69EE-4E4A-BB3B-6FC24C986587}" type="pres">
      <dgm:prSet presAssocID="{CA1E1D0F-EFF2-46C3-B762-DA25CA9C04B2}" presName="composite4" presStyleCnt="0"/>
      <dgm:spPr/>
    </dgm:pt>
    <dgm:pt modelId="{B1576FFD-9CA1-440B-A6B2-D690F8E61661}" type="pres">
      <dgm:prSet presAssocID="{CA1E1D0F-EFF2-46C3-B762-DA25CA9C04B2}" presName="background4" presStyleLbl="node4" presStyleIdx="3" presStyleCnt="11"/>
      <dgm:spPr/>
    </dgm:pt>
    <dgm:pt modelId="{19DF0071-1823-4675-AE59-BDC840E5030B}" type="pres">
      <dgm:prSet presAssocID="{CA1E1D0F-EFF2-46C3-B762-DA25CA9C04B2}" presName="text4" presStyleLbl="fgAcc4" presStyleIdx="3" presStyleCnt="11">
        <dgm:presLayoutVars>
          <dgm:chPref val="3"/>
        </dgm:presLayoutVars>
      </dgm:prSet>
      <dgm:spPr/>
    </dgm:pt>
    <dgm:pt modelId="{E749FEC7-2CC6-4D2B-846F-E20A76F8B800}" type="pres">
      <dgm:prSet presAssocID="{CA1E1D0F-EFF2-46C3-B762-DA25CA9C04B2}" presName="hierChild5" presStyleCnt="0"/>
      <dgm:spPr/>
    </dgm:pt>
    <dgm:pt modelId="{554B10A8-2DFE-4E38-BC24-F33891E1CC4F}" type="pres">
      <dgm:prSet presAssocID="{0F8918D9-9480-4B46-887C-64F6704627C6}" presName="Name23" presStyleLbl="parChTrans1D4" presStyleIdx="4" presStyleCnt="11"/>
      <dgm:spPr/>
    </dgm:pt>
    <dgm:pt modelId="{20CDE2F5-1ECC-47B3-BB12-A48EDFBFB3AE}" type="pres">
      <dgm:prSet presAssocID="{41213674-6ABC-4785-AF13-CBF4C145FE29}" presName="hierRoot4" presStyleCnt="0"/>
      <dgm:spPr/>
    </dgm:pt>
    <dgm:pt modelId="{80C5CF40-A5CD-42B4-A894-FA8E9E6F558D}" type="pres">
      <dgm:prSet presAssocID="{41213674-6ABC-4785-AF13-CBF4C145FE29}" presName="composite4" presStyleCnt="0"/>
      <dgm:spPr/>
    </dgm:pt>
    <dgm:pt modelId="{32FEB846-944B-4C5C-B640-8CB51A160938}" type="pres">
      <dgm:prSet presAssocID="{41213674-6ABC-4785-AF13-CBF4C145FE29}" presName="background4" presStyleLbl="node4" presStyleIdx="4" presStyleCnt="11"/>
      <dgm:spPr/>
    </dgm:pt>
    <dgm:pt modelId="{0F78ADE8-9A0C-4F5D-889E-1ABE63F439C3}" type="pres">
      <dgm:prSet presAssocID="{41213674-6ABC-4785-AF13-CBF4C145FE29}" presName="text4" presStyleLbl="fgAcc4" presStyleIdx="4" presStyleCnt="11" custScaleX="192900">
        <dgm:presLayoutVars>
          <dgm:chPref val="3"/>
        </dgm:presLayoutVars>
      </dgm:prSet>
      <dgm:spPr/>
    </dgm:pt>
    <dgm:pt modelId="{27DB2A03-0188-4DE5-B748-943EB7BA0495}" type="pres">
      <dgm:prSet presAssocID="{41213674-6ABC-4785-AF13-CBF4C145FE29}" presName="hierChild5" presStyleCnt="0"/>
      <dgm:spPr/>
    </dgm:pt>
    <dgm:pt modelId="{CD180E87-C8A1-4D0D-9349-A53229673A79}" type="pres">
      <dgm:prSet presAssocID="{9D0739E9-7072-463B-8C33-8969BE201624}" presName="Name23" presStyleLbl="parChTrans1D4" presStyleIdx="5" presStyleCnt="11"/>
      <dgm:spPr/>
    </dgm:pt>
    <dgm:pt modelId="{A11ADE27-FAD3-492D-96AE-D28397960109}" type="pres">
      <dgm:prSet presAssocID="{6FC67BE5-B0C8-423F-94A9-1E6C7D37D631}" presName="hierRoot4" presStyleCnt="0"/>
      <dgm:spPr/>
    </dgm:pt>
    <dgm:pt modelId="{BBD98D3A-463A-467D-81A0-5E45C66F7345}" type="pres">
      <dgm:prSet presAssocID="{6FC67BE5-B0C8-423F-94A9-1E6C7D37D631}" presName="composite4" presStyleCnt="0"/>
      <dgm:spPr/>
    </dgm:pt>
    <dgm:pt modelId="{5839A985-8A75-4F5E-8D79-67C53BBA49C0}" type="pres">
      <dgm:prSet presAssocID="{6FC67BE5-B0C8-423F-94A9-1E6C7D37D631}" presName="background4" presStyleLbl="node4" presStyleIdx="5" presStyleCnt="11"/>
      <dgm:spPr/>
    </dgm:pt>
    <dgm:pt modelId="{FD9C46FB-BCAD-4B88-8C87-C8933863D14F}" type="pres">
      <dgm:prSet presAssocID="{6FC67BE5-B0C8-423F-94A9-1E6C7D37D631}" presName="text4" presStyleLbl="fgAcc4" presStyleIdx="5" presStyleCnt="11">
        <dgm:presLayoutVars>
          <dgm:chPref val="3"/>
        </dgm:presLayoutVars>
      </dgm:prSet>
      <dgm:spPr/>
    </dgm:pt>
    <dgm:pt modelId="{8FEAE874-8B92-4CD0-AF74-F79A10586DBA}" type="pres">
      <dgm:prSet presAssocID="{6FC67BE5-B0C8-423F-94A9-1E6C7D37D631}" presName="hierChild5" presStyleCnt="0"/>
      <dgm:spPr/>
    </dgm:pt>
    <dgm:pt modelId="{DCDA5AD1-AB6C-44BB-9944-BEE1336A2A67}" type="pres">
      <dgm:prSet presAssocID="{3B626399-F4D9-4B89-926F-7EF557F870D5}" presName="Name10" presStyleLbl="parChTrans1D2" presStyleIdx="2" presStyleCnt="4"/>
      <dgm:spPr/>
    </dgm:pt>
    <dgm:pt modelId="{A954CB58-9D82-4E04-BA70-72341BAF0722}" type="pres">
      <dgm:prSet presAssocID="{A6673653-2CA1-485E-A3DE-5FC16D0BEBBF}" presName="hierRoot2" presStyleCnt="0"/>
      <dgm:spPr/>
    </dgm:pt>
    <dgm:pt modelId="{5522E6ED-7C0E-4605-820E-4A68905985F6}" type="pres">
      <dgm:prSet presAssocID="{A6673653-2CA1-485E-A3DE-5FC16D0BEBBF}" presName="composite2" presStyleCnt="0"/>
      <dgm:spPr/>
    </dgm:pt>
    <dgm:pt modelId="{C01D5475-8105-48C1-ADD6-1859C86D44B0}" type="pres">
      <dgm:prSet presAssocID="{A6673653-2CA1-485E-A3DE-5FC16D0BEBBF}" presName="background2" presStyleLbl="node2" presStyleIdx="2" presStyleCnt="4"/>
      <dgm:spPr/>
    </dgm:pt>
    <dgm:pt modelId="{E7D5D6B0-39E2-4378-91F7-4229D99D695D}" type="pres">
      <dgm:prSet presAssocID="{A6673653-2CA1-485E-A3DE-5FC16D0BEBBF}" presName="text2" presStyleLbl="fgAcc2" presStyleIdx="2" presStyleCnt="4">
        <dgm:presLayoutVars>
          <dgm:chPref val="3"/>
        </dgm:presLayoutVars>
      </dgm:prSet>
      <dgm:spPr/>
    </dgm:pt>
    <dgm:pt modelId="{7ECCB8D0-8B0D-44EF-B16E-4210F46A5DAB}" type="pres">
      <dgm:prSet presAssocID="{A6673653-2CA1-485E-A3DE-5FC16D0BEBBF}" presName="hierChild3" presStyleCnt="0"/>
      <dgm:spPr/>
    </dgm:pt>
    <dgm:pt modelId="{EF1F342D-77EA-419B-B8D8-6C7F9AC985E0}" type="pres">
      <dgm:prSet presAssocID="{E22BBED2-72AF-4503-B700-613B3496BB8B}" presName="Name17" presStyleLbl="parChTrans1D3" presStyleIdx="2" presStyleCnt="4"/>
      <dgm:spPr/>
    </dgm:pt>
    <dgm:pt modelId="{55F44054-DF7E-4D75-98D4-0BFF095F167E}" type="pres">
      <dgm:prSet presAssocID="{7851B29D-61F0-46B2-B53C-51E2D7531A85}" presName="hierRoot3" presStyleCnt="0"/>
      <dgm:spPr/>
    </dgm:pt>
    <dgm:pt modelId="{D12CC0AE-E603-4E4E-8C0C-C69FD7121E5A}" type="pres">
      <dgm:prSet presAssocID="{7851B29D-61F0-46B2-B53C-51E2D7531A85}" presName="composite3" presStyleCnt="0"/>
      <dgm:spPr/>
    </dgm:pt>
    <dgm:pt modelId="{AE9A6C10-7B34-4403-A6FE-79943028ED26}" type="pres">
      <dgm:prSet presAssocID="{7851B29D-61F0-46B2-B53C-51E2D7531A85}" presName="background3" presStyleLbl="node3" presStyleIdx="2" presStyleCnt="4"/>
      <dgm:spPr/>
    </dgm:pt>
    <dgm:pt modelId="{3D870FBC-528D-4A51-B665-38925EB9BC18}" type="pres">
      <dgm:prSet presAssocID="{7851B29D-61F0-46B2-B53C-51E2D7531A85}" presName="text3" presStyleLbl="fgAcc3" presStyleIdx="2" presStyleCnt="4">
        <dgm:presLayoutVars>
          <dgm:chPref val="3"/>
        </dgm:presLayoutVars>
      </dgm:prSet>
      <dgm:spPr/>
    </dgm:pt>
    <dgm:pt modelId="{794180D7-5E04-4A09-AD95-6F47C347F287}" type="pres">
      <dgm:prSet presAssocID="{7851B29D-61F0-46B2-B53C-51E2D7531A85}" presName="hierChild4" presStyleCnt="0"/>
      <dgm:spPr/>
    </dgm:pt>
    <dgm:pt modelId="{B8588124-1B34-4F5E-9D78-2384D6C7876F}" type="pres">
      <dgm:prSet presAssocID="{EE21517E-CC22-4E30-935A-A7E366DEF130}" presName="Name23" presStyleLbl="parChTrans1D4" presStyleIdx="6" presStyleCnt="11"/>
      <dgm:spPr/>
    </dgm:pt>
    <dgm:pt modelId="{7C697178-0F4F-4F26-9C5D-55F92201141E}" type="pres">
      <dgm:prSet presAssocID="{152F45B1-FC57-4D85-B35F-E1594305E768}" presName="hierRoot4" presStyleCnt="0"/>
      <dgm:spPr/>
    </dgm:pt>
    <dgm:pt modelId="{80355784-4B6B-41ED-AA86-537FB067B7A0}" type="pres">
      <dgm:prSet presAssocID="{152F45B1-FC57-4D85-B35F-E1594305E768}" presName="composite4" presStyleCnt="0"/>
      <dgm:spPr/>
    </dgm:pt>
    <dgm:pt modelId="{D97789C3-81EE-4136-B59F-D69EB7B1AF30}" type="pres">
      <dgm:prSet presAssocID="{152F45B1-FC57-4D85-B35F-E1594305E768}" presName="background4" presStyleLbl="node4" presStyleIdx="6" presStyleCnt="11"/>
      <dgm:spPr/>
    </dgm:pt>
    <dgm:pt modelId="{54FD3E05-EC73-445B-A904-5B226736BD17}" type="pres">
      <dgm:prSet presAssocID="{152F45B1-FC57-4D85-B35F-E1594305E768}" presName="text4" presStyleLbl="fgAcc4" presStyleIdx="6" presStyleCnt="11">
        <dgm:presLayoutVars>
          <dgm:chPref val="3"/>
        </dgm:presLayoutVars>
      </dgm:prSet>
      <dgm:spPr/>
    </dgm:pt>
    <dgm:pt modelId="{186E9935-21C7-4823-BB4B-0A7927301FB9}" type="pres">
      <dgm:prSet presAssocID="{152F45B1-FC57-4D85-B35F-E1594305E768}" presName="hierChild5" presStyleCnt="0"/>
      <dgm:spPr/>
    </dgm:pt>
    <dgm:pt modelId="{CA6A419D-1F58-4900-8165-7019FB1144A1}" type="pres">
      <dgm:prSet presAssocID="{EB0E0D6D-4348-4814-A4EA-B9C2C0639DF5}" presName="Name23" presStyleLbl="parChTrans1D4" presStyleIdx="7" presStyleCnt="11"/>
      <dgm:spPr/>
    </dgm:pt>
    <dgm:pt modelId="{942190CF-B970-4973-B1FE-60C07FE3F7B1}" type="pres">
      <dgm:prSet presAssocID="{93B90C0B-0A35-40F5-A824-9A8A8223B4D6}" presName="hierRoot4" presStyleCnt="0"/>
      <dgm:spPr/>
    </dgm:pt>
    <dgm:pt modelId="{6D70FDA9-0E97-4346-A9A9-922008111C14}" type="pres">
      <dgm:prSet presAssocID="{93B90C0B-0A35-40F5-A824-9A8A8223B4D6}" presName="composite4" presStyleCnt="0"/>
      <dgm:spPr/>
    </dgm:pt>
    <dgm:pt modelId="{ABE7B43F-F4D7-4572-AF86-DA9D73EF2CD7}" type="pres">
      <dgm:prSet presAssocID="{93B90C0B-0A35-40F5-A824-9A8A8223B4D6}" presName="background4" presStyleLbl="node4" presStyleIdx="7" presStyleCnt="11"/>
      <dgm:spPr/>
    </dgm:pt>
    <dgm:pt modelId="{8A116222-2C48-4FFF-86F0-B1B007E49788}" type="pres">
      <dgm:prSet presAssocID="{93B90C0B-0A35-40F5-A824-9A8A8223B4D6}" presName="text4" presStyleLbl="fgAcc4" presStyleIdx="7" presStyleCnt="11">
        <dgm:presLayoutVars>
          <dgm:chPref val="3"/>
        </dgm:presLayoutVars>
      </dgm:prSet>
      <dgm:spPr/>
    </dgm:pt>
    <dgm:pt modelId="{956F41B1-2CB5-48B4-846D-DD756E7D706E}" type="pres">
      <dgm:prSet presAssocID="{93B90C0B-0A35-40F5-A824-9A8A8223B4D6}" presName="hierChild5" presStyleCnt="0"/>
      <dgm:spPr/>
    </dgm:pt>
    <dgm:pt modelId="{29A70E0E-F8AD-45F7-A55F-7533A35F9A29}" type="pres">
      <dgm:prSet presAssocID="{AB37B919-F489-456F-873C-AF8558A4E5F8}" presName="Name23" presStyleLbl="parChTrans1D4" presStyleIdx="8" presStyleCnt="11"/>
      <dgm:spPr/>
    </dgm:pt>
    <dgm:pt modelId="{C46B5CFF-D21C-4CF2-9CB8-C5664C585B32}" type="pres">
      <dgm:prSet presAssocID="{E54D2B9A-AFA7-4159-A47F-64771E5179B7}" presName="hierRoot4" presStyleCnt="0"/>
      <dgm:spPr/>
    </dgm:pt>
    <dgm:pt modelId="{914FE11B-F452-4012-986D-36CE03C4C630}" type="pres">
      <dgm:prSet presAssocID="{E54D2B9A-AFA7-4159-A47F-64771E5179B7}" presName="composite4" presStyleCnt="0"/>
      <dgm:spPr/>
    </dgm:pt>
    <dgm:pt modelId="{FE69AC1C-4E6B-4107-9C18-31E87156F1E9}" type="pres">
      <dgm:prSet presAssocID="{E54D2B9A-AFA7-4159-A47F-64771E5179B7}" presName="background4" presStyleLbl="node4" presStyleIdx="8" presStyleCnt="11"/>
      <dgm:spPr/>
    </dgm:pt>
    <dgm:pt modelId="{2FF6755F-A19F-45D9-920D-01740866AC3F}" type="pres">
      <dgm:prSet presAssocID="{E54D2B9A-AFA7-4159-A47F-64771E5179B7}" presName="text4" presStyleLbl="fgAcc4" presStyleIdx="8" presStyleCnt="11">
        <dgm:presLayoutVars>
          <dgm:chPref val="3"/>
        </dgm:presLayoutVars>
      </dgm:prSet>
      <dgm:spPr/>
    </dgm:pt>
    <dgm:pt modelId="{A04DD5B8-CB79-43CF-8B98-DB2E30011F32}" type="pres">
      <dgm:prSet presAssocID="{E54D2B9A-AFA7-4159-A47F-64771E5179B7}" presName="hierChild5" presStyleCnt="0"/>
      <dgm:spPr/>
    </dgm:pt>
    <dgm:pt modelId="{E0592540-AC6D-42B5-B9AB-BA568B35E6A0}" type="pres">
      <dgm:prSet presAssocID="{56C291CF-271B-4C2E-9B38-D810C4FC5FF1}" presName="Name10" presStyleLbl="parChTrans1D2" presStyleIdx="3" presStyleCnt="4"/>
      <dgm:spPr/>
    </dgm:pt>
    <dgm:pt modelId="{5EEB79FB-5F49-42CB-BA89-D6A6690E6DA8}" type="pres">
      <dgm:prSet presAssocID="{D1BAE469-E9A7-4509-97D8-D3AC10D9E00F}" presName="hierRoot2" presStyleCnt="0"/>
      <dgm:spPr/>
    </dgm:pt>
    <dgm:pt modelId="{B45A236A-3804-47FF-94E3-3FB5CF1D3348}" type="pres">
      <dgm:prSet presAssocID="{D1BAE469-E9A7-4509-97D8-D3AC10D9E00F}" presName="composite2" presStyleCnt="0"/>
      <dgm:spPr/>
    </dgm:pt>
    <dgm:pt modelId="{ADFAB212-0AC2-4442-AE6B-43832ABA65A8}" type="pres">
      <dgm:prSet presAssocID="{D1BAE469-E9A7-4509-97D8-D3AC10D9E00F}" presName="background2" presStyleLbl="node2" presStyleIdx="3" presStyleCnt="4"/>
      <dgm:spPr/>
    </dgm:pt>
    <dgm:pt modelId="{CCC5C30A-6E4B-45E3-8DDC-F4FE5694A2C2}" type="pres">
      <dgm:prSet presAssocID="{D1BAE469-E9A7-4509-97D8-D3AC10D9E00F}" presName="text2" presStyleLbl="fgAcc2" presStyleIdx="3" presStyleCnt="4">
        <dgm:presLayoutVars>
          <dgm:chPref val="3"/>
        </dgm:presLayoutVars>
      </dgm:prSet>
      <dgm:spPr/>
    </dgm:pt>
    <dgm:pt modelId="{A0741058-6210-4EA3-8A4F-5A1A1156B551}" type="pres">
      <dgm:prSet presAssocID="{D1BAE469-E9A7-4509-97D8-D3AC10D9E00F}" presName="hierChild3" presStyleCnt="0"/>
      <dgm:spPr/>
    </dgm:pt>
    <dgm:pt modelId="{1B2B6F1A-A25B-449E-8A26-F5AC9AF90892}" type="pres">
      <dgm:prSet presAssocID="{1A8D1FFF-B3B0-48DA-8482-03DC5F8763F1}" presName="Name17" presStyleLbl="parChTrans1D3" presStyleIdx="3" presStyleCnt="4"/>
      <dgm:spPr/>
    </dgm:pt>
    <dgm:pt modelId="{C19547C3-91FE-43E9-A7A3-B5498C048EE9}" type="pres">
      <dgm:prSet presAssocID="{14AA695E-F3B2-4FD4-8C4E-ED6B6060ECA3}" presName="hierRoot3" presStyleCnt="0"/>
      <dgm:spPr/>
    </dgm:pt>
    <dgm:pt modelId="{6B6896A6-6DCA-41E6-A993-E550DC94CFEC}" type="pres">
      <dgm:prSet presAssocID="{14AA695E-F3B2-4FD4-8C4E-ED6B6060ECA3}" presName="composite3" presStyleCnt="0"/>
      <dgm:spPr/>
    </dgm:pt>
    <dgm:pt modelId="{A38C2B98-51A8-4217-91E6-86A0BF0E0283}" type="pres">
      <dgm:prSet presAssocID="{14AA695E-F3B2-4FD4-8C4E-ED6B6060ECA3}" presName="background3" presStyleLbl="node3" presStyleIdx="3" presStyleCnt="4"/>
      <dgm:spPr/>
    </dgm:pt>
    <dgm:pt modelId="{0BA26CD0-79F2-4BF4-8F7E-50931E090DD9}" type="pres">
      <dgm:prSet presAssocID="{14AA695E-F3B2-4FD4-8C4E-ED6B6060ECA3}" presName="text3" presStyleLbl="fgAcc3" presStyleIdx="3" presStyleCnt="4">
        <dgm:presLayoutVars>
          <dgm:chPref val="3"/>
        </dgm:presLayoutVars>
      </dgm:prSet>
      <dgm:spPr/>
    </dgm:pt>
    <dgm:pt modelId="{FB0111A7-A94D-4CCE-AACE-52EE54F572AB}" type="pres">
      <dgm:prSet presAssocID="{14AA695E-F3B2-4FD4-8C4E-ED6B6060ECA3}" presName="hierChild4" presStyleCnt="0"/>
      <dgm:spPr/>
    </dgm:pt>
    <dgm:pt modelId="{93124CEB-1CAA-4F6B-8D2E-D29B229D53D0}" type="pres">
      <dgm:prSet presAssocID="{214853EF-81D4-432F-B8DD-7AE760D805DD}" presName="Name23" presStyleLbl="parChTrans1D4" presStyleIdx="9" presStyleCnt="11"/>
      <dgm:spPr/>
    </dgm:pt>
    <dgm:pt modelId="{B6EC684E-3A13-4594-B84B-246B5F9FEC7D}" type="pres">
      <dgm:prSet presAssocID="{BCBF8089-27FD-4404-8830-9E3A368727E5}" presName="hierRoot4" presStyleCnt="0"/>
      <dgm:spPr/>
    </dgm:pt>
    <dgm:pt modelId="{C6AEE053-B5AA-4367-AE57-7E1F06749934}" type="pres">
      <dgm:prSet presAssocID="{BCBF8089-27FD-4404-8830-9E3A368727E5}" presName="composite4" presStyleCnt="0"/>
      <dgm:spPr/>
    </dgm:pt>
    <dgm:pt modelId="{43A43398-D76B-4D91-8668-5A2B35519C15}" type="pres">
      <dgm:prSet presAssocID="{BCBF8089-27FD-4404-8830-9E3A368727E5}" presName="background4" presStyleLbl="node4" presStyleIdx="9" presStyleCnt="11"/>
      <dgm:spPr/>
    </dgm:pt>
    <dgm:pt modelId="{609F5C36-D74A-4CA2-B93F-127BA04C60B7}" type="pres">
      <dgm:prSet presAssocID="{BCBF8089-27FD-4404-8830-9E3A368727E5}" presName="text4" presStyleLbl="fgAcc4" presStyleIdx="9" presStyleCnt="11">
        <dgm:presLayoutVars>
          <dgm:chPref val="3"/>
        </dgm:presLayoutVars>
      </dgm:prSet>
      <dgm:spPr/>
    </dgm:pt>
    <dgm:pt modelId="{DF9F1E1F-18EC-4A38-8E96-CE231034715C}" type="pres">
      <dgm:prSet presAssocID="{BCBF8089-27FD-4404-8830-9E3A368727E5}" presName="hierChild5" presStyleCnt="0"/>
      <dgm:spPr/>
    </dgm:pt>
    <dgm:pt modelId="{485BCFED-D863-444D-8A35-FC35105B2CF0}" type="pres">
      <dgm:prSet presAssocID="{974ADFDC-EB70-4BDB-8C53-90F1300FAEF3}" presName="Name23" presStyleLbl="parChTrans1D4" presStyleIdx="10" presStyleCnt="11"/>
      <dgm:spPr/>
    </dgm:pt>
    <dgm:pt modelId="{FB6AFA48-F8D0-437B-A350-610B067C34DC}" type="pres">
      <dgm:prSet presAssocID="{C349E4B4-AC2A-42AA-A5A4-0DE6B1160FF0}" presName="hierRoot4" presStyleCnt="0"/>
      <dgm:spPr/>
    </dgm:pt>
    <dgm:pt modelId="{32E8691D-E605-4496-B89C-937AD5FBCCDF}" type="pres">
      <dgm:prSet presAssocID="{C349E4B4-AC2A-42AA-A5A4-0DE6B1160FF0}" presName="composite4" presStyleCnt="0"/>
      <dgm:spPr/>
    </dgm:pt>
    <dgm:pt modelId="{C5D2AE06-20D2-4F9E-98B5-03975EB539FD}" type="pres">
      <dgm:prSet presAssocID="{C349E4B4-AC2A-42AA-A5A4-0DE6B1160FF0}" presName="background4" presStyleLbl="node4" presStyleIdx="10" presStyleCnt="11"/>
      <dgm:spPr/>
    </dgm:pt>
    <dgm:pt modelId="{BE97705E-65B7-4B0F-A444-D7D27DAF0C2C}" type="pres">
      <dgm:prSet presAssocID="{C349E4B4-AC2A-42AA-A5A4-0DE6B1160FF0}" presName="text4" presStyleLbl="fgAcc4" presStyleIdx="10" presStyleCnt="11" custScaleX="201637">
        <dgm:presLayoutVars>
          <dgm:chPref val="3"/>
        </dgm:presLayoutVars>
      </dgm:prSet>
      <dgm:spPr/>
    </dgm:pt>
    <dgm:pt modelId="{53ACC169-DA91-4E0A-8D3B-F0962915188E}" type="pres">
      <dgm:prSet presAssocID="{C349E4B4-AC2A-42AA-A5A4-0DE6B1160FF0}" presName="hierChild5" presStyleCnt="0"/>
      <dgm:spPr/>
    </dgm:pt>
  </dgm:ptLst>
  <dgm:cxnLst>
    <dgm:cxn modelId="{D8504B05-0BD3-4CDB-B5D1-B48F566D9A36}" type="presOf" srcId="{14AA695E-F3B2-4FD4-8C4E-ED6B6060ECA3}" destId="{0BA26CD0-79F2-4BF4-8F7E-50931E090DD9}" srcOrd="0" destOrd="0" presId="urn:microsoft.com/office/officeart/2005/8/layout/hierarchy1"/>
    <dgm:cxn modelId="{8790D907-989C-41A2-9195-8214A8E73A4B}" type="presOf" srcId="{BCBF8089-27FD-4404-8830-9E3A368727E5}" destId="{609F5C36-D74A-4CA2-B93F-127BA04C60B7}" srcOrd="0" destOrd="0" presId="urn:microsoft.com/office/officeart/2005/8/layout/hierarchy1"/>
    <dgm:cxn modelId="{1BE59708-15E1-41B3-A937-D9820AAF8661}" type="presOf" srcId="{E31F3242-7EEB-4223-8A7B-7785EC11B7C4}" destId="{94CD6070-1477-418A-B11F-65D2A402FA7C}" srcOrd="0" destOrd="0" presId="urn:microsoft.com/office/officeart/2005/8/layout/hierarchy1"/>
    <dgm:cxn modelId="{9F17150D-CF8E-4A9A-9C29-657BFED54FB3}" srcId="{7AFC5E2F-E357-486F-AFBC-DE6F45B569F3}" destId="{1798D448-3617-40A4-801F-28608D42B657}" srcOrd="0" destOrd="0" parTransId="{4387DEF8-DBD7-4F14-B45F-B1BAF9DE859D}" sibTransId="{1D0F6298-E235-4D0D-9D81-C8BEF4F9A9BB}"/>
    <dgm:cxn modelId="{29666A0F-4068-4229-9D05-23BB580791DF}" srcId="{CA1E1D0F-EFF2-46C3-B762-DA25CA9C04B2}" destId="{41213674-6ABC-4785-AF13-CBF4C145FE29}" srcOrd="0" destOrd="0" parTransId="{0F8918D9-9480-4B46-887C-64F6704627C6}" sibTransId="{333E7056-9EC1-4153-9288-4FAB11D2DA15}"/>
    <dgm:cxn modelId="{64EF711B-B038-45CB-9959-9C150D063511}" type="presOf" srcId="{1A8D1FFF-B3B0-48DA-8482-03DC5F8763F1}" destId="{1B2B6F1A-A25B-449E-8A26-F5AC9AF90892}" srcOrd="0" destOrd="0" presId="urn:microsoft.com/office/officeart/2005/8/layout/hierarchy1"/>
    <dgm:cxn modelId="{3FB0A21C-B875-494A-9141-C3EDE338EE21}" type="presOf" srcId="{CD5AACA7-95FA-4211-BFB5-6FD47E76026F}" destId="{248EF4CA-E43E-4DC4-B7B5-99085E14BB33}" srcOrd="0" destOrd="0" presId="urn:microsoft.com/office/officeart/2005/8/layout/hierarchy1"/>
    <dgm:cxn modelId="{3A4F501F-EEBC-4EA2-A6CC-8C11BC3A0C20}" type="presOf" srcId="{1798D448-3617-40A4-801F-28608D42B657}" destId="{BCF81763-EE7E-42BD-9086-2EE3B1E3A7D2}" srcOrd="0" destOrd="0" presId="urn:microsoft.com/office/officeart/2005/8/layout/hierarchy1"/>
    <dgm:cxn modelId="{1EA25524-7EB0-4C08-8DE4-FE4F9A55C867}" srcId="{3F63DEF3-580B-4347-A236-5FA3AF09E685}" destId="{0C2313ED-8061-4225-9743-59AA9CAA1E05}" srcOrd="0" destOrd="0" parTransId="{2E4990D2-0745-439A-AF84-BFB5625F5F14}" sibTransId="{85E64982-9E40-4458-A64C-EBD2D919CC91}"/>
    <dgm:cxn modelId="{40945827-2C74-4157-96B3-C222E3F8ACA1}" srcId="{93B90C0B-0A35-40F5-A824-9A8A8223B4D6}" destId="{E54D2B9A-AFA7-4159-A47F-64771E5179B7}" srcOrd="0" destOrd="0" parTransId="{AB37B919-F489-456F-873C-AF8558A4E5F8}" sibTransId="{AD6E36DF-2232-4B9F-8FC6-1DBBD7B0BE09}"/>
    <dgm:cxn modelId="{7F340830-B5C1-43F1-B5FB-75FFCB602837}" type="presOf" srcId="{AA1215D7-9B43-495F-99F5-B8BB937509F5}" destId="{7F6BEC8A-CA93-49F3-8095-0EBCBF6DC321}" srcOrd="0" destOrd="0" presId="urn:microsoft.com/office/officeart/2005/8/layout/hierarchy1"/>
    <dgm:cxn modelId="{3F0AB030-E4FF-484C-929B-E19B0C52FBAF}" srcId="{41213674-6ABC-4785-AF13-CBF4C145FE29}" destId="{6FC67BE5-B0C8-423F-94A9-1E6C7D37D631}" srcOrd="0" destOrd="0" parTransId="{9D0739E9-7072-463B-8C33-8969BE201624}" sibTransId="{CA6CAE10-7F0F-4A40-827F-29682E0E10CB}"/>
    <dgm:cxn modelId="{2D5ABE3B-2571-4680-8F2B-D605C4CA650D}" type="presOf" srcId="{EE21517E-CC22-4E30-935A-A7E366DEF130}" destId="{B8588124-1B34-4F5E-9D78-2384D6C7876F}" srcOrd="0" destOrd="0" presId="urn:microsoft.com/office/officeart/2005/8/layout/hierarchy1"/>
    <dgm:cxn modelId="{DED0793C-D8C8-4F71-888C-0D7D1E8F9E64}" type="presOf" srcId="{24D593C7-D1EB-475C-BC43-D885ECBA4198}" destId="{98DED12F-3FCD-483F-BAA2-D9F5EF7223BB}" srcOrd="0" destOrd="0" presId="urn:microsoft.com/office/officeart/2005/8/layout/hierarchy1"/>
    <dgm:cxn modelId="{B601BF3C-88C5-4D00-8418-4353B92F0AFD}" srcId="{7851B29D-61F0-46B2-B53C-51E2D7531A85}" destId="{152F45B1-FC57-4D85-B35F-E1594305E768}" srcOrd="0" destOrd="0" parTransId="{EE21517E-CC22-4E30-935A-A7E366DEF130}" sibTransId="{1ED53F34-610B-4363-94B9-6353CFB51A20}"/>
    <dgm:cxn modelId="{8944D23C-A338-4CD2-A939-74AC9D544C45}" type="presOf" srcId="{3F63DEF3-580B-4347-A236-5FA3AF09E685}" destId="{10B381A1-4C80-4CCD-A54F-9A25DC49E937}" srcOrd="0" destOrd="0" presId="urn:microsoft.com/office/officeart/2005/8/layout/hierarchy1"/>
    <dgm:cxn modelId="{8FC6B13F-0220-4096-8072-655CB56B01A9}" type="presOf" srcId="{A91B172E-2DAC-40B1-B01B-DA3FBA1044D8}" destId="{135144F8-D3D5-4819-AFDC-D2E1F62BCA78}" srcOrd="0" destOrd="0" presId="urn:microsoft.com/office/officeart/2005/8/layout/hierarchy1"/>
    <dgm:cxn modelId="{3C440A5D-73B7-4336-A618-2672680E34D7}" type="presOf" srcId="{E54D2B9A-AFA7-4159-A47F-64771E5179B7}" destId="{2FF6755F-A19F-45D9-920D-01740866AC3F}" srcOrd="0" destOrd="0" presId="urn:microsoft.com/office/officeart/2005/8/layout/hierarchy1"/>
    <dgm:cxn modelId="{A036876C-DCE9-4D0B-B4B6-96C0C07376DB}" srcId="{A6673653-2CA1-485E-A3DE-5FC16D0BEBBF}" destId="{7851B29D-61F0-46B2-B53C-51E2D7531A85}" srcOrd="0" destOrd="0" parTransId="{E22BBED2-72AF-4503-B700-613B3496BB8B}" sibTransId="{27ED359F-10D6-4732-9C70-08CF23983828}"/>
    <dgm:cxn modelId="{D3D0046D-D8C4-4E4B-BE6A-62E0F105149C}" type="presOf" srcId="{7CA6BDD1-2958-462A-BA58-D8F0657E8321}" destId="{B4AB78B0-8DEA-40F7-93D5-86342BA385BD}" srcOrd="0" destOrd="0" presId="urn:microsoft.com/office/officeart/2005/8/layout/hierarchy1"/>
    <dgm:cxn modelId="{5FEBD36D-CCA5-483B-B581-BD918F694C31}" srcId="{A38C85EA-0BE9-4499-A75C-0C71D363BE10}" destId="{25DBCD46-EE2C-4DA3-893F-4DDA6A23F76A}" srcOrd="0" destOrd="0" parTransId="{B82C24ED-2458-4A39-BB02-989A97D829D8}" sibTransId="{9404F7BD-0A44-433D-810D-EA3DCCA86013}"/>
    <dgm:cxn modelId="{6382D46D-9FA7-45DA-8CBB-3183356513AE}" type="presOf" srcId="{93B90C0B-0A35-40F5-A824-9A8A8223B4D6}" destId="{8A116222-2C48-4FFF-86F0-B1B007E49788}" srcOrd="0" destOrd="0" presId="urn:microsoft.com/office/officeart/2005/8/layout/hierarchy1"/>
    <dgm:cxn modelId="{3D93CB6E-7297-4EFB-AB09-1E33D0ED3290}" type="presOf" srcId="{56C291CF-271B-4C2E-9B38-D810C4FC5FF1}" destId="{E0592540-AC6D-42B5-B9AB-BA568B35E6A0}" srcOrd="0" destOrd="0" presId="urn:microsoft.com/office/officeart/2005/8/layout/hierarchy1"/>
    <dgm:cxn modelId="{12DEF851-F7F0-44C7-B562-BF0B16FB6AD0}" srcId="{25DBCD46-EE2C-4DA3-893F-4DDA6A23F76A}" destId="{1601B785-277E-46E3-99B7-11EE855B507A}" srcOrd="1" destOrd="0" parTransId="{FC0A60F2-D5C0-4EEB-94E2-A7365A6DAECC}" sibTransId="{D44B8973-650C-4691-9BDE-D91358BD79E5}"/>
    <dgm:cxn modelId="{889F2D73-94E3-479E-9862-40060096C6F0}" type="presOf" srcId="{CA1E1D0F-EFF2-46C3-B762-DA25CA9C04B2}" destId="{19DF0071-1823-4675-AE59-BDC840E5030B}" srcOrd="0" destOrd="0" presId="urn:microsoft.com/office/officeart/2005/8/layout/hierarchy1"/>
    <dgm:cxn modelId="{F7553F74-FB1C-46AE-8AC4-C602A444F244}" type="presOf" srcId="{4387DEF8-DBD7-4F14-B45F-B1BAF9DE859D}" destId="{81B1D7EE-9CA1-437D-B29E-241D1B6103A8}" srcOrd="0" destOrd="0" presId="urn:microsoft.com/office/officeart/2005/8/layout/hierarchy1"/>
    <dgm:cxn modelId="{3FECA954-F0F2-4C16-8AC7-0100DF91196D}" type="presOf" srcId="{974ADFDC-EB70-4BDB-8C53-90F1300FAEF3}" destId="{485BCFED-D863-444D-8A35-FC35105B2CF0}" srcOrd="0" destOrd="0" presId="urn:microsoft.com/office/officeart/2005/8/layout/hierarchy1"/>
    <dgm:cxn modelId="{38B2145A-3890-41BE-8B7E-C58B1A67C9E5}" srcId="{D1BAE469-E9A7-4509-97D8-D3AC10D9E00F}" destId="{14AA695E-F3B2-4FD4-8C4E-ED6B6060ECA3}" srcOrd="0" destOrd="0" parTransId="{1A8D1FFF-B3B0-48DA-8482-03DC5F8763F1}" sibTransId="{5CD86A84-A04B-466A-9EC3-6286414BCE0D}"/>
    <dgm:cxn modelId="{03BEE07A-33A4-4CB4-8F30-BF9640B7A6A0}" srcId="{A91B172E-2DAC-40B1-B01B-DA3FBA1044D8}" destId="{CA1E1D0F-EFF2-46C3-B762-DA25CA9C04B2}" srcOrd="0" destOrd="0" parTransId="{E31F3242-7EEB-4223-8A7B-7785EC11B7C4}" sibTransId="{4CB2153D-F457-46BF-AF1B-DD313CAA9AA2}"/>
    <dgm:cxn modelId="{0139AF80-1CD0-4F60-AA3D-006735CEA35C}" srcId="{CD5AACA7-95FA-4211-BFB5-6FD47E76026F}" destId="{7AFC5E2F-E357-486F-AFBC-DE6F45B569F3}" srcOrd="0" destOrd="0" parTransId="{7CA6BDD1-2958-462A-BA58-D8F0657E8321}" sibTransId="{75C3F934-DE02-4EA9-9429-52551058317F}"/>
    <dgm:cxn modelId="{EA9DA581-10A4-4256-BF66-C284B82A2A61}" type="presOf" srcId="{2E4990D2-0745-439A-AF84-BFB5625F5F14}" destId="{87148912-C713-459A-9DDF-C3E8497E7016}" srcOrd="0" destOrd="0" presId="urn:microsoft.com/office/officeart/2005/8/layout/hierarchy1"/>
    <dgm:cxn modelId="{B40A9584-D919-4A1D-8226-6A388B211696}" type="presOf" srcId="{E22BBED2-72AF-4503-B700-613B3496BB8B}" destId="{EF1F342D-77EA-419B-B8D8-6C7F9AC985E0}" srcOrd="0" destOrd="0" presId="urn:microsoft.com/office/officeart/2005/8/layout/hierarchy1"/>
    <dgm:cxn modelId="{228E188C-F490-4E0D-8DD1-378078BF393F}" type="presOf" srcId="{AB37B919-F489-456F-873C-AF8558A4E5F8}" destId="{29A70E0E-F8AD-45F7-A55F-7533A35F9A29}" srcOrd="0" destOrd="0" presId="urn:microsoft.com/office/officeart/2005/8/layout/hierarchy1"/>
    <dgm:cxn modelId="{32765F8C-8718-419A-A739-FA17E887C1BA}" type="presOf" srcId="{152F45B1-FC57-4D85-B35F-E1594305E768}" destId="{54FD3E05-EC73-445B-A904-5B226736BD17}" srcOrd="0" destOrd="0" presId="urn:microsoft.com/office/officeart/2005/8/layout/hierarchy1"/>
    <dgm:cxn modelId="{897EE78C-F2CE-4189-82F2-A6032DB7CE0D}" srcId="{25DBCD46-EE2C-4DA3-893F-4DDA6A23F76A}" destId="{A6673653-2CA1-485E-A3DE-5FC16D0BEBBF}" srcOrd="2" destOrd="0" parTransId="{3B626399-F4D9-4B89-926F-7EF557F870D5}" sibTransId="{DC9051A2-6C32-498B-A401-D69D14497B68}"/>
    <dgm:cxn modelId="{A9E1918F-16CB-4A49-AC3E-4638CCDB0A2E}" type="presOf" srcId="{214853EF-81D4-432F-B8DD-7AE760D805DD}" destId="{93124CEB-1CAA-4F6B-8D2E-D29B229D53D0}" srcOrd="0" destOrd="0" presId="urn:microsoft.com/office/officeart/2005/8/layout/hierarchy1"/>
    <dgm:cxn modelId="{C1071B90-309E-4D4C-AC2D-7CE27C32D824}" type="presOf" srcId="{C349E4B4-AC2A-42AA-A5A4-0DE6B1160FF0}" destId="{BE97705E-65B7-4B0F-A444-D7D27DAF0C2C}" srcOrd="0" destOrd="0" presId="urn:microsoft.com/office/officeart/2005/8/layout/hierarchy1"/>
    <dgm:cxn modelId="{745EED95-2F79-4584-9F7A-E9D2DC0F62C9}" srcId="{0C2313ED-8061-4225-9743-59AA9CAA1E05}" destId="{CD5AACA7-95FA-4211-BFB5-6FD47E76026F}" srcOrd="0" destOrd="0" parTransId="{AA1215D7-9B43-495F-99F5-B8BB937509F5}" sibTransId="{FDEAAA0B-0F90-421D-944E-6C35B4BAF7D7}"/>
    <dgm:cxn modelId="{DAE0F496-6A32-4ABA-A274-C6C9B0609A88}" type="presOf" srcId="{1601B785-277E-46E3-99B7-11EE855B507A}" destId="{980A8478-5C0C-42E8-884E-40062E28955F}" srcOrd="0" destOrd="0" presId="urn:microsoft.com/office/officeart/2005/8/layout/hierarchy1"/>
    <dgm:cxn modelId="{BA546298-AE8F-4974-8332-D1951409EA1D}" type="presOf" srcId="{41213674-6ABC-4785-AF13-CBF4C145FE29}" destId="{0F78ADE8-9A0C-4F5D-889E-1ABE63F439C3}" srcOrd="0" destOrd="0" presId="urn:microsoft.com/office/officeart/2005/8/layout/hierarchy1"/>
    <dgm:cxn modelId="{6719109F-F07A-4336-B146-8EDF8FB249BB}" srcId="{BCBF8089-27FD-4404-8830-9E3A368727E5}" destId="{C349E4B4-AC2A-42AA-A5A4-0DE6B1160FF0}" srcOrd="0" destOrd="0" parTransId="{974ADFDC-EB70-4BDB-8C53-90F1300FAEF3}" sibTransId="{8AAB0BC0-C417-4111-B213-4178D7AC9DA1}"/>
    <dgm:cxn modelId="{A9046B9F-0B6C-4457-91CA-E9FB83A9C5A9}" type="presOf" srcId="{D1BAE469-E9A7-4509-97D8-D3AC10D9E00F}" destId="{CCC5C30A-6E4B-45E3-8DDC-F4FE5694A2C2}" srcOrd="0" destOrd="0" presId="urn:microsoft.com/office/officeart/2005/8/layout/hierarchy1"/>
    <dgm:cxn modelId="{61F2EDA4-110D-43F3-8FA5-CC2C7152F49F}" type="presOf" srcId="{0C2313ED-8061-4225-9743-59AA9CAA1E05}" destId="{9945AEFD-006D-4F3A-9D6C-21ADF20E7FF5}" srcOrd="0" destOrd="0" presId="urn:microsoft.com/office/officeart/2005/8/layout/hierarchy1"/>
    <dgm:cxn modelId="{BEC729A6-CEDE-44FE-AADE-AC596F10AC01}" srcId="{1601B785-277E-46E3-99B7-11EE855B507A}" destId="{A91B172E-2DAC-40B1-B01B-DA3FBA1044D8}" srcOrd="0" destOrd="0" parTransId="{2B338AC1-8F2E-46BE-94DE-CF12BBECEA1A}" sibTransId="{D2D016B7-2763-48C5-B2FD-3DCCC3B2C2DB}"/>
    <dgm:cxn modelId="{7A694FAC-80FB-41D8-AC70-0D47076E54F4}" type="presOf" srcId="{3B626399-F4D9-4B89-926F-7EF557F870D5}" destId="{DCDA5AD1-AB6C-44BB-9944-BEE1336A2A67}" srcOrd="0" destOrd="0" presId="urn:microsoft.com/office/officeart/2005/8/layout/hierarchy1"/>
    <dgm:cxn modelId="{28CC15B3-0CDA-4F07-A591-1042F2DD533D}" type="presOf" srcId="{2B338AC1-8F2E-46BE-94DE-CF12BBECEA1A}" destId="{0B72C422-E3B8-44FE-BCB6-1F6E8B89D386}" srcOrd="0" destOrd="0" presId="urn:microsoft.com/office/officeart/2005/8/layout/hierarchy1"/>
    <dgm:cxn modelId="{118BE3B3-3465-409B-B988-2FA49E13E84E}" type="presOf" srcId="{7AFC5E2F-E357-486F-AFBC-DE6F45B569F3}" destId="{7CF017C9-7215-4609-8800-0E86B74AC447}" srcOrd="0" destOrd="0" presId="urn:microsoft.com/office/officeart/2005/8/layout/hierarchy1"/>
    <dgm:cxn modelId="{C8AAC9D0-0935-49B4-A3F7-220E453E32DF}" type="presOf" srcId="{7851B29D-61F0-46B2-B53C-51E2D7531A85}" destId="{3D870FBC-528D-4A51-B665-38925EB9BC18}" srcOrd="0" destOrd="0" presId="urn:microsoft.com/office/officeart/2005/8/layout/hierarchy1"/>
    <dgm:cxn modelId="{855B88D9-1462-46DF-B87D-9F34C8ED7A48}" type="presOf" srcId="{A38C85EA-0BE9-4499-A75C-0C71D363BE10}" destId="{7C0E5682-14EB-44B6-9151-3A9286EF4434}" srcOrd="0" destOrd="0" presId="urn:microsoft.com/office/officeart/2005/8/layout/hierarchy1"/>
    <dgm:cxn modelId="{7A93D3DA-EE9A-4D05-AF18-D51DEDF63B70}" srcId="{14AA695E-F3B2-4FD4-8C4E-ED6B6060ECA3}" destId="{BCBF8089-27FD-4404-8830-9E3A368727E5}" srcOrd="0" destOrd="0" parTransId="{214853EF-81D4-432F-B8DD-7AE760D805DD}" sibTransId="{2D49961E-B25B-42B4-859C-1988FF9D4BCA}"/>
    <dgm:cxn modelId="{17A6E0DA-2448-4875-A29F-282EBDB0402E}" srcId="{152F45B1-FC57-4D85-B35F-E1594305E768}" destId="{93B90C0B-0A35-40F5-A824-9A8A8223B4D6}" srcOrd="0" destOrd="0" parTransId="{EB0E0D6D-4348-4814-A4EA-B9C2C0639DF5}" sibTransId="{FA3C9436-E8BE-4B71-8B2C-A312C1C13FF2}"/>
    <dgm:cxn modelId="{0FC62BDF-6305-4B0B-8DC0-38F8316D61B8}" type="presOf" srcId="{9D0739E9-7072-463B-8C33-8969BE201624}" destId="{CD180E87-C8A1-4D0D-9349-A53229673A79}" srcOrd="0" destOrd="0" presId="urn:microsoft.com/office/officeart/2005/8/layout/hierarchy1"/>
    <dgm:cxn modelId="{4FDE61DF-7812-4F3E-B4C5-B8E5728E80A7}" srcId="{25DBCD46-EE2C-4DA3-893F-4DDA6A23F76A}" destId="{3F63DEF3-580B-4347-A236-5FA3AF09E685}" srcOrd="0" destOrd="0" parTransId="{24D593C7-D1EB-475C-BC43-D885ECBA4198}" sibTransId="{E06168AC-87FC-4F78-9F3B-4BD03491BA25}"/>
    <dgm:cxn modelId="{F78528E6-48DF-4656-9255-791A75D9C010}" srcId="{25DBCD46-EE2C-4DA3-893F-4DDA6A23F76A}" destId="{D1BAE469-E9A7-4509-97D8-D3AC10D9E00F}" srcOrd="3" destOrd="0" parTransId="{56C291CF-271B-4C2E-9B38-D810C4FC5FF1}" sibTransId="{49F29B60-058E-49F5-8E44-CA4981B23544}"/>
    <dgm:cxn modelId="{2CF556E9-C0B7-41EC-BF08-B88A8FD5E7E0}" type="presOf" srcId="{0F8918D9-9480-4B46-887C-64F6704627C6}" destId="{554B10A8-2DFE-4E38-BC24-F33891E1CC4F}" srcOrd="0" destOrd="0" presId="urn:microsoft.com/office/officeart/2005/8/layout/hierarchy1"/>
    <dgm:cxn modelId="{855592F3-5053-4E03-B671-AF80E202E153}" type="presOf" srcId="{6FC67BE5-B0C8-423F-94A9-1E6C7D37D631}" destId="{FD9C46FB-BCAD-4B88-8C87-C8933863D14F}" srcOrd="0" destOrd="0" presId="urn:microsoft.com/office/officeart/2005/8/layout/hierarchy1"/>
    <dgm:cxn modelId="{B4649FF4-DE15-4D2D-BCEF-34F9D2D0DCE0}" type="presOf" srcId="{EB0E0D6D-4348-4814-A4EA-B9C2C0639DF5}" destId="{CA6A419D-1F58-4900-8165-7019FB1144A1}" srcOrd="0" destOrd="0" presId="urn:microsoft.com/office/officeart/2005/8/layout/hierarchy1"/>
    <dgm:cxn modelId="{F352ADF5-FAC9-44A4-8EFE-17361471B345}" type="presOf" srcId="{A6673653-2CA1-485E-A3DE-5FC16D0BEBBF}" destId="{E7D5D6B0-39E2-4378-91F7-4229D99D695D}" srcOrd="0" destOrd="0" presId="urn:microsoft.com/office/officeart/2005/8/layout/hierarchy1"/>
    <dgm:cxn modelId="{EDC3EEF9-4E77-4DE8-908E-B3742194C1FB}" type="presOf" srcId="{25DBCD46-EE2C-4DA3-893F-4DDA6A23F76A}" destId="{11AA2527-4DFA-446E-9CDA-E2ACEF051B53}" srcOrd="0" destOrd="0" presId="urn:microsoft.com/office/officeart/2005/8/layout/hierarchy1"/>
    <dgm:cxn modelId="{4703B8FF-9A69-4C53-B17B-0A168F37B55C}" type="presOf" srcId="{FC0A60F2-D5C0-4EEB-94E2-A7365A6DAECC}" destId="{ADF069B2-EE2E-490A-93D6-D22E123D33F5}" srcOrd="0" destOrd="0" presId="urn:microsoft.com/office/officeart/2005/8/layout/hierarchy1"/>
    <dgm:cxn modelId="{57508BDE-9743-42C4-91A2-18E1496CF59C}" type="presParOf" srcId="{7C0E5682-14EB-44B6-9151-3A9286EF4434}" destId="{4A2A3E9D-FCCF-41B6-B7C5-5F4C04AFD74A}" srcOrd="0" destOrd="0" presId="urn:microsoft.com/office/officeart/2005/8/layout/hierarchy1"/>
    <dgm:cxn modelId="{362ED975-3B22-4F5E-BC49-A280B0C21B33}" type="presParOf" srcId="{4A2A3E9D-FCCF-41B6-B7C5-5F4C04AFD74A}" destId="{528AD501-C021-45A4-B92E-81D4A38480AB}" srcOrd="0" destOrd="0" presId="urn:microsoft.com/office/officeart/2005/8/layout/hierarchy1"/>
    <dgm:cxn modelId="{33F6B24D-AB75-4455-BA64-48FFD22784FE}" type="presParOf" srcId="{528AD501-C021-45A4-B92E-81D4A38480AB}" destId="{12B67A73-3007-4877-939E-E975276B80C8}" srcOrd="0" destOrd="0" presId="urn:microsoft.com/office/officeart/2005/8/layout/hierarchy1"/>
    <dgm:cxn modelId="{FD8E52D9-F868-4FFC-8E4E-0865ADA534F3}" type="presParOf" srcId="{528AD501-C021-45A4-B92E-81D4A38480AB}" destId="{11AA2527-4DFA-446E-9CDA-E2ACEF051B53}" srcOrd="1" destOrd="0" presId="urn:microsoft.com/office/officeart/2005/8/layout/hierarchy1"/>
    <dgm:cxn modelId="{A81D8C15-BAA0-4DAD-83F3-3DC363DFE2BF}" type="presParOf" srcId="{4A2A3E9D-FCCF-41B6-B7C5-5F4C04AFD74A}" destId="{EA8B2AB7-8813-4830-9073-3040A517A2A6}" srcOrd="1" destOrd="0" presId="urn:microsoft.com/office/officeart/2005/8/layout/hierarchy1"/>
    <dgm:cxn modelId="{9A5A78A5-F446-4B6B-88EC-FAA04AAF5707}" type="presParOf" srcId="{EA8B2AB7-8813-4830-9073-3040A517A2A6}" destId="{98DED12F-3FCD-483F-BAA2-D9F5EF7223BB}" srcOrd="0" destOrd="0" presId="urn:microsoft.com/office/officeart/2005/8/layout/hierarchy1"/>
    <dgm:cxn modelId="{C440734D-2329-4246-8135-3031B71F23A4}" type="presParOf" srcId="{EA8B2AB7-8813-4830-9073-3040A517A2A6}" destId="{9D467590-A977-4000-B0C3-B5194870E6F0}" srcOrd="1" destOrd="0" presId="urn:microsoft.com/office/officeart/2005/8/layout/hierarchy1"/>
    <dgm:cxn modelId="{714109BC-18DE-4732-A0B5-AE675FC93DBF}" type="presParOf" srcId="{9D467590-A977-4000-B0C3-B5194870E6F0}" destId="{265E3495-3B15-45B0-8A32-7018E622D8E7}" srcOrd="0" destOrd="0" presId="urn:microsoft.com/office/officeart/2005/8/layout/hierarchy1"/>
    <dgm:cxn modelId="{F149AF69-6A5A-4D8B-8B1E-9F46D988B31D}" type="presParOf" srcId="{265E3495-3B15-45B0-8A32-7018E622D8E7}" destId="{3739697A-E860-43DE-942D-444FCAF8D9E4}" srcOrd="0" destOrd="0" presId="urn:microsoft.com/office/officeart/2005/8/layout/hierarchy1"/>
    <dgm:cxn modelId="{74F76F3C-CD31-4292-ADD1-5238207C1FDF}" type="presParOf" srcId="{265E3495-3B15-45B0-8A32-7018E622D8E7}" destId="{10B381A1-4C80-4CCD-A54F-9A25DC49E937}" srcOrd="1" destOrd="0" presId="urn:microsoft.com/office/officeart/2005/8/layout/hierarchy1"/>
    <dgm:cxn modelId="{933061D7-DED8-4040-A53E-2D07AB23F661}" type="presParOf" srcId="{9D467590-A977-4000-B0C3-B5194870E6F0}" destId="{CEC8F177-4D26-4572-83D3-F94E671CF981}" srcOrd="1" destOrd="0" presId="urn:microsoft.com/office/officeart/2005/8/layout/hierarchy1"/>
    <dgm:cxn modelId="{F18AE95B-BEA3-4345-A4DF-244DE8AFC5CA}" type="presParOf" srcId="{CEC8F177-4D26-4572-83D3-F94E671CF981}" destId="{87148912-C713-459A-9DDF-C3E8497E7016}" srcOrd="0" destOrd="0" presId="urn:microsoft.com/office/officeart/2005/8/layout/hierarchy1"/>
    <dgm:cxn modelId="{EE988077-73DD-4272-8FAB-FA67879B4491}" type="presParOf" srcId="{CEC8F177-4D26-4572-83D3-F94E671CF981}" destId="{BEEE9BAC-9245-4F0E-A0EC-C901BB9A52FF}" srcOrd="1" destOrd="0" presId="urn:microsoft.com/office/officeart/2005/8/layout/hierarchy1"/>
    <dgm:cxn modelId="{281E0969-87FD-4D97-AA1E-BC0E49CBF2E5}" type="presParOf" srcId="{BEEE9BAC-9245-4F0E-A0EC-C901BB9A52FF}" destId="{C27579F1-7883-43BE-854E-28A98518366B}" srcOrd="0" destOrd="0" presId="urn:microsoft.com/office/officeart/2005/8/layout/hierarchy1"/>
    <dgm:cxn modelId="{A3F6EDA9-1928-49EA-ADFB-357FBA0F2D30}" type="presParOf" srcId="{C27579F1-7883-43BE-854E-28A98518366B}" destId="{B55713BA-A3F8-4E9C-B7B4-3554AAE28830}" srcOrd="0" destOrd="0" presId="urn:microsoft.com/office/officeart/2005/8/layout/hierarchy1"/>
    <dgm:cxn modelId="{4A8BA2D7-C0F6-443E-9226-59F5F5086B92}" type="presParOf" srcId="{C27579F1-7883-43BE-854E-28A98518366B}" destId="{9945AEFD-006D-4F3A-9D6C-21ADF20E7FF5}" srcOrd="1" destOrd="0" presId="urn:microsoft.com/office/officeart/2005/8/layout/hierarchy1"/>
    <dgm:cxn modelId="{B432C7F7-B09A-4FA9-B279-1253F86F4660}" type="presParOf" srcId="{BEEE9BAC-9245-4F0E-A0EC-C901BB9A52FF}" destId="{4AF801DD-B09A-4085-9D5C-B95D00EA2C8B}" srcOrd="1" destOrd="0" presId="urn:microsoft.com/office/officeart/2005/8/layout/hierarchy1"/>
    <dgm:cxn modelId="{3E936E50-9A16-4C93-9D71-CFCCACCD8344}" type="presParOf" srcId="{4AF801DD-B09A-4085-9D5C-B95D00EA2C8B}" destId="{7F6BEC8A-CA93-49F3-8095-0EBCBF6DC321}" srcOrd="0" destOrd="0" presId="urn:microsoft.com/office/officeart/2005/8/layout/hierarchy1"/>
    <dgm:cxn modelId="{31ABC4F4-7A85-4717-A35B-D4C942BEF308}" type="presParOf" srcId="{4AF801DD-B09A-4085-9D5C-B95D00EA2C8B}" destId="{967E4281-9958-4B5A-BFC8-1571C729A5A9}" srcOrd="1" destOrd="0" presId="urn:microsoft.com/office/officeart/2005/8/layout/hierarchy1"/>
    <dgm:cxn modelId="{0ED94C05-58E6-4638-89B7-1592A913AD44}" type="presParOf" srcId="{967E4281-9958-4B5A-BFC8-1571C729A5A9}" destId="{E572F446-189A-482D-BDAA-79973B74A4CB}" srcOrd="0" destOrd="0" presId="urn:microsoft.com/office/officeart/2005/8/layout/hierarchy1"/>
    <dgm:cxn modelId="{2DC9F505-61F3-400E-A843-2C06F0562F6F}" type="presParOf" srcId="{E572F446-189A-482D-BDAA-79973B74A4CB}" destId="{08EA9241-1612-43E4-8F87-4850C0891246}" srcOrd="0" destOrd="0" presId="urn:microsoft.com/office/officeart/2005/8/layout/hierarchy1"/>
    <dgm:cxn modelId="{31EDA322-3DF3-4081-858A-40D86EDE3AF3}" type="presParOf" srcId="{E572F446-189A-482D-BDAA-79973B74A4CB}" destId="{248EF4CA-E43E-4DC4-B7B5-99085E14BB33}" srcOrd="1" destOrd="0" presId="urn:microsoft.com/office/officeart/2005/8/layout/hierarchy1"/>
    <dgm:cxn modelId="{2C14FE02-C35A-474B-8E73-3AC9062F7646}" type="presParOf" srcId="{967E4281-9958-4B5A-BFC8-1571C729A5A9}" destId="{764F40F0-D61C-411B-BC3A-47954A77BD0C}" srcOrd="1" destOrd="0" presId="urn:microsoft.com/office/officeart/2005/8/layout/hierarchy1"/>
    <dgm:cxn modelId="{00E28779-E48A-4668-9EC2-484D12534350}" type="presParOf" srcId="{764F40F0-D61C-411B-BC3A-47954A77BD0C}" destId="{B4AB78B0-8DEA-40F7-93D5-86342BA385BD}" srcOrd="0" destOrd="0" presId="urn:microsoft.com/office/officeart/2005/8/layout/hierarchy1"/>
    <dgm:cxn modelId="{80109137-6157-4313-83EB-FE621F358A19}" type="presParOf" srcId="{764F40F0-D61C-411B-BC3A-47954A77BD0C}" destId="{92C979FD-E6E5-45F7-9D24-8BD1D01278DA}" srcOrd="1" destOrd="0" presId="urn:microsoft.com/office/officeart/2005/8/layout/hierarchy1"/>
    <dgm:cxn modelId="{64691CB5-E615-41A4-8F91-711763D21B4E}" type="presParOf" srcId="{92C979FD-E6E5-45F7-9D24-8BD1D01278DA}" destId="{DD528E1C-C381-4E45-9E7F-CCD3FE321474}" srcOrd="0" destOrd="0" presId="urn:microsoft.com/office/officeart/2005/8/layout/hierarchy1"/>
    <dgm:cxn modelId="{5AB937BE-3BF6-4F1A-8203-CD9930520162}" type="presParOf" srcId="{DD528E1C-C381-4E45-9E7F-CCD3FE321474}" destId="{E0ECD4AC-4242-46CA-AF0A-412C3FF3B886}" srcOrd="0" destOrd="0" presId="urn:microsoft.com/office/officeart/2005/8/layout/hierarchy1"/>
    <dgm:cxn modelId="{C35B0EA9-7C67-457F-8B03-602FE7EC1CA0}" type="presParOf" srcId="{DD528E1C-C381-4E45-9E7F-CCD3FE321474}" destId="{7CF017C9-7215-4609-8800-0E86B74AC447}" srcOrd="1" destOrd="0" presId="urn:microsoft.com/office/officeart/2005/8/layout/hierarchy1"/>
    <dgm:cxn modelId="{F510962C-7A09-4F0E-8297-3A9B551E1DAC}" type="presParOf" srcId="{92C979FD-E6E5-45F7-9D24-8BD1D01278DA}" destId="{1A9DD703-8FF5-4960-9084-200A643F998F}" srcOrd="1" destOrd="0" presId="urn:microsoft.com/office/officeart/2005/8/layout/hierarchy1"/>
    <dgm:cxn modelId="{930708B5-421E-47C4-B497-1BC29D0C973A}" type="presParOf" srcId="{1A9DD703-8FF5-4960-9084-200A643F998F}" destId="{81B1D7EE-9CA1-437D-B29E-241D1B6103A8}" srcOrd="0" destOrd="0" presId="urn:microsoft.com/office/officeart/2005/8/layout/hierarchy1"/>
    <dgm:cxn modelId="{F64407F3-1073-4F3D-9D8A-ABCC87C47376}" type="presParOf" srcId="{1A9DD703-8FF5-4960-9084-200A643F998F}" destId="{9456B827-4F1A-4174-819B-F0E7153B33F8}" srcOrd="1" destOrd="0" presId="urn:microsoft.com/office/officeart/2005/8/layout/hierarchy1"/>
    <dgm:cxn modelId="{9C6B1833-DCB9-44F4-BD7D-AB002F8BCC1E}" type="presParOf" srcId="{9456B827-4F1A-4174-819B-F0E7153B33F8}" destId="{4BCBABD6-874F-41BF-A600-4BB1EB99D0A3}" srcOrd="0" destOrd="0" presId="urn:microsoft.com/office/officeart/2005/8/layout/hierarchy1"/>
    <dgm:cxn modelId="{6FDED57F-70F9-49AF-8F04-D516C6BB317C}" type="presParOf" srcId="{4BCBABD6-874F-41BF-A600-4BB1EB99D0A3}" destId="{F78B9A5F-79BE-49B5-AB9C-DECB40400637}" srcOrd="0" destOrd="0" presId="urn:microsoft.com/office/officeart/2005/8/layout/hierarchy1"/>
    <dgm:cxn modelId="{E542A88A-95C7-4692-A986-F1C5704915B5}" type="presParOf" srcId="{4BCBABD6-874F-41BF-A600-4BB1EB99D0A3}" destId="{BCF81763-EE7E-42BD-9086-2EE3B1E3A7D2}" srcOrd="1" destOrd="0" presId="urn:microsoft.com/office/officeart/2005/8/layout/hierarchy1"/>
    <dgm:cxn modelId="{2BFFA8AF-74A0-40D7-8993-44F6BF7871AB}" type="presParOf" srcId="{9456B827-4F1A-4174-819B-F0E7153B33F8}" destId="{B836F434-AC15-4437-AA76-2ACFDBEB0DF4}" srcOrd="1" destOrd="0" presId="urn:microsoft.com/office/officeart/2005/8/layout/hierarchy1"/>
    <dgm:cxn modelId="{B7442EAB-4390-4346-97C5-24C610AD0CBB}" type="presParOf" srcId="{EA8B2AB7-8813-4830-9073-3040A517A2A6}" destId="{ADF069B2-EE2E-490A-93D6-D22E123D33F5}" srcOrd="2" destOrd="0" presId="urn:microsoft.com/office/officeart/2005/8/layout/hierarchy1"/>
    <dgm:cxn modelId="{EDCEA212-3B7B-4B9B-AA3B-19E4BC3A760B}" type="presParOf" srcId="{EA8B2AB7-8813-4830-9073-3040A517A2A6}" destId="{7EE3FB69-ECBB-49E9-B37B-842720FC9FCC}" srcOrd="3" destOrd="0" presId="urn:microsoft.com/office/officeart/2005/8/layout/hierarchy1"/>
    <dgm:cxn modelId="{682782A8-21CF-42BA-973C-15FCD3E30322}" type="presParOf" srcId="{7EE3FB69-ECBB-49E9-B37B-842720FC9FCC}" destId="{2B60FB45-8F06-432B-A317-C3872E77EAEE}" srcOrd="0" destOrd="0" presId="urn:microsoft.com/office/officeart/2005/8/layout/hierarchy1"/>
    <dgm:cxn modelId="{DE0F5272-4456-482F-9ACA-4AB213D5F6C4}" type="presParOf" srcId="{2B60FB45-8F06-432B-A317-C3872E77EAEE}" destId="{4AB04E41-A495-40C6-923E-45F16111B05E}" srcOrd="0" destOrd="0" presId="urn:microsoft.com/office/officeart/2005/8/layout/hierarchy1"/>
    <dgm:cxn modelId="{8F9FD1C5-04C9-4BA6-AA24-EC626266AC9E}" type="presParOf" srcId="{2B60FB45-8F06-432B-A317-C3872E77EAEE}" destId="{980A8478-5C0C-42E8-884E-40062E28955F}" srcOrd="1" destOrd="0" presId="urn:microsoft.com/office/officeart/2005/8/layout/hierarchy1"/>
    <dgm:cxn modelId="{23AE4DD4-BE81-4EE4-A5A6-91B57316871F}" type="presParOf" srcId="{7EE3FB69-ECBB-49E9-B37B-842720FC9FCC}" destId="{D87B3C76-6692-49E1-A01F-236B59BB1344}" srcOrd="1" destOrd="0" presId="urn:microsoft.com/office/officeart/2005/8/layout/hierarchy1"/>
    <dgm:cxn modelId="{4BE77397-9406-4145-AF0F-4305110A6E04}" type="presParOf" srcId="{D87B3C76-6692-49E1-A01F-236B59BB1344}" destId="{0B72C422-E3B8-44FE-BCB6-1F6E8B89D386}" srcOrd="0" destOrd="0" presId="urn:microsoft.com/office/officeart/2005/8/layout/hierarchy1"/>
    <dgm:cxn modelId="{97C85B36-1EDE-4415-BE8F-E4B346CAF842}" type="presParOf" srcId="{D87B3C76-6692-49E1-A01F-236B59BB1344}" destId="{DB3080D3-35B8-4D24-9950-34C21D444D00}" srcOrd="1" destOrd="0" presId="urn:microsoft.com/office/officeart/2005/8/layout/hierarchy1"/>
    <dgm:cxn modelId="{344F869F-B1D2-4015-B3FE-F01213D1AC35}" type="presParOf" srcId="{DB3080D3-35B8-4D24-9950-34C21D444D00}" destId="{0C75CDA4-BC32-4714-803C-6C11BACB74DD}" srcOrd="0" destOrd="0" presId="urn:microsoft.com/office/officeart/2005/8/layout/hierarchy1"/>
    <dgm:cxn modelId="{90DD9102-D838-4D77-80AD-8694D753F630}" type="presParOf" srcId="{0C75CDA4-BC32-4714-803C-6C11BACB74DD}" destId="{531A6914-A008-41BB-B2A1-1DD798908141}" srcOrd="0" destOrd="0" presId="urn:microsoft.com/office/officeart/2005/8/layout/hierarchy1"/>
    <dgm:cxn modelId="{5D6AECDF-C8F1-447C-9694-17BE463ED945}" type="presParOf" srcId="{0C75CDA4-BC32-4714-803C-6C11BACB74DD}" destId="{135144F8-D3D5-4819-AFDC-D2E1F62BCA78}" srcOrd="1" destOrd="0" presId="urn:microsoft.com/office/officeart/2005/8/layout/hierarchy1"/>
    <dgm:cxn modelId="{C4A908B9-4A4E-4E40-87B4-26009D477119}" type="presParOf" srcId="{DB3080D3-35B8-4D24-9950-34C21D444D00}" destId="{3CD80EA1-3C69-4AF6-854F-182C768200DD}" srcOrd="1" destOrd="0" presId="urn:microsoft.com/office/officeart/2005/8/layout/hierarchy1"/>
    <dgm:cxn modelId="{2ABFE1A6-3DF1-45BD-933D-566737FC7696}" type="presParOf" srcId="{3CD80EA1-3C69-4AF6-854F-182C768200DD}" destId="{94CD6070-1477-418A-B11F-65D2A402FA7C}" srcOrd="0" destOrd="0" presId="urn:microsoft.com/office/officeart/2005/8/layout/hierarchy1"/>
    <dgm:cxn modelId="{A7164140-838B-4701-ACF9-DA183F5C925C}" type="presParOf" srcId="{3CD80EA1-3C69-4AF6-854F-182C768200DD}" destId="{B80D7BCD-9B4F-4A8D-B1F0-345D1DBE4020}" srcOrd="1" destOrd="0" presId="urn:microsoft.com/office/officeart/2005/8/layout/hierarchy1"/>
    <dgm:cxn modelId="{52AE9027-E2CF-4215-BEB5-0E186624D55E}" type="presParOf" srcId="{B80D7BCD-9B4F-4A8D-B1F0-345D1DBE4020}" destId="{94650C13-69EE-4E4A-BB3B-6FC24C986587}" srcOrd="0" destOrd="0" presId="urn:microsoft.com/office/officeart/2005/8/layout/hierarchy1"/>
    <dgm:cxn modelId="{7B8EA18F-CE32-485D-B4DE-6DDBB7064985}" type="presParOf" srcId="{94650C13-69EE-4E4A-BB3B-6FC24C986587}" destId="{B1576FFD-9CA1-440B-A6B2-D690F8E61661}" srcOrd="0" destOrd="0" presId="urn:microsoft.com/office/officeart/2005/8/layout/hierarchy1"/>
    <dgm:cxn modelId="{0AD825B7-209C-473E-BBEF-F7C1AA0D6D7E}" type="presParOf" srcId="{94650C13-69EE-4E4A-BB3B-6FC24C986587}" destId="{19DF0071-1823-4675-AE59-BDC840E5030B}" srcOrd="1" destOrd="0" presId="urn:microsoft.com/office/officeart/2005/8/layout/hierarchy1"/>
    <dgm:cxn modelId="{35A748E6-B369-4BD1-BF8D-3EA53AD2524B}" type="presParOf" srcId="{B80D7BCD-9B4F-4A8D-B1F0-345D1DBE4020}" destId="{E749FEC7-2CC6-4D2B-846F-E20A76F8B800}" srcOrd="1" destOrd="0" presId="urn:microsoft.com/office/officeart/2005/8/layout/hierarchy1"/>
    <dgm:cxn modelId="{B8AD6D60-284F-42F5-B5D3-DC22199AAB44}" type="presParOf" srcId="{E749FEC7-2CC6-4D2B-846F-E20A76F8B800}" destId="{554B10A8-2DFE-4E38-BC24-F33891E1CC4F}" srcOrd="0" destOrd="0" presId="urn:microsoft.com/office/officeart/2005/8/layout/hierarchy1"/>
    <dgm:cxn modelId="{BEDF73EB-9A52-4CFA-85C5-BA143045324C}" type="presParOf" srcId="{E749FEC7-2CC6-4D2B-846F-E20A76F8B800}" destId="{20CDE2F5-1ECC-47B3-BB12-A48EDFBFB3AE}" srcOrd="1" destOrd="0" presId="urn:microsoft.com/office/officeart/2005/8/layout/hierarchy1"/>
    <dgm:cxn modelId="{074A2A29-F1A7-40E4-B756-7BB6396455E0}" type="presParOf" srcId="{20CDE2F5-1ECC-47B3-BB12-A48EDFBFB3AE}" destId="{80C5CF40-A5CD-42B4-A894-FA8E9E6F558D}" srcOrd="0" destOrd="0" presId="urn:microsoft.com/office/officeart/2005/8/layout/hierarchy1"/>
    <dgm:cxn modelId="{8BAC7FA5-E0B9-49DE-A8A8-542B342812C1}" type="presParOf" srcId="{80C5CF40-A5CD-42B4-A894-FA8E9E6F558D}" destId="{32FEB846-944B-4C5C-B640-8CB51A160938}" srcOrd="0" destOrd="0" presId="urn:microsoft.com/office/officeart/2005/8/layout/hierarchy1"/>
    <dgm:cxn modelId="{88ED924D-C720-4868-8321-60DBB4E643B3}" type="presParOf" srcId="{80C5CF40-A5CD-42B4-A894-FA8E9E6F558D}" destId="{0F78ADE8-9A0C-4F5D-889E-1ABE63F439C3}" srcOrd="1" destOrd="0" presId="urn:microsoft.com/office/officeart/2005/8/layout/hierarchy1"/>
    <dgm:cxn modelId="{27152BDA-0140-40BB-B1AC-A3C7A5078446}" type="presParOf" srcId="{20CDE2F5-1ECC-47B3-BB12-A48EDFBFB3AE}" destId="{27DB2A03-0188-4DE5-B748-943EB7BA0495}" srcOrd="1" destOrd="0" presId="urn:microsoft.com/office/officeart/2005/8/layout/hierarchy1"/>
    <dgm:cxn modelId="{7694A33D-8F50-44F4-8DB3-1D8F7D2610AE}" type="presParOf" srcId="{27DB2A03-0188-4DE5-B748-943EB7BA0495}" destId="{CD180E87-C8A1-4D0D-9349-A53229673A79}" srcOrd="0" destOrd="0" presId="urn:microsoft.com/office/officeart/2005/8/layout/hierarchy1"/>
    <dgm:cxn modelId="{FCCA07AF-FCAA-40A7-8B79-F52240612B9A}" type="presParOf" srcId="{27DB2A03-0188-4DE5-B748-943EB7BA0495}" destId="{A11ADE27-FAD3-492D-96AE-D28397960109}" srcOrd="1" destOrd="0" presId="urn:microsoft.com/office/officeart/2005/8/layout/hierarchy1"/>
    <dgm:cxn modelId="{29C49F56-E9EC-4270-804A-86BA4ADC67FA}" type="presParOf" srcId="{A11ADE27-FAD3-492D-96AE-D28397960109}" destId="{BBD98D3A-463A-467D-81A0-5E45C66F7345}" srcOrd="0" destOrd="0" presId="urn:microsoft.com/office/officeart/2005/8/layout/hierarchy1"/>
    <dgm:cxn modelId="{163C0F5E-C169-45C9-9DCA-91BAD7B06F39}" type="presParOf" srcId="{BBD98D3A-463A-467D-81A0-5E45C66F7345}" destId="{5839A985-8A75-4F5E-8D79-67C53BBA49C0}" srcOrd="0" destOrd="0" presId="urn:microsoft.com/office/officeart/2005/8/layout/hierarchy1"/>
    <dgm:cxn modelId="{79AD5C00-7F3A-4B73-B916-C02A52EC8F8D}" type="presParOf" srcId="{BBD98D3A-463A-467D-81A0-5E45C66F7345}" destId="{FD9C46FB-BCAD-4B88-8C87-C8933863D14F}" srcOrd="1" destOrd="0" presId="urn:microsoft.com/office/officeart/2005/8/layout/hierarchy1"/>
    <dgm:cxn modelId="{DC6D6F3F-DA92-4979-990C-D274F10E6B2C}" type="presParOf" srcId="{A11ADE27-FAD3-492D-96AE-D28397960109}" destId="{8FEAE874-8B92-4CD0-AF74-F79A10586DBA}" srcOrd="1" destOrd="0" presId="urn:microsoft.com/office/officeart/2005/8/layout/hierarchy1"/>
    <dgm:cxn modelId="{B0DA88E2-21F5-4BAB-8C31-F465E34F18B7}" type="presParOf" srcId="{EA8B2AB7-8813-4830-9073-3040A517A2A6}" destId="{DCDA5AD1-AB6C-44BB-9944-BEE1336A2A67}" srcOrd="4" destOrd="0" presId="urn:microsoft.com/office/officeart/2005/8/layout/hierarchy1"/>
    <dgm:cxn modelId="{903F9241-BE02-40CB-B204-52225A8587E5}" type="presParOf" srcId="{EA8B2AB7-8813-4830-9073-3040A517A2A6}" destId="{A954CB58-9D82-4E04-BA70-72341BAF0722}" srcOrd="5" destOrd="0" presId="urn:microsoft.com/office/officeart/2005/8/layout/hierarchy1"/>
    <dgm:cxn modelId="{4B429CAF-5D1F-4843-A60A-1D905091C487}" type="presParOf" srcId="{A954CB58-9D82-4E04-BA70-72341BAF0722}" destId="{5522E6ED-7C0E-4605-820E-4A68905985F6}" srcOrd="0" destOrd="0" presId="urn:microsoft.com/office/officeart/2005/8/layout/hierarchy1"/>
    <dgm:cxn modelId="{B84ED5D8-ABA1-4106-8AE9-0B1BC82565F7}" type="presParOf" srcId="{5522E6ED-7C0E-4605-820E-4A68905985F6}" destId="{C01D5475-8105-48C1-ADD6-1859C86D44B0}" srcOrd="0" destOrd="0" presId="urn:microsoft.com/office/officeart/2005/8/layout/hierarchy1"/>
    <dgm:cxn modelId="{CAACC5D5-B6E5-478E-9D0C-CBBF212C1670}" type="presParOf" srcId="{5522E6ED-7C0E-4605-820E-4A68905985F6}" destId="{E7D5D6B0-39E2-4378-91F7-4229D99D695D}" srcOrd="1" destOrd="0" presId="urn:microsoft.com/office/officeart/2005/8/layout/hierarchy1"/>
    <dgm:cxn modelId="{CEF6704F-6C30-4DD6-B24D-304D50B92E47}" type="presParOf" srcId="{A954CB58-9D82-4E04-BA70-72341BAF0722}" destId="{7ECCB8D0-8B0D-44EF-B16E-4210F46A5DAB}" srcOrd="1" destOrd="0" presId="urn:microsoft.com/office/officeart/2005/8/layout/hierarchy1"/>
    <dgm:cxn modelId="{2A011A16-4E8A-4B14-9B2A-A2D7F3BE0F5D}" type="presParOf" srcId="{7ECCB8D0-8B0D-44EF-B16E-4210F46A5DAB}" destId="{EF1F342D-77EA-419B-B8D8-6C7F9AC985E0}" srcOrd="0" destOrd="0" presId="urn:microsoft.com/office/officeart/2005/8/layout/hierarchy1"/>
    <dgm:cxn modelId="{346263EC-0B42-4F86-8B85-B0B58EF4C215}" type="presParOf" srcId="{7ECCB8D0-8B0D-44EF-B16E-4210F46A5DAB}" destId="{55F44054-DF7E-4D75-98D4-0BFF095F167E}" srcOrd="1" destOrd="0" presId="urn:microsoft.com/office/officeart/2005/8/layout/hierarchy1"/>
    <dgm:cxn modelId="{162A6F84-29B9-4649-8CDE-24A48A48EE99}" type="presParOf" srcId="{55F44054-DF7E-4D75-98D4-0BFF095F167E}" destId="{D12CC0AE-E603-4E4E-8C0C-C69FD7121E5A}" srcOrd="0" destOrd="0" presId="urn:microsoft.com/office/officeart/2005/8/layout/hierarchy1"/>
    <dgm:cxn modelId="{E4944A19-1927-4A6D-B67F-0F4903B135AE}" type="presParOf" srcId="{D12CC0AE-E603-4E4E-8C0C-C69FD7121E5A}" destId="{AE9A6C10-7B34-4403-A6FE-79943028ED26}" srcOrd="0" destOrd="0" presId="urn:microsoft.com/office/officeart/2005/8/layout/hierarchy1"/>
    <dgm:cxn modelId="{3BDE84F6-2786-401B-8EA4-7D09F35D221F}" type="presParOf" srcId="{D12CC0AE-E603-4E4E-8C0C-C69FD7121E5A}" destId="{3D870FBC-528D-4A51-B665-38925EB9BC18}" srcOrd="1" destOrd="0" presId="urn:microsoft.com/office/officeart/2005/8/layout/hierarchy1"/>
    <dgm:cxn modelId="{92D4A4D8-68AA-4DF0-9D06-7FB06B078EED}" type="presParOf" srcId="{55F44054-DF7E-4D75-98D4-0BFF095F167E}" destId="{794180D7-5E04-4A09-AD95-6F47C347F287}" srcOrd="1" destOrd="0" presId="urn:microsoft.com/office/officeart/2005/8/layout/hierarchy1"/>
    <dgm:cxn modelId="{960EB312-C10D-41EC-9200-E5BFCE655677}" type="presParOf" srcId="{794180D7-5E04-4A09-AD95-6F47C347F287}" destId="{B8588124-1B34-4F5E-9D78-2384D6C7876F}" srcOrd="0" destOrd="0" presId="urn:microsoft.com/office/officeart/2005/8/layout/hierarchy1"/>
    <dgm:cxn modelId="{EA5556D3-D873-459A-85B5-F79F04C8509E}" type="presParOf" srcId="{794180D7-5E04-4A09-AD95-6F47C347F287}" destId="{7C697178-0F4F-4F26-9C5D-55F92201141E}" srcOrd="1" destOrd="0" presId="urn:microsoft.com/office/officeart/2005/8/layout/hierarchy1"/>
    <dgm:cxn modelId="{ACF8D89E-19EB-4525-9EE1-3F2BA0B83554}" type="presParOf" srcId="{7C697178-0F4F-4F26-9C5D-55F92201141E}" destId="{80355784-4B6B-41ED-AA86-537FB067B7A0}" srcOrd="0" destOrd="0" presId="urn:microsoft.com/office/officeart/2005/8/layout/hierarchy1"/>
    <dgm:cxn modelId="{FC614AE1-580F-4C94-B906-61505C05E864}" type="presParOf" srcId="{80355784-4B6B-41ED-AA86-537FB067B7A0}" destId="{D97789C3-81EE-4136-B59F-D69EB7B1AF30}" srcOrd="0" destOrd="0" presId="urn:microsoft.com/office/officeart/2005/8/layout/hierarchy1"/>
    <dgm:cxn modelId="{64E81DE1-3A34-4B49-BC74-F88180C3132C}" type="presParOf" srcId="{80355784-4B6B-41ED-AA86-537FB067B7A0}" destId="{54FD3E05-EC73-445B-A904-5B226736BD17}" srcOrd="1" destOrd="0" presId="urn:microsoft.com/office/officeart/2005/8/layout/hierarchy1"/>
    <dgm:cxn modelId="{9CBEF54E-7819-4044-B50E-5B068C21BA00}" type="presParOf" srcId="{7C697178-0F4F-4F26-9C5D-55F92201141E}" destId="{186E9935-21C7-4823-BB4B-0A7927301FB9}" srcOrd="1" destOrd="0" presId="urn:microsoft.com/office/officeart/2005/8/layout/hierarchy1"/>
    <dgm:cxn modelId="{BA0FEE98-F2B6-49AF-8DC7-40199FB774CD}" type="presParOf" srcId="{186E9935-21C7-4823-BB4B-0A7927301FB9}" destId="{CA6A419D-1F58-4900-8165-7019FB1144A1}" srcOrd="0" destOrd="0" presId="urn:microsoft.com/office/officeart/2005/8/layout/hierarchy1"/>
    <dgm:cxn modelId="{3DCA1ACE-7B3F-488D-BF5D-0DF50F5F3083}" type="presParOf" srcId="{186E9935-21C7-4823-BB4B-0A7927301FB9}" destId="{942190CF-B970-4973-B1FE-60C07FE3F7B1}" srcOrd="1" destOrd="0" presId="urn:microsoft.com/office/officeart/2005/8/layout/hierarchy1"/>
    <dgm:cxn modelId="{8F19C3F9-1872-4BC9-859E-C9E9307D04FB}" type="presParOf" srcId="{942190CF-B970-4973-B1FE-60C07FE3F7B1}" destId="{6D70FDA9-0E97-4346-A9A9-922008111C14}" srcOrd="0" destOrd="0" presId="urn:microsoft.com/office/officeart/2005/8/layout/hierarchy1"/>
    <dgm:cxn modelId="{35305090-190E-4078-884E-BCEA824746AF}" type="presParOf" srcId="{6D70FDA9-0E97-4346-A9A9-922008111C14}" destId="{ABE7B43F-F4D7-4572-AF86-DA9D73EF2CD7}" srcOrd="0" destOrd="0" presId="urn:microsoft.com/office/officeart/2005/8/layout/hierarchy1"/>
    <dgm:cxn modelId="{30AF5063-BA7F-4B25-B8DC-05EBA4F5F0D6}" type="presParOf" srcId="{6D70FDA9-0E97-4346-A9A9-922008111C14}" destId="{8A116222-2C48-4FFF-86F0-B1B007E49788}" srcOrd="1" destOrd="0" presId="urn:microsoft.com/office/officeart/2005/8/layout/hierarchy1"/>
    <dgm:cxn modelId="{E224D06C-AF6F-4E51-8002-60AE4CE33F45}" type="presParOf" srcId="{942190CF-B970-4973-B1FE-60C07FE3F7B1}" destId="{956F41B1-2CB5-48B4-846D-DD756E7D706E}" srcOrd="1" destOrd="0" presId="urn:microsoft.com/office/officeart/2005/8/layout/hierarchy1"/>
    <dgm:cxn modelId="{E6BDEBED-62C9-4BBE-BCB2-4BE0E43CE752}" type="presParOf" srcId="{956F41B1-2CB5-48B4-846D-DD756E7D706E}" destId="{29A70E0E-F8AD-45F7-A55F-7533A35F9A29}" srcOrd="0" destOrd="0" presId="urn:microsoft.com/office/officeart/2005/8/layout/hierarchy1"/>
    <dgm:cxn modelId="{BED0B26F-AB5F-4D80-9F69-D8E9CD937D6C}" type="presParOf" srcId="{956F41B1-2CB5-48B4-846D-DD756E7D706E}" destId="{C46B5CFF-D21C-4CF2-9CB8-C5664C585B32}" srcOrd="1" destOrd="0" presId="urn:microsoft.com/office/officeart/2005/8/layout/hierarchy1"/>
    <dgm:cxn modelId="{67CA1AEA-77A3-40E7-A86B-83782249D1AE}" type="presParOf" srcId="{C46B5CFF-D21C-4CF2-9CB8-C5664C585B32}" destId="{914FE11B-F452-4012-986D-36CE03C4C630}" srcOrd="0" destOrd="0" presId="urn:microsoft.com/office/officeart/2005/8/layout/hierarchy1"/>
    <dgm:cxn modelId="{F2072B50-1EFF-42C1-90BF-C3F99C98B182}" type="presParOf" srcId="{914FE11B-F452-4012-986D-36CE03C4C630}" destId="{FE69AC1C-4E6B-4107-9C18-31E87156F1E9}" srcOrd="0" destOrd="0" presId="urn:microsoft.com/office/officeart/2005/8/layout/hierarchy1"/>
    <dgm:cxn modelId="{827B51C4-89D4-4C09-B841-8D91E5386A89}" type="presParOf" srcId="{914FE11B-F452-4012-986D-36CE03C4C630}" destId="{2FF6755F-A19F-45D9-920D-01740866AC3F}" srcOrd="1" destOrd="0" presId="urn:microsoft.com/office/officeart/2005/8/layout/hierarchy1"/>
    <dgm:cxn modelId="{7F2012D3-EC27-4AF2-8D7D-352FA69910E6}" type="presParOf" srcId="{C46B5CFF-D21C-4CF2-9CB8-C5664C585B32}" destId="{A04DD5B8-CB79-43CF-8B98-DB2E30011F32}" srcOrd="1" destOrd="0" presId="urn:microsoft.com/office/officeart/2005/8/layout/hierarchy1"/>
    <dgm:cxn modelId="{4018E84F-70ED-42E8-A733-DBC1EB80124D}" type="presParOf" srcId="{EA8B2AB7-8813-4830-9073-3040A517A2A6}" destId="{E0592540-AC6D-42B5-B9AB-BA568B35E6A0}" srcOrd="6" destOrd="0" presId="urn:microsoft.com/office/officeart/2005/8/layout/hierarchy1"/>
    <dgm:cxn modelId="{1E9FD73D-FF8F-4260-8CA3-7548B85E224E}" type="presParOf" srcId="{EA8B2AB7-8813-4830-9073-3040A517A2A6}" destId="{5EEB79FB-5F49-42CB-BA89-D6A6690E6DA8}" srcOrd="7" destOrd="0" presId="urn:microsoft.com/office/officeart/2005/8/layout/hierarchy1"/>
    <dgm:cxn modelId="{32DA183B-3E5E-4A2E-A77F-F6D2F8A8A3C6}" type="presParOf" srcId="{5EEB79FB-5F49-42CB-BA89-D6A6690E6DA8}" destId="{B45A236A-3804-47FF-94E3-3FB5CF1D3348}" srcOrd="0" destOrd="0" presId="urn:microsoft.com/office/officeart/2005/8/layout/hierarchy1"/>
    <dgm:cxn modelId="{30E5BB06-BB07-470D-8E08-301C9992951A}" type="presParOf" srcId="{B45A236A-3804-47FF-94E3-3FB5CF1D3348}" destId="{ADFAB212-0AC2-4442-AE6B-43832ABA65A8}" srcOrd="0" destOrd="0" presId="urn:microsoft.com/office/officeart/2005/8/layout/hierarchy1"/>
    <dgm:cxn modelId="{49A91E6B-DDFE-47B0-A9FB-C8B7554EF02E}" type="presParOf" srcId="{B45A236A-3804-47FF-94E3-3FB5CF1D3348}" destId="{CCC5C30A-6E4B-45E3-8DDC-F4FE5694A2C2}" srcOrd="1" destOrd="0" presId="urn:microsoft.com/office/officeart/2005/8/layout/hierarchy1"/>
    <dgm:cxn modelId="{64C1701E-01B0-4B47-8C66-A5B113D16168}" type="presParOf" srcId="{5EEB79FB-5F49-42CB-BA89-D6A6690E6DA8}" destId="{A0741058-6210-4EA3-8A4F-5A1A1156B551}" srcOrd="1" destOrd="0" presId="urn:microsoft.com/office/officeart/2005/8/layout/hierarchy1"/>
    <dgm:cxn modelId="{D34F55C6-8325-4EAC-8DE8-2A71F8C19178}" type="presParOf" srcId="{A0741058-6210-4EA3-8A4F-5A1A1156B551}" destId="{1B2B6F1A-A25B-449E-8A26-F5AC9AF90892}" srcOrd="0" destOrd="0" presId="urn:microsoft.com/office/officeart/2005/8/layout/hierarchy1"/>
    <dgm:cxn modelId="{DA2402CB-3AC1-452E-AF10-F2B89019AB65}" type="presParOf" srcId="{A0741058-6210-4EA3-8A4F-5A1A1156B551}" destId="{C19547C3-91FE-43E9-A7A3-B5498C048EE9}" srcOrd="1" destOrd="0" presId="urn:microsoft.com/office/officeart/2005/8/layout/hierarchy1"/>
    <dgm:cxn modelId="{42A7DC70-508B-49F2-B409-D3E7D1CE146F}" type="presParOf" srcId="{C19547C3-91FE-43E9-A7A3-B5498C048EE9}" destId="{6B6896A6-6DCA-41E6-A993-E550DC94CFEC}" srcOrd="0" destOrd="0" presId="urn:microsoft.com/office/officeart/2005/8/layout/hierarchy1"/>
    <dgm:cxn modelId="{AD01A9E1-F6E8-4499-A7DF-0E3DE9C8C22D}" type="presParOf" srcId="{6B6896A6-6DCA-41E6-A993-E550DC94CFEC}" destId="{A38C2B98-51A8-4217-91E6-86A0BF0E0283}" srcOrd="0" destOrd="0" presId="urn:microsoft.com/office/officeart/2005/8/layout/hierarchy1"/>
    <dgm:cxn modelId="{37512508-79E8-4F6E-BC42-73DBE1AA31A6}" type="presParOf" srcId="{6B6896A6-6DCA-41E6-A993-E550DC94CFEC}" destId="{0BA26CD0-79F2-4BF4-8F7E-50931E090DD9}" srcOrd="1" destOrd="0" presId="urn:microsoft.com/office/officeart/2005/8/layout/hierarchy1"/>
    <dgm:cxn modelId="{2DC1F8A9-A471-4E53-8B07-3FA305099D30}" type="presParOf" srcId="{C19547C3-91FE-43E9-A7A3-B5498C048EE9}" destId="{FB0111A7-A94D-4CCE-AACE-52EE54F572AB}" srcOrd="1" destOrd="0" presId="urn:microsoft.com/office/officeart/2005/8/layout/hierarchy1"/>
    <dgm:cxn modelId="{2F5FE7A2-DB9E-4384-AAA6-7B47D347BB74}" type="presParOf" srcId="{FB0111A7-A94D-4CCE-AACE-52EE54F572AB}" destId="{93124CEB-1CAA-4F6B-8D2E-D29B229D53D0}" srcOrd="0" destOrd="0" presId="urn:microsoft.com/office/officeart/2005/8/layout/hierarchy1"/>
    <dgm:cxn modelId="{3DF4D1F1-C029-4682-81E1-540DA6E74DFB}" type="presParOf" srcId="{FB0111A7-A94D-4CCE-AACE-52EE54F572AB}" destId="{B6EC684E-3A13-4594-B84B-246B5F9FEC7D}" srcOrd="1" destOrd="0" presId="urn:microsoft.com/office/officeart/2005/8/layout/hierarchy1"/>
    <dgm:cxn modelId="{D0079198-FE88-4374-99F2-90C16A74D677}" type="presParOf" srcId="{B6EC684E-3A13-4594-B84B-246B5F9FEC7D}" destId="{C6AEE053-B5AA-4367-AE57-7E1F06749934}" srcOrd="0" destOrd="0" presId="urn:microsoft.com/office/officeart/2005/8/layout/hierarchy1"/>
    <dgm:cxn modelId="{2393C988-F6BE-4209-869D-1799A1AAEE69}" type="presParOf" srcId="{C6AEE053-B5AA-4367-AE57-7E1F06749934}" destId="{43A43398-D76B-4D91-8668-5A2B35519C15}" srcOrd="0" destOrd="0" presId="urn:microsoft.com/office/officeart/2005/8/layout/hierarchy1"/>
    <dgm:cxn modelId="{D02C132A-1D1A-48CB-B73A-BF83746F6616}" type="presParOf" srcId="{C6AEE053-B5AA-4367-AE57-7E1F06749934}" destId="{609F5C36-D74A-4CA2-B93F-127BA04C60B7}" srcOrd="1" destOrd="0" presId="urn:microsoft.com/office/officeart/2005/8/layout/hierarchy1"/>
    <dgm:cxn modelId="{DEDE5CD1-90F3-4263-9655-C03079BE733B}" type="presParOf" srcId="{B6EC684E-3A13-4594-B84B-246B5F9FEC7D}" destId="{DF9F1E1F-18EC-4A38-8E96-CE231034715C}" srcOrd="1" destOrd="0" presId="urn:microsoft.com/office/officeart/2005/8/layout/hierarchy1"/>
    <dgm:cxn modelId="{6D6FB6CB-B99D-4533-A8F6-29AD9E2DFA4D}" type="presParOf" srcId="{DF9F1E1F-18EC-4A38-8E96-CE231034715C}" destId="{485BCFED-D863-444D-8A35-FC35105B2CF0}" srcOrd="0" destOrd="0" presId="urn:microsoft.com/office/officeart/2005/8/layout/hierarchy1"/>
    <dgm:cxn modelId="{2D9CA5F1-8B9C-46F8-92DC-18E8B29B11B8}" type="presParOf" srcId="{DF9F1E1F-18EC-4A38-8E96-CE231034715C}" destId="{FB6AFA48-F8D0-437B-A350-610B067C34DC}" srcOrd="1" destOrd="0" presId="urn:microsoft.com/office/officeart/2005/8/layout/hierarchy1"/>
    <dgm:cxn modelId="{A7E8CE59-829E-4475-A687-5830DD65A410}" type="presParOf" srcId="{FB6AFA48-F8D0-437B-A350-610B067C34DC}" destId="{32E8691D-E605-4496-B89C-937AD5FBCCDF}" srcOrd="0" destOrd="0" presId="urn:microsoft.com/office/officeart/2005/8/layout/hierarchy1"/>
    <dgm:cxn modelId="{D12E5096-85CB-468B-B570-4A73CCB13B42}" type="presParOf" srcId="{32E8691D-E605-4496-B89C-937AD5FBCCDF}" destId="{C5D2AE06-20D2-4F9E-98B5-03975EB539FD}" srcOrd="0" destOrd="0" presId="urn:microsoft.com/office/officeart/2005/8/layout/hierarchy1"/>
    <dgm:cxn modelId="{B3E6FC81-28BA-463C-9401-26CDA75661F8}" type="presParOf" srcId="{32E8691D-E605-4496-B89C-937AD5FBCCDF}" destId="{BE97705E-65B7-4B0F-A444-D7D27DAF0C2C}" srcOrd="1" destOrd="0" presId="urn:microsoft.com/office/officeart/2005/8/layout/hierarchy1"/>
    <dgm:cxn modelId="{65EEC4AF-4501-4C5B-A690-56AEEA86A2B3}" type="presParOf" srcId="{FB6AFA48-F8D0-437B-A350-610B067C34DC}" destId="{53ACC169-DA91-4E0A-8D3B-F0962915188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D1534-B046-4154-8C54-6DA28104203E}">
      <dsp:nvSpPr>
        <dsp:cNvPr id="0" name=""/>
        <dsp:cNvSpPr/>
      </dsp:nvSpPr>
      <dsp:spPr>
        <a:xfrm>
          <a:off x="4174066" y="2878666"/>
          <a:ext cx="2091266" cy="1354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noProof="0" dirty="0"/>
            <a:t>Carteles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noProof="0" dirty="0"/>
            <a:t>Normas de aula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noProof="0" dirty="0"/>
            <a:t>Contenedor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noProof="0" dirty="0"/>
            <a:t>Separación</a:t>
          </a:r>
        </a:p>
      </dsp:txBody>
      <dsp:txXfrm>
        <a:off x="4831204" y="3247091"/>
        <a:ext cx="1404370" cy="956483"/>
      </dsp:txXfrm>
    </dsp:sp>
    <dsp:sp modelId="{9DE3C2E1-BBC1-4076-93FB-15C2E1685420}">
      <dsp:nvSpPr>
        <dsp:cNvPr id="0" name=""/>
        <dsp:cNvSpPr/>
      </dsp:nvSpPr>
      <dsp:spPr>
        <a:xfrm>
          <a:off x="762000" y="2878666"/>
          <a:ext cx="2091266" cy="1354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noProof="0" dirty="0"/>
            <a:t>Recogida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noProof="0" dirty="0"/>
            <a:t>Selección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noProof="0" dirty="0"/>
            <a:t>Instrucciones de separación</a:t>
          </a:r>
        </a:p>
      </dsp:txBody>
      <dsp:txXfrm>
        <a:off x="791758" y="3247091"/>
        <a:ext cx="1404370" cy="956483"/>
      </dsp:txXfrm>
    </dsp:sp>
    <dsp:sp modelId="{DE6118BB-974C-4C93-BBBD-F4472C376E9F}">
      <dsp:nvSpPr>
        <dsp:cNvPr id="0" name=""/>
        <dsp:cNvSpPr/>
      </dsp:nvSpPr>
      <dsp:spPr>
        <a:xfrm>
          <a:off x="4174066" y="0"/>
          <a:ext cx="2091266" cy="1354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noProof="0" dirty="0"/>
            <a:t>Mesas y sillas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noProof="0" dirty="0"/>
            <a:t>Espaciado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noProof="0" dirty="0"/>
            <a:t>Pertenencias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noProof="0" dirty="0"/>
            <a:t>Material</a:t>
          </a:r>
        </a:p>
      </dsp:txBody>
      <dsp:txXfrm>
        <a:off x="4831204" y="29758"/>
        <a:ext cx="1404370" cy="956483"/>
      </dsp:txXfrm>
    </dsp:sp>
    <dsp:sp modelId="{2815B21F-DBD8-4EE7-B6BA-AC408D8680F0}">
      <dsp:nvSpPr>
        <dsp:cNvPr id="0" name=""/>
        <dsp:cNvSpPr/>
      </dsp:nvSpPr>
      <dsp:spPr>
        <a:xfrm>
          <a:off x="762000" y="0"/>
          <a:ext cx="2091266" cy="1354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noProof="0" dirty="0"/>
            <a:t>Pizarras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noProof="0" dirty="0"/>
            <a:t>Mesas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noProof="0" dirty="0"/>
            <a:t>Pintadas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noProof="0" dirty="0"/>
            <a:t>Papeleras</a:t>
          </a:r>
        </a:p>
      </dsp:txBody>
      <dsp:txXfrm>
        <a:off x="791758" y="29758"/>
        <a:ext cx="1404370" cy="956483"/>
      </dsp:txXfrm>
    </dsp:sp>
    <dsp:sp modelId="{2B183AE7-5C0C-489C-A665-78A1E94C6903}">
      <dsp:nvSpPr>
        <dsp:cNvPr id="0" name=""/>
        <dsp:cNvSpPr/>
      </dsp:nvSpPr>
      <dsp:spPr>
        <a:xfrm>
          <a:off x="1638299" y="241299"/>
          <a:ext cx="1833033" cy="183303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noProof="0" dirty="0"/>
            <a:t>Limpieza</a:t>
          </a:r>
        </a:p>
      </dsp:txBody>
      <dsp:txXfrm>
        <a:off x="2175182" y="778182"/>
        <a:ext cx="1296150" cy="1296150"/>
      </dsp:txXfrm>
    </dsp:sp>
    <dsp:sp modelId="{DEDC06D7-91FD-4DCE-AD52-FFACC11C0700}">
      <dsp:nvSpPr>
        <dsp:cNvPr id="0" name=""/>
        <dsp:cNvSpPr/>
      </dsp:nvSpPr>
      <dsp:spPr>
        <a:xfrm rot="5400000">
          <a:off x="3555999" y="241299"/>
          <a:ext cx="1833033" cy="183303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noProof="0" dirty="0"/>
            <a:t>Orden</a:t>
          </a:r>
        </a:p>
      </dsp:txBody>
      <dsp:txXfrm rot="-5400000">
        <a:off x="3555999" y="778182"/>
        <a:ext cx="1296150" cy="1296150"/>
      </dsp:txXfrm>
    </dsp:sp>
    <dsp:sp modelId="{C688D928-91BB-4CDE-9E3F-CBA2D7D63BAE}">
      <dsp:nvSpPr>
        <dsp:cNvPr id="0" name=""/>
        <dsp:cNvSpPr/>
      </dsp:nvSpPr>
      <dsp:spPr>
        <a:xfrm rot="10800000">
          <a:off x="3555999" y="2158999"/>
          <a:ext cx="1833033" cy="183303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noProof="0" dirty="0"/>
            <a:t>Decoración</a:t>
          </a:r>
        </a:p>
      </dsp:txBody>
      <dsp:txXfrm rot="10800000">
        <a:off x="3555999" y="2158999"/>
        <a:ext cx="1296150" cy="1296150"/>
      </dsp:txXfrm>
    </dsp:sp>
    <dsp:sp modelId="{507AA9C9-5E75-4E74-89BF-E93A0D9CC0C6}">
      <dsp:nvSpPr>
        <dsp:cNvPr id="0" name=""/>
        <dsp:cNvSpPr/>
      </dsp:nvSpPr>
      <dsp:spPr>
        <a:xfrm rot="16200000">
          <a:off x="1638299" y="2158999"/>
          <a:ext cx="1833033" cy="1833033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noProof="0" dirty="0"/>
            <a:t>Reciclaje</a:t>
          </a:r>
        </a:p>
      </dsp:txBody>
      <dsp:txXfrm rot="5400000">
        <a:off x="2175182" y="2158999"/>
        <a:ext cx="1296150" cy="1296150"/>
      </dsp:txXfrm>
    </dsp:sp>
    <dsp:sp modelId="{23B65EF8-9BEF-4170-AF43-33D89DCDC192}">
      <dsp:nvSpPr>
        <dsp:cNvPr id="0" name=""/>
        <dsp:cNvSpPr/>
      </dsp:nvSpPr>
      <dsp:spPr>
        <a:xfrm>
          <a:off x="3197224" y="1735666"/>
          <a:ext cx="632883" cy="55033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1B0A2-7185-459B-B672-E9BB4DF2A472}">
      <dsp:nvSpPr>
        <dsp:cNvPr id="0" name=""/>
        <dsp:cNvSpPr/>
      </dsp:nvSpPr>
      <dsp:spPr>
        <a:xfrm rot="10800000">
          <a:off x="3197224" y="1947333"/>
          <a:ext cx="632883" cy="55033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A5605-1FFB-46A1-A1B9-3A492C28C480}">
      <dsp:nvSpPr>
        <dsp:cNvPr id="0" name=""/>
        <dsp:cNvSpPr/>
      </dsp:nvSpPr>
      <dsp:spPr>
        <a:xfrm>
          <a:off x="2824704" y="-55579"/>
          <a:ext cx="5196391" cy="5196391"/>
        </a:xfrm>
        <a:prstGeom prst="circularArrow">
          <a:avLst>
            <a:gd name="adj1" fmla="val 5274"/>
            <a:gd name="adj2" fmla="val 312630"/>
            <a:gd name="adj3" fmla="val 14016214"/>
            <a:gd name="adj4" fmla="val 17252144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23852F-296C-40AC-8422-6F07C2BBBA71}">
      <dsp:nvSpPr>
        <dsp:cNvPr id="0" name=""/>
        <dsp:cNvSpPr/>
      </dsp:nvSpPr>
      <dsp:spPr>
        <a:xfrm>
          <a:off x="4317996" y="2119"/>
          <a:ext cx="2209806" cy="100355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noProof="0" dirty="0"/>
            <a:t>Acondicionamiento del aula</a:t>
          </a:r>
        </a:p>
      </dsp:txBody>
      <dsp:txXfrm>
        <a:off x="4366985" y="51108"/>
        <a:ext cx="2111828" cy="905576"/>
      </dsp:txXfrm>
    </dsp:sp>
    <dsp:sp modelId="{1F128346-6598-4FB1-8EB8-E52607AC7C66}">
      <dsp:nvSpPr>
        <dsp:cNvPr id="0" name=""/>
        <dsp:cNvSpPr/>
      </dsp:nvSpPr>
      <dsp:spPr>
        <a:xfrm>
          <a:off x="6143638" y="1056154"/>
          <a:ext cx="2209806" cy="100355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noProof="0" dirty="0"/>
            <a:t>Revisión inicial</a:t>
          </a:r>
        </a:p>
      </dsp:txBody>
      <dsp:txXfrm>
        <a:off x="6192627" y="1105143"/>
        <a:ext cx="2111828" cy="905576"/>
      </dsp:txXfrm>
    </dsp:sp>
    <dsp:sp modelId="{62087003-096E-4593-9706-AAC9520CF112}">
      <dsp:nvSpPr>
        <dsp:cNvPr id="0" name=""/>
        <dsp:cNvSpPr/>
      </dsp:nvSpPr>
      <dsp:spPr>
        <a:xfrm>
          <a:off x="6143638" y="3164224"/>
          <a:ext cx="2209806" cy="100355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noProof="0" dirty="0"/>
            <a:t>Revisión final</a:t>
          </a:r>
        </a:p>
      </dsp:txBody>
      <dsp:txXfrm>
        <a:off x="6192627" y="3213213"/>
        <a:ext cx="2111828" cy="905576"/>
      </dsp:txXfrm>
    </dsp:sp>
    <dsp:sp modelId="{E7163AF3-87FA-44E4-A39F-D5444F6390BB}">
      <dsp:nvSpPr>
        <dsp:cNvPr id="0" name=""/>
        <dsp:cNvSpPr/>
      </dsp:nvSpPr>
      <dsp:spPr>
        <a:xfrm>
          <a:off x="4317996" y="4218258"/>
          <a:ext cx="2209806" cy="100355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noProof="0" dirty="0"/>
            <a:t>Deliberación</a:t>
          </a:r>
        </a:p>
      </dsp:txBody>
      <dsp:txXfrm>
        <a:off x="4366985" y="4267247"/>
        <a:ext cx="2111828" cy="905576"/>
      </dsp:txXfrm>
    </dsp:sp>
    <dsp:sp modelId="{693325A7-0D0B-46E4-B083-F7977AEB2EF8}">
      <dsp:nvSpPr>
        <dsp:cNvPr id="0" name=""/>
        <dsp:cNvSpPr/>
      </dsp:nvSpPr>
      <dsp:spPr>
        <a:xfrm>
          <a:off x="2492355" y="3164224"/>
          <a:ext cx="2209806" cy="100355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noProof="0" dirty="0"/>
            <a:t>Publicación de resultados</a:t>
          </a:r>
        </a:p>
      </dsp:txBody>
      <dsp:txXfrm>
        <a:off x="2541344" y="3213213"/>
        <a:ext cx="2111828" cy="905576"/>
      </dsp:txXfrm>
    </dsp:sp>
    <dsp:sp modelId="{99100DA7-1088-4A71-A654-EAC1D27BBB1E}">
      <dsp:nvSpPr>
        <dsp:cNvPr id="0" name=""/>
        <dsp:cNvSpPr/>
      </dsp:nvSpPr>
      <dsp:spPr>
        <a:xfrm>
          <a:off x="2492355" y="1056154"/>
          <a:ext cx="2209806" cy="100355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noProof="0" dirty="0"/>
            <a:t>Propuestas de mejora</a:t>
          </a:r>
        </a:p>
      </dsp:txBody>
      <dsp:txXfrm>
        <a:off x="2541344" y="1105143"/>
        <a:ext cx="2111828" cy="9055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BCFED-D863-444D-8A35-FC35105B2CF0}">
      <dsp:nvSpPr>
        <dsp:cNvPr id="0" name=""/>
        <dsp:cNvSpPr/>
      </dsp:nvSpPr>
      <dsp:spPr>
        <a:xfrm>
          <a:off x="7018514" y="2808854"/>
          <a:ext cx="91440" cy="2288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8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24CEB-1CAA-4F6B-8D2E-D29B229D53D0}">
      <dsp:nvSpPr>
        <dsp:cNvPr id="0" name=""/>
        <dsp:cNvSpPr/>
      </dsp:nvSpPr>
      <dsp:spPr>
        <a:xfrm>
          <a:off x="7018514" y="2080459"/>
          <a:ext cx="91440" cy="2288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8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B6F1A-A25B-449E-8A26-F5AC9AF90892}">
      <dsp:nvSpPr>
        <dsp:cNvPr id="0" name=""/>
        <dsp:cNvSpPr/>
      </dsp:nvSpPr>
      <dsp:spPr>
        <a:xfrm>
          <a:off x="7018514" y="1352065"/>
          <a:ext cx="91440" cy="2288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8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592540-AC6D-42B5-B9AB-BA568B35E6A0}">
      <dsp:nvSpPr>
        <dsp:cNvPr id="0" name=""/>
        <dsp:cNvSpPr/>
      </dsp:nvSpPr>
      <dsp:spPr>
        <a:xfrm>
          <a:off x="5014186" y="623671"/>
          <a:ext cx="2050048" cy="228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28"/>
              </a:lnTo>
              <a:lnTo>
                <a:pt x="2050048" y="155928"/>
              </a:lnTo>
              <a:lnTo>
                <a:pt x="2050048" y="2288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70E0E-F8AD-45F7-A55F-7533A35F9A29}">
      <dsp:nvSpPr>
        <dsp:cNvPr id="0" name=""/>
        <dsp:cNvSpPr/>
      </dsp:nvSpPr>
      <dsp:spPr>
        <a:xfrm>
          <a:off x="5657126" y="3537248"/>
          <a:ext cx="91440" cy="2288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8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A419D-1F58-4900-8165-7019FB1144A1}">
      <dsp:nvSpPr>
        <dsp:cNvPr id="0" name=""/>
        <dsp:cNvSpPr/>
      </dsp:nvSpPr>
      <dsp:spPr>
        <a:xfrm>
          <a:off x="5657126" y="2808854"/>
          <a:ext cx="91440" cy="2288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8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88124-1B34-4F5E-9D78-2384D6C7876F}">
      <dsp:nvSpPr>
        <dsp:cNvPr id="0" name=""/>
        <dsp:cNvSpPr/>
      </dsp:nvSpPr>
      <dsp:spPr>
        <a:xfrm>
          <a:off x="5657126" y="2080459"/>
          <a:ext cx="91440" cy="2288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8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1F342D-77EA-419B-B8D8-6C7F9AC985E0}">
      <dsp:nvSpPr>
        <dsp:cNvPr id="0" name=""/>
        <dsp:cNvSpPr/>
      </dsp:nvSpPr>
      <dsp:spPr>
        <a:xfrm>
          <a:off x="5657126" y="1352065"/>
          <a:ext cx="91440" cy="2288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8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A5AD1-AB6C-44BB-9944-BEE1336A2A67}">
      <dsp:nvSpPr>
        <dsp:cNvPr id="0" name=""/>
        <dsp:cNvSpPr/>
      </dsp:nvSpPr>
      <dsp:spPr>
        <a:xfrm>
          <a:off x="5014186" y="623671"/>
          <a:ext cx="688660" cy="228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928"/>
              </a:lnTo>
              <a:lnTo>
                <a:pt x="688660" y="155928"/>
              </a:lnTo>
              <a:lnTo>
                <a:pt x="688660" y="2288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80E87-C8A1-4D0D-9349-A53229673A79}">
      <dsp:nvSpPr>
        <dsp:cNvPr id="0" name=""/>
        <dsp:cNvSpPr/>
      </dsp:nvSpPr>
      <dsp:spPr>
        <a:xfrm>
          <a:off x="4287771" y="3537248"/>
          <a:ext cx="91440" cy="2288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8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4B10A8-2DFE-4E38-BC24-F33891E1CC4F}">
      <dsp:nvSpPr>
        <dsp:cNvPr id="0" name=""/>
        <dsp:cNvSpPr/>
      </dsp:nvSpPr>
      <dsp:spPr>
        <a:xfrm>
          <a:off x="4287771" y="2808854"/>
          <a:ext cx="91440" cy="2288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8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D6070-1477-418A-B11F-65D2A402FA7C}">
      <dsp:nvSpPr>
        <dsp:cNvPr id="0" name=""/>
        <dsp:cNvSpPr/>
      </dsp:nvSpPr>
      <dsp:spPr>
        <a:xfrm>
          <a:off x="4287771" y="2080459"/>
          <a:ext cx="91440" cy="2288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8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2C422-E3B8-44FE-BCB6-1F6E8B89D386}">
      <dsp:nvSpPr>
        <dsp:cNvPr id="0" name=""/>
        <dsp:cNvSpPr/>
      </dsp:nvSpPr>
      <dsp:spPr>
        <a:xfrm>
          <a:off x="4287771" y="1352065"/>
          <a:ext cx="91440" cy="2288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8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F069B2-EE2E-490A-93D6-D22E123D33F5}">
      <dsp:nvSpPr>
        <dsp:cNvPr id="0" name=""/>
        <dsp:cNvSpPr/>
      </dsp:nvSpPr>
      <dsp:spPr>
        <a:xfrm>
          <a:off x="4333491" y="623671"/>
          <a:ext cx="680694" cy="228811"/>
        </a:xfrm>
        <a:custGeom>
          <a:avLst/>
          <a:gdLst/>
          <a:ahLst/>
          <a:cxnLst/>
          <a:rect l="0" t="0" r="0" b="0"/>
          <a:pathLst>
            <a:path>
              <a:moveTo>
                <a:pt x="680694" y="0"/>
              </a:moveTo>
              <a:lnTo>
                <a:pt x="680694" y="155928"/>
              </a:lnTo>
              <a:lnTo>
                <a:pt x="0" y="155928"/>
              </a:lnTo>
              <a:lnTo>
                <a:pt x="0" y="2288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1D7EE-9CA1-437D-B29E-241D1B6103A8}">
      <dsp:nvSpPr>
        <dsp:cNvPr id="0" name=""/>
        <dsp:cNvSpPr/>
      </dsp:nvSpPr>
      <dsp:spPr>
        <a:xfrm>
          <a:off x="2918417" y="3537248"/>
          <a:ext cx="91440" cy="2288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8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B78B0-8DEA-40F7-93D5-86342BA385BD}">
      <dsp:nvSpPr>
        <dsp:cNvPr id="0" name=""/>
        <dsp:cNvSpPr/>
      </dsp:nvSpPr>
      <dsp:spPr>
        <a:xfrm>
          <a:off x="2918417" y="2808854"/>
          <a:ext cx="91440" cy="2288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8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6BEC8A-CA93-49F3-8095-0EBCBF6DC321}">
      <dsp:nvSpPr>
        <dsp:cNvPr id="0" name=""/>
        <dsp:cNvSpPr/>
      </dsp:nvSpPr>
      <dsp:spPr>
        <a:xfrm>
          <a:off x="2918417" y="2080459"/>
          <a:ext cx="91440" cy="2288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8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48912-C713-459A-9DDF-C3E8497E7016}">
      <dsp:nvSpPr>
        <dsp:cNvPr id="0" name=""/>
        <dsp:cNvSpPr/>
      </dsp:nvSpPr>
      <dsp:spPr>
        <a:xfrm>
          <a:off x="2918417" y="1352065"/>
          <a:ext cx="91440" cy="2288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8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DED12F-3FCD-483F-BAA2-D9F5EF7223BB}">
      <dsp:nvSpPr>
        <dsp:cNvPr id="0" name=""/>
        <dsp:cNvSpPr/>
      </dsp:nvSpPr>
      <dsp:spPr>
        <a:xfrm>
          <a:off x="2964137" y="623671"/>
          <a:ext cx="2050048" cy="228811"/>
        </a:xfrm>
        <a:custGeom>
          <a:avLst/>
          <a:gdLst/>
          <a:ahLst/>
          <a:cxnLst/>
          <a:rect l="0" t="0" r="0" b="0"/>
          <a:pathLst>
            <a:path>
              <a:moveTo>
                <a:pt x="2050048" y="0"/>
              </a:moveTo>
              <a:lnTo>
                <a:pt x="2050048" y="155928"/>
              </a:lnTo>
              <a:lnTo>
                <a:pt x="0" y="155928"/>
              </a:lnTo>
              <a:lnTo>
                <a:pt x="0" y="2288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67A73-3007-4877-939E-E975276B80C8}">
      <dsp:nvSpPr>
        <dsp:cNvPr id="0" name=""/>
        <dsp:cNvSpPr/>
      </dsp:nvSpPr>
      <dsp:spPr>
        <a:xfrm>
          <a:off x="3500025" y="2649"/>
          <a:ext cx="3028321" cy="621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A2527-4DFA-446E-9CDA-E2ACEF051B53}">
      <dsp:nvSpPr>
        <dsp:cNvPr id="0" name=""/>
        <dsp:cNvSpPr/>
      </dsp:nvSpPr>
      <dsp:spPr>
        <a:xfrm>
          <a:off x="3587441" y="85695"/>
          <a:ext cx="3028321" cy="621021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  <a:alpha val="90000"/>
          </a:schemeClr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>
              <a:solidFill>
                <a:srgbClr val="0070C0"/>
              </a:solidFill>
            </a:rPr>
            <a:t>CRITERIOS DEL CONCURSO DE EMBELLECIMIENTO DE AULAS</a:t>
          </a:r>
        </a:p>
      </dsp:txBody>
      <dsp:txXfrm>
        <a:off x="3605630" y="103884"/>
        <a:ext cx="2991943" cy="584643"/>
      </dsp:txXfrm>
    </dsp:sp>
    <dsp:sp modelId="{3739697A-E860-43DE-942D-444FCAF8D9E4}">
      <dsp:nvSpPr>
        <dsp:cNvPr id="0" name=""/>
        <dsp:cNvSpPr/>
      </dsp:nvSpPr>
      <dsp:spPr>
        <a:xfrm>
          <a:off x="2570765" y="852482"/>
          <a:ext cx="786744" cy="499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381A1-4C80-4CCD-A54F-9A25DC49E937}">
      <dsp:nvSpPr>
        <dsp:cNvPr id="0" name=""/>
        <dsp:cNvSpPr/>
      </dsp:nvSpPr>
      <dsp:spPr>
        <a:xfrm>
          <a:off x="2658181" y="935528"/>
          <a:ext cx="786744" cy="49958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Limpieza</a:t>
          </a:r>
        </a:p>
      </dsp:txBody>
      <dsp:txXfrm>
        <a:off x="2672813" y="950160"/>
        <a:ext cx="757480" cy="470318"/>
      </dsp:txXfrm>
    </dsp:sp>
    <dsp:sp modelId="{B55713BA-A3F8-4E9C-B7B4-3554AAE28830}">
      <dsp:nvSpPr>
        <dsp:cNvPr id="0" name=""/>
        <dsp:cNvSpPr/>
      </dsp:nvSpPr>
      <dsp:spPr>
        <a:xfrm>
          <a:off x="2570765" y="1580877"/>
          <a:ext cx="786744" cy="499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5AEFD-006D-4F3A-9D6C-21ADF20E7FF5}">
      <dsp:nvSpPr>
        <dsp:cNvPr id="0" name=""/>
        <dsp:cNvSpPr/>
      </dsp:nvSpPr>
      <dsp:spPr>
        <a:xfrm>
          <a:off x="2658181" y="1663922"/>
          <a:ext cx="786744" cy="499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Pizarra</a:t>
          </a:r>
        </a:p>
      </dsp:txBody>
      <dsp:txXfrm>
        <a:off x="2672813" y="1678554"/>
        <a:ext cx="757480" cy="470318"/>
      </dsp:txXfrm>
    </dsp:sp>
    <dsp:sp modelId="{08EA9241-1612-43E4-8F87-4850C0891246}">
      <dsp:nvSpPr>
        <dsp:cNvPr id="0" name=""/>
        <dsp:cNvSpPr/>
      </dsp:nvSpPr>
      <dsp:spPr>
        <a:xfrm>
          <a:off x="2570765" y="2309271"/>
          <a:ext cx="786744" cy="499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EF4CA-E43E-4DC4-B7B5-99085E14BB33}">
      <dsp:nvSpPr>
        <dsp:cNvPr id="0" name=""/>
        <dsp:cNvSpPr/>
      </dsp:nvSpPr>
      <dsp:spPr>
        <a:xfrm>
          <a:off x="2658181" y="2392316"/>
          <a:ext cx="786744" cy="499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Mesas</a:t>
          </a:r>
        </a:p>
      </dsp:txBody>
      <dsp:txXfrm>
        <a:off x="2672813" y="2406948"/>
        <a:ext cx="757480" cy="470318"/>
      </dsp:txXfrm>
    </dsp:sp>
    <dsp:sp modelId="{E0ECD4AC-4242-46CA-AF0A-412C3FF3B886}">
      <dsp:nvSpPr>
        <dsp:cNvPr id="0" name=""/>
        <dsp:cNvSpPr/>
      </dsp:nvSpPr>
      <dsp:spPr>
        <a:xfrm>
          <a:off x="2570765" y="3037665"/>
          <a:ext cx="786744" cy="499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017C9-7215-4609-8800-0E86B74AC447}">
      <dsp:nvSpPr>
        <dsp:cNvPr id="0" name=""/>
        <dsp:cNvSpPr/>
      </dsp:nvSpPr>
      <dsp:spPr>
        <a:xfrm>
          <a:off x="2658181" y="3120711"/>
          <a:ext cx="786744" cy="499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Pintadas</a:t>
          </a:r>
        </a:p>
      </dsp:txBody>
      <dsp:txXfrm>
        <a:off x="2672813" y="3135343"/>
        <a:ext cx="757480" cy="470318"/>
      </dsp:txXfrm>
    </dsp:sp>
    <dsp:sp modelId="{F78B9A5F-79BE-49B5-AB9C-DECB40400637}">
      <dsp:nvSpPr>
        <dsp:cNvPr id="0" name=""/>
        <dsp:cNvSpPr/>
      </dsp:nvSpPr>
      <dsp:spPr>
        <a:xfrm>
          <a:off x="2570765" y="3766060"/>
          <a:ext cx="786744" cy="499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81763-EE7E-42BD-9086-2EE3B1E3A7D2}">
      <dsp:nvSpPr>
        <dsp:cNvPr id="0" name=""/>
        <dsp:cNvSpPr/>
      </dsp:nvSpPr>
      <dsp:spPr>
        <a:xfrm>
          <a:off x="2658181" y="3849105"/>
          <a:ext cx="786744" cy="499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Papeleras</a:t>
          </a:r>
        </a:p>
      </dsp:txBody>
      <dsp:txXfrm>
        <a:off x="2672813" y="3863737"/>
        <a:ext cx="757480" cy="470318"/>
      </dsp:txXfrm>
    </dsp:sp>
    <dsp:sp modelId="{4AB04E41-A495-40C6-923E-45F16111B05E}">
      <dsp:nvSpPr>
        <dsp:cNvPr id="0" name=""/>
        <dsp:cNvSpPr/>
      </dsp:nvSpPr>
      <dsp:spPr>
        <a:xfrm>
          <a:off x="3940119" y="852482"/>
          <a:ext cx="786744" cy="499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A8478-5C0C-42E8-884E-40062E28955F}">
      <dsp:nvSpPr>
        <dsp:cNvPr id="0" name=""/>
        <dsp:cNvSpPr/>
      </dsp:nvSpPr>
      <dsp:spPr>
        <a:xfrm>
          <a:off x="4027535" y="935528"/>
          <a:ext cx="786744" cy="49958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Orden</a:t>
          </a:r>
        </a:p>
      </dsp:txBody>
      <dsp:txXfrm>
        <a:off x="4042167" y="950160"/>
        <a:ext cx="757480" cy="470318"/>
      </dsp:txXfrm>
    </dsp:sp>
    <dsp:sp modelId="{531A6914-A008-41BB-B2A1-1DD798908141}">
      <dsp:nvSpPr>
        <dsp:cNvPr id="0" name=""/>
        <dsp:cNvSpPr/>
      </dsp:nvSpPr>
      <dsp:spPr>
        <a:xfrm>
          <a:off x="3532342" y="1580877"/>
          <a:ext cx="1602299" cy="499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144F8-D3D5-4819-AFDC-D2E1F62BCA78}">
      <dsp:nvSpPr>
        <dsp:cNvPr id="0" name=""/>
        <dsp:cNvSpPr/>
      </dsp:nvSpPr>
      <dsp:spPr>
        <a:xfrm>
          <a:off x="3619758" y="1663922"/>
          <a:ext cx="1602299" cy="499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Mesas y sillas</a:t>
          </a:r>
        </a:p>
      </dsp:txBody>
      <dsp:txXfrm>
        <a:off x="3634390" y="1678554"/>
        <a:ext cx="1573035" cy="470318"/>
      </dsp:txXfrm>
    </dsp:sp>
    <dsp:sp modelId="{B1576FFD-9CA1-440B-A6B2-D690F8E61661}">
      <dsp:nvSpPr>
        <dsp:cNvPr id="0" name=""/>
        <dsp:cNvSpPr/>
      </dsp:nvSpPr>
      <dsp:spPr>
        <a:xfrm>
          <a:off x="3940119" y="2309271"/>
          <a:ext cx="786744" cy="499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F0071-1823-4675-AE59-BDC840E5030B}">
      <dsp:nvSpPr>
        <dsp:cNvPr id="0" name=""/>
        <dsp:cNvSpPr/>
      </dsp:nvSpPr>
      <dsp:spPr>
        <a:xfrm>
          <a:off x="4027535" y="2392316"/>
          <a:ext cx="786744" cy="499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Espaciado</a:t>
          </a:r>
        </a:p>
      </dsp:txBody>
      <dsp:txXfrm>
        <a:off x="4042167" y="2406948"/>
        <a:ext cx="757480" cy="470318"/>
      </dsp:txXfrm>
    </dsp:sp>
    <dsp:sp modelId="{32FEB846-944B-4C5C-B640-8CB51A160938}">
      <dsp:nvSpPr>
        <dsp:cNvPr id="0" name=""/>
        <dsp:cNvSpPr/>
      </dsp:nvSpPr>
      <dsp:spPr>
        <a:xfrm>
          <a:off x="3574676" y="3037665"/>
          <a:ext cx="1517630" cy="499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8ADE8-9A0C-4F5D-889E-1ABE63F439C3}">
      <dsp:nvSpPr>
        <dsp:cNvPr id="0" name=""/>
        <dsp:cNvSpPr/>
      </dsp:nvSpPr>
      <dsp:spPr>
        <a:xfrm>
          <a:off x="3662092" y="3120711"/>
          <a:ext cx="1517630" cy="499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Pertenencias</a:t>
          </a:r>
        </a:p>
      </dsp:txBody>
      <dsp:txXfrm>
        <a:off x="3676724" y="3135343"/>
        <a:ext cx="1488366" cy="470318"/>
      </dsp:txXfrm>
    </dsp:sp>
    <dsp:sp modelId="{5839A985-8A75-4F5E-8D79-67C53BBA49C0}">
      <dsp:nvSpPr>
        <dsp:cNvPr id="0" name=""/>
        <dsp:cNvSpPr/>
      </dsp:nvSpPr>
      <dsp:spPr>
        <a:xfrm>
          <a:off x="3940119" y="3766060"/>
          <a:ext cx="786744" cy="499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C46FB-BCAD-4B88-8C87-C8933863D14F}">
      <dsp:nvSpPr>
        <dsp:cNvPr id="0" name=""/>
        <dsp:cNvSpPr/>
      </dsp:nvSpPr>
      <dsp:spPr>
        <a:xfrm>
          <a:off x="4027535" y="3849105"/>
          <a:ext cx="786744" cy="499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Material</a:t>
          </a:r>
        </a:p>
      </dsp:txBody>
      <dsp:txXfrm>
        <a:off x="4042167" y="3863737"/>
        <a:ext cx="757480" cy="470318"/>
      </dsp:txXfrm>
    </dsp:sp>
    <dsp:sp modelId="{C01D5475-8105-48C1-ADD6-1859C86D44B0}">
      <dsp:nvSpPr>
        <dsp:cNvPr id="0" name=""/>
        <dsp:cNvSpPr/>
      </dsp:nvSpPr>
      <dsp:spPr>
        <a:xfrm>
          <a:off x="5309473" y="852482"/>
          <a:ext cx="786744" cy="499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5D6B0-39E2-4378-91F7-4229D99D695D}">
      <dsp:nvSpPr>
        <dsp:cNvPr id="0" name=""/>
        <dsp:cNvSpPr/>
      </dsp:nvSpPr>
      <dsp:spPr>
        <a:xfrm>
          <a:off x="5396889" y="935528"/>
          <a:ext cx="786744" cy="49958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Decoración</a:t>
          </a:r>
        </a:p>
      </dsp:txBody>
      <dsp:txXfrm>
        <a:off x="5411521" y="950160"/>
        <a:ext cx="757480" cy="470318"/>
      </dsp:txXfrm>
    </dsp:sp>
    <dsp:sp modelId="{AE9A6C10-7B34-4403-A6FE-79943028ED26}">
      <dsp:nvSpPr>
        <dsp:cNvPr id="0" name=""/>
        <dsp:cNvSpPr/>
      </dsp:nvSpPr>
      <dsp:spPr>
        <a:xfrm>
          <a:off x="5309473" y="1580877"/>
          <a:ext cx="786744" cy="499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0FBC-528D-4A51-B665-38925EB9BC18}">
      <dsp:nvSpPr>
        <dsp:cNvPr id="0" name=""/>
        <dsp:cNvSpPr/>
      </dsp:nvSpPr>
      <dsp:spPr>
        <a:xfrm>
          <a:off x="5396889" y="1663922"/>
          <a:ext cx="786744" cy="499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Carteles</a:t>
          </a:r>
        </a:p>
      </dsp:txBody>
      <dsp:txXfrm>
        <a:off x="5411521" y="1678554"/>
        <a:ext cx="757480" cy="470318"/>
      </dsp:txXfrm>
    </dsp:sp>
    <dsp:sp modelId="{D97789C3-81EE-4136-B59F-D69EB7B1AF30}">
      <dsp:nvSpPr>
        <dsp:cNvPr id="0" name=""/>
        <dsp:cNvSpPr/>
      </dsp:nvSpPr>
      <dsp:spPr>
        <a:xfrm>
          <a:off x="5309473" y="2309271"/>
          <a:ext cx="786744" cy="499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D3E05-EC73-445B-A904-5B226736BD17}">
      <dsp:nvSpPr>
        <dsp:cNvPr id="0" name=""/>
        <dsp:cNvSpPr/>
      </dsp:nvSpPr>
      <dsp:spPr>
        <a:xfrm>
          <a:off x="5396889" y="2392316"/>
          <a:ext cx="786744" cy="499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Normas de aula</a:t>
          </a:r>
        </a:p>
      </dsp:txBody>
      <dsp:txXfrm>
        <a:off x="5411521" y="2406948"/>
        <a:ext cx="757480" cy="470318"/>
      </dsp:txXfrm>
    </dsp:sp>
    <dsp:sp modelId="{ABE7B43F-F4D7-4572-AF86-DA9D73EF2CD7}">
      <dsp:nvSpPr>
        <dsp:cNvPr id="0" name=""/>
        <dsp:cNvSpPr/>
      </dsp:nvSpPr>
      <dsp:spPr>
        <a:xfrm>
          <a:off x="5309473" y="3037665"/>
          <a:ext cx="786744" cy="499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16222-2C48-4FFF-86F0-B1B007E49788}">
      <dsp:nvSpPr>
        <dsp:cNvPr id="0" name=""/>
        <dsp:cNvSpPr/>
      </dsp:nvSpPr>
      <dsp:spPr>
        <a:xfrm>
          <a:off x="5396889" y="3120711"/>
          <a:ext cx="786744" cy="499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Contenedor</a:t>
          </a:r>
        </a:p>
      </dsp:txBody>
      <dsp:txXfrm>
        <a:off x="5411521" y="3135343"/>
        <a:ext cx="757480" cy="470318"/>
      </dsp:txXfrm>
    </dsp:sp>
    <dsp:sp modelId="{FE69AC1C-4E6B-4107-9C18-31E87156F1E9}">
      <dsp:nvSpPr>
        <dsp:cNvPr id="0" name=""/>
        <dsp:cNvSpPr/>
      </dsp:nvSpPr>
      <dsp:spPr>
        <a:xfrm>
          <a:off x="5309473" y="3766060"/>
          <a:ext cx="786744" cy="499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755F-A19F-45D9-920D-01740866AC3F}">
      <dsp:nvSpPr>
        <dsp:cNvPr id="0" name=""/>
        <dsp:cNvSpPr/>
      </dsp:nvSpPr>
      <dsp:spPr>
        <a:xfrm>
          <a:off x="5396889" y="3849105"/>
          <a:ext cx="786744" cy="499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Separación</a:t>
          </a:r>
        </a:p>
      </dsp:txBody>
      <dsp:txXfrm>
        <a:off x="5411521" y="3863737"/>
        <a:ext cx="757480" cy="470318"/>
      </dsp:txXfrm>
    </dsp:sp>
    <dsp:sp modelId="{ADFAB212-0AC2-4442-AE6B-43832ABA65A8}">
      <dsp:nvSpPr>
        <dsp:cNvPr id="0" name=""/>
        <dsp:cNvSpPr/>
      </dsp:nvSpPr>
      <dsp:spPr>
        <a:xfrm>
          <a:off x="6670862" y="852482"/>
          <a:ext cx="786744" cy="499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5C30A-6E4B-45E3-8DDC-F4FE5694A2C2}">
      <dsp:nvSpPr>
        <dsp:cNvPr id="0" name=""/>
        <dsp:cNvSpPr/>
      </dsp:nvSpPr>
      <dsp:spPr>
        <a:xfrm>
          <a:off x="6758278" y="935528"/>
          <a:ext cx="786744" cy="49958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Reciclaje</a:t>
          </a:r>
        </a:p>
      </dsp:txBody>
      <dsp:txXfrm>
        <a:off x="6772910" y="950160"/>
        <a:ext cx="757480" cy="470318"/>
      </dsp:txXfrm>
    </dsp:sp>
    <dsp:sp modelId="{A38C2B98-51A8-4217-91E6-86A0BF0E0283}">
      <dsp:nvSpPr>
        <dsp:cNvPr id="0" name=""/>
        <dsp:cNvSpPr/>
      </dsp:nvSpPr>
      <dsp:spPr>
        <a:xfrm>
          <a:off x="6670862" y="1580877"/>
          <a:ext cx="786744" cy="499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26CD0-79F2-4BF4-8F7E-50931E090DD9}">
      <dsp:nvSpPr>
        <dsp:cNvPr id="0" name=""/>
        <dsp:cNvSpPr/>
      </dsp:nvSpPr>
      <dsp:spPr>
        <a:xfrm>
          <a:off x="6758278" y="1663922"/>
          <a:ext cx="786744" cy="499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Recogida</a:t>
          </a:r>
        </a:p>
      </dsp:txBody>
      <dsp:txXfrm>
        <a:off x="6772910" y="1678554"/>
        <a:ext cx="757480" cy="470318"/>
      </dsp:txXfrm>
    </dsp:sp>
    <dsp:sp modelId="{43A43398-D76B-4D91-8668-5A2B35519C15}">
      <dsp:nvSpPr>
        <dsp:cNvPr id="0" name=""/>
        <dsp:cNvSpPr/>
      </dsp:nvSpPr>
      <dsp:spPr>
        <a:xfrm>
          <a:off x="6670862" y="2309271"/>
          <a:ext cx="786744" cy="499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F5C36-D74A-4CA2-B93F-127BA04C60B7}">
      <dsp:nvSpPr>
        <dsp:cNvPr id="0" name=""/>
        <dsp:cNvSpPr/>
      </dsp:nvSpPr>
      <dsp:spPr>
        <a:xfrm>
          <a:off x="6758278" y="2392316"/>
          <a:ext cx="786744" cy="499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Selección</a:t>
          </a:r>
        </a:p>
      </dsp:txBody>
      <dsp:txXfrm>
        <a:off x="6772910" y="2406948"/>
        <a:ext cx="757480" cy="470318"/>
      </dsp:txXfrm>
    </dsp:sp>
    <dsp:sp modelId="{C5D2AE06-20D2-4F9E-98B5-03975EB539FD}">
      <dsp:nvSpPr>
        <dsp:cNvPr id="0" name=""/>
        <dsp:cNvSpPr/>
      </dsp:nvSpPr>
      <dsp:spPr>
        <a:xfrm>
          <a:off x="6271050" y="3037665"/>
          <a:ext cx="1586368" cy="499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7705E-65B7-4B0F-A444-D7D27DAF0C2C}">
      <dsp:nvSpPr>
        <dsp:cNvPr id="0" name=""/>
        <dsp:cNvSpPr/>
      </dsp:nvSpPr>
      <dsp:spPr>
        <a:xfrm>
          <a:off x="6358466" y="3120711"/>
          <a:ext cx="1586368" cy="499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Instrucciones de separación</a:t>
          </a:r>
        </a:p>
      </dsp:txBody>
      <dsp:txXfrm>
        <a:off x="6373098" y="3135343"/>
        <a:ext cx="1557104" cy="470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6AAD4-400F-4D3E-8691-3DE195B92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F65677-B1A3-426B-9F14-90542D4B3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48DC29-8721-4CB3-9F8B-363AC340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0F87-8912-4C25-9B83-9A00E3312AF0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E763EC-402E-42F2-A74D-31428810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DC321F-7B7E-4022-B3DF-E59B5420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37C6-9C38-48AA-ABA1-F7C792536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26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DC018-44AF-4B1F-95DE-47E81611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92117F-98F2-4CCE-8C42-B7BCF54DD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DC9E9F-833C-4551-A655-6EFDBFEE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0F87-8912-4C25-9B83-9A00E3312AF0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9E4E12-AE91-40C9-A006-C4897883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E1692D-1FF3-4E62-A1A7-7F1B4E52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37C6-9C38-48AA-ABA1-F7C792536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57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87D0B7-280D-41B6-9BA6-1F1484C65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3D63C0-1BC0-4C70-83F8-2E52F05C3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9BD8C-5C8F-492D-94AD-DA65B139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0F87-8912-4C25-9B83-9A00E3312AF0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6365A9-37D2-4AD4-A41F-CD6AFB7F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C5AB1E-36B8-4AF7-9BC8-FE9BF5D0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37C6-9C38-48AA-ABA1-F7C792536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88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17E6D-09E9-48E1-9740-0EF8168F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E69E00-B366-4EB3-BD5D-CEE225E3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272958-D9F0-463E-A569-9411A666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0F87-8912-4C25-9B83-9A00E3312AF0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F82209-646F-4E82-86CA-B3E22A3C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6E1022-5A1D-4C55-B5FC-45ACDC8F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37C6-9C38-48AA-ABA1-F7C792536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40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00A90-904D-4C9B-8277-532FA22F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CBCDA2-7045-4DF7-A4FD-B8E017314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0C2C9D-0412-42E9-836E-215299A9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0F87-8912-4C25-9B83-9A00E3312AF0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6D927C-0016-48EF-B917-220392B2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1A1AD1-DDE4-442F-A56C-F5CFE499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37C6-9C38-48AA-ABA1-F7C792536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72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5C49C-19EC-4842-9A29-54915CFD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D9EEF1-3EE2-432D-831C-FB510FFA6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227C88-9087-4231-8608-E5EF4A87D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274C77-3446-4857-8E5A-6ACB1C3F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0F87-8912-4C25-9B83-9A00E3312AF0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5B4CA7-D991-477D-8D3A-5B4E5DDC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9B8BFA-9404-48BB-B395-52902BCF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37C6-9C38-48AA-ABA1-F7C792536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70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1F71B-C996-4867-BE65-5273DB59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AC7F09-7326-4017-B2EF-E408D896E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17E8EE-18C4-4AED-8DBC-2D95B181F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20DCDE-9B3C-4DEA-9B14-211C6606D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17E87A-14DE-473E-B969-2FDA8999B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1EB45F-633E-487E-8794-65BF4E31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0F87-8912-4C25-9B83-9A00E3312AF0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AA1435A-4D34-4831-A1F5-4643842E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4AC921-260C-4622-A241-6EE6B9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37C6-9C38-48AA-ABA1-F7C792536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560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D0273-7509-4C11-A6ED-F88D3ADB3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DF44F3-CC53-4592-B266-A79EC79C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0F87-8912-4C25-9B83-9A00E3312AF0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C387E7-E989-47AE-A982-772A24A7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130F7E-2771-4411-A612-AD43FC29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37C6-9C38-48AA-ABA1-F7C792536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257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1F704D-5171-434D-895C-BC75DF526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0F87-8912-4C25-9B83-9A00E3312AF0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EC7273-8EAA-4FF3-B8DD-411FAC18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D4F514-FCE4-4FFF-9614-AE52459F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37C6-9C38-48AA-ABA1-F7C792536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54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0E2CA-8CC7-4F36-BE81-A4ED551E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CDCF69-C7DC-4043-B8BC-1F5BA91D6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061A57-F22E-49C1-A4CC-E4F8623D5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CBC266-07C7-49E7-9882-8D6D8F00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0F87-8912-4C25-9B83-9A00E3312AF0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47BF9B-9EB6-437B-BAFD-52C5E40B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232A9F-6182-4981-8132-8A5AAA30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37C6-9C38-48AA-ABA1-F7C792536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691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08057-94DD-4620-8833-39FDE8AB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B75EAE-5468-48B9-B5B0-F15F97273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2BB8E6-E3FF-44FE-B883-18E93390E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4EFFEE-2569-4EF1-B3F6-03156E95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0F87-8912-4C25-9B83-9A00E3312AF0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6CD5D2-DA85-455B-9F07-E7750D64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6B06DC-6A9C-4C7D-87F3-247C5594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37C6-9C38-48AA-ABA1-F7C792536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72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318CC9A-FB51-4C7E-95B3-9BDD01D1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1218DA-5057-4415-BFAD-60C63FE08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58D7FA-B5B2-4121-AD91-FD898743B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F0F87-8912-4C25-9B83-9A00E3312AF0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7F5B83-D0C6-4776-9722-88DAF2531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A33163-D958-4DD5-B9EE-2B51C70B5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37C6-9C38-48AA-ABA1-F7C792536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65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758A0-0B63-4533-B064-C678D2B0F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VII CONCURSO DE EMBELLECIMIENTO DE AULAS</a:t>
            </a:r>
            <a:endParaRPr lang="es-E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2B53F6-2C6D-4DA0-B726-5D7237F6A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IES Cruz del Sur </a:t>
            </a:r>
            <a:r>
              <a:rPr lang="es-ES" dirty="0"/>
              <a:t>Criterios</a:t>
            </a:r>
            <a:r>
              <a:rPr lang="en-US" dirty="0"/>
              <a:t> de </a:t>
            </a:r>
            <a:r>
              <a:rPr lang="es-ES" dirty="0"/>
              <a:t>evaluación</a:t>
            </a:r>
          </a:p>
        </p:txBody>
      </p:sp>
    </p:spTree>
    <p:extLst>
      <p:ext uri="{BB962C8B-B14F-4D97-AF65-F5344CB8AC3E}">
        <p14:creationId xmlns:p14="http://schemas.microsoft.com/office/powerpoint/2010/main" val="339951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E8080-3DDC-409B-A580-200AD5A3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Criterios de 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DF25DB-8648-4E4A-A6C4-365F39C2C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Se valorará, para cada grupo: 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s-ES" sz="3200" dirty="0"/>
              <a:t>Limpieza.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s-ES" sz="3200" dirty="0"/>
              <a:t>Orden.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s-ES" sz="3200" dirty="0"/>
              <a:t>Decoración.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s-ES" sz="3200" dirty="0"/>
              <a:t>Reciclaje.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F75347D-CF2B-44FA-8727-AB3A0177FE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4303630"/>
              </p:ext>
            </p:extLst>
          </p:nvPr>
        </p:nvGraphicFramePr>
        <p:xfrm>
          <a:off x="5240866" y="2413000"/>
          <a:ext cx="7027333" cy="4233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777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6EB68-A3DE-41FF-991F-0B8BD350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Criterios detallados (I)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7838EC-ED16-4C09-A983-AE227D17A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Limpieza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81CDF2-9E28-41DC-8ED5-415ADDBC5A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Estado de la pizarra.</a:t>
            </a:r>
          </a:p>
          <a:p>
            <a:r>
              <a:rPr lang="es-ES" dirty="0"/>
              <a:t>Estado de la superficie de las mesas.</a:t>
            </a:r>
          </a:p>
          <a:p>
            <a:r>
              <a:rPr lang="es-ES" dirty="0"/>
              <a:t>Ausencia de textos y/o firmas en las paredes, percheros, puertas, etc.</a:t>
            </a:r>
          </a:p>
          <a:p>
            <a:r>
              <a:rPr lang="es-ES" dirty="0"/>
              <a:t>Uso correcto del punto de recogida de residuos orgánicos (papelera).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CD8AA9-D59F-4442-93EE-38A5119D7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s-ES" dirty="0" err="1"/>
              <a:t>rden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426A2E-1CE1-489C-95EB-2E3A52E216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Colocación correcta de mesas y sillas.</a:t>
            </a:r>
          </a:p>
          <a:p>
            <a:r>
              <a:rPr lang="es-ES" dirty="0"/>
              <a:t>Espaciado homogéneo entre los elementos del aula.</a:t>
            </a:r>
          </a:p>
          <a:p>
            <a:r>
              <a:rPr lang="es-ES" dirty="0"/>
              <a:t>Ubicación correcta de las pertenencias personales.</a:t>
            </a:r>
          </a:p>
          <a:p>
            <a:r>
              <a:rPr lang="es-ES" dirty="0"/>
              <a:t>Ubicación correcta del material de los alumnos.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011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6EB68-A3DE-41FF-991F-0B8BD350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Criterios detallados (II)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7838EC-ED16-4C09-A983-AE227D17A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Decoración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81CDF2-9E28-41DC-8ED5-415ADDBC5A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Uso de carteles diseñados para las novedades de cada una de las materias.</a:t>
            </a:r>
          </a:p>
          <a:p>
            <a:r>
              <a:rPr lang="es-ES" dirty="0"/>
              <a:t>Diseño del documento de Normas de aula.</a:t>
            </a:r>
          </a:p>
          <a:p>
            <a:r>
              <a:rPr lang="es-ES" dirty="0"/>
              <a:t>Diseño del cartel indicador del contenedor de residuos orgánicos.</a:t>
            </a:r>
          </a:p>
          <a:p>
            <a:r>
              <a:rPr lang="es-ES" dirty="0"/>
              <a:t>Diseño de las instrucciones específicas de separación de residuos.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CD8AA9-D59F-4442-93EE-38A5119D7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Reciclaje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426A2E-1CE1-489C-95EB-2E3A52E216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Ubicación visible de los puntos de recogida de plástico y papel.</a:t>
            </a:r>
          </a:p>
          <a:p>
            <a:r>
              <a:rPr lang="es-ES" dirty="0"/>
              <a:t>Inclusión de las instrucciones especificas de separación de residuos.</a:t>
            </a:r>
          </a:p>
          <a:p>
            <a:r>
              <a:rPr lang="es-ES" dirty="0"/>
              <a:t>Selección apropiada de los residuos de cada categoría.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496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2CBBF-6118-4B9E-92E9-3E80AC2A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Resumen del procedimiento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04B1D70-C57D-4021-9C2B-E70AA7E18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272963"/>
              </p:ext>
            </p:extLst>
          </p:nvPr>
        </p:nvGraphicFramePr>
        <p:xfrm>
          <a:off x="838200" y="1371599"/>
          <a:ext cx="10845800" cy="5223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26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6B6CC-ADB4-4A60-B0C6-479992AB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Criterios detallados (III)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451C508-1237-4AF3-94B8-5DA34AB0A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655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1230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270</Words>
  <Application>Microsoft Office PowerPoint</Application>
  <PresentationFormat>Panorámica</PresentationFormat>
  <Paragraphs>76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VII CONCURSO DE EMBELLECIMIENTO DE AULAS</vt:lpstr>
      <vt:lpstr>Criterios de evaluación</vt:lpstr>
      <vt:lpstr>Criterios detallados (I)</vt:lpstr>
      <vt:lpstr>Criterios detallados (II)</vt:lpstr>
      <vt:lpstr>Resumen del procedimiento</vt:lpstr>
      <vt:lpstr>Criterios detallados (III)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VII CONCURSO DE EMBELLECIMIENTO DE AULAS</dc:title>
  <dc:creator>julian</dc:creator>
  <cp:lastModifiedBy>julian</cp:lastModifiedBy>
  <cp:revision>15</cp:revision>
  <dcterms:created xsi:type="dcterms:W3CDTF">2020-04-20T16:52:34Z</dcterms:created>
  <dcterms:modified xsi:type="dcterms:W3CDTF">2020-04-20T18:14:48Z</dcterms:modified>
</cp:coreProperties>
</file>