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86" r:id="rId6"/>
    <p:sldId id="287" r:id="rId7"/>
    <p:sldId id="262" r:id="rId8"/>
    <p:sldId id="264" r:id="rId9"/>
    <p:sldId id="272" r:id="rId10"/>
    <p:sldId id="273" r:id="rId11"/>
    <p:sldId id="267" r:id="rId12"/>
    <p:sldId id="288" r:id="rId13"/>
    <p:sldId id="289" r:id="rId14"/>
    <p:sldId id="290" r:id="rId15"/>
    <p:sldId id="291" r:id="rId16"/>
    <p:sldId id="261" r:id="rId17"/>
    <p:sldId id="298" r:id="rId18"/>
    <p:sldId id="299" r:id="rId19"/>
    <p:sldId id="300" r:id="rId20"/>
    <p:sldId id="301" r:id="rId21"/>
    <p:sldId id="292" r:id="rId22"/>
    <p:sldId id="297" r:id="rId23"/>
    <p:sldId id="263" r:id="rId24"/>
    <p:sldId id="293" r:id="rId25"/>
    <p:sldId id="294" r:id="rId26"/>
    <p:sldId id="295" r:id="rId27"/>
    <p:sldId id="296" r:id="rId28"/>
    <p:sldId id="302" r:id="rId29"/>
    <p:sldId id="270" r:id="rId30"/>
    <p:sldId id="278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tamaran" panose="020B0604020202020204" charset="0"/>
      <p:regular r:id="rId37"/>
      <p:bold r:id="rId38"/>
    </p:embeddedFont>
    <p:embeddedFont>
      <p:font typeface="Catamaran Thin" panose="020B0604020202020204" charset="0"/>
      <p:regular r:id="rId39"/>
      <p:bold r:id="rId40"/>
    </p:embeddedFont>
    <p:embeddedFont>
      <p:font typeface="Microsoft Sans Serif" panose="020B0604020202020204" pitchFamily="3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sanchez" initials="js" lastIdx="1" clrIdx="0">
    <p:extLst>
      <p:ext uri="{19B8F6BF-5375-455C-9EA6-DF929625EA0E}">
        <p15:presenceInfo xmlns:p15="http://schemas.microsoft.com/office/powerpoint/2012/main" userId="5f250a973f5abd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908149-8ECA-4EA5-AFE4-CB02EED2FEE8}">
  <a:tblStyle styleId="{AD908149-8ECA-4EA5-AFE4-CB02EED2F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Ingresos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0</c:v>
                </c:pt>
                <c:pt idx="1">
                  <c:v>2750</c:v>
                </c:pt>
                <c:pt idx="2">
                  <c:v>5500</c:v>
                </c:pt>
                <c:pt idx="3">
                  <c:v>8250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04-4FD1-95CB-6FA3665F1AE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Costes Totales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3030</c:v>
                </c:pt>
                <c:pt idx="1">
                  <c:v>3051</c:v>
                </c:pt>
                <c:pt idx="2">
                  <c:v>3072</c:v>
                </c:pt>
                <c:pt idx="3">
                  <c:v>3093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04-4FD1-95CB-6FA3665F1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3015096"/>
        <c:axId val="463010176"/>
      </c:lineChart>
      <c:catAx>
        <c:axId val="46301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0176"/>
        <c:crosses val="autoZero"/>
        <c:auto val="1"/>
        <c:lblAlgn val="ctr"/>
        <c:lblOffset val="100"/>
        <c:noMultiLvlLbl val="0"/>
      </c:catAx>
      <c:valAx>
        <c:axId val="463010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0">
          <a:solidFill>
            <a:schemeClr val="tx1"/>
          </a:solidFill>
        </a:defRPr>
      </a:pPr>
      <a:endParaRPr lang="es-E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Ingresos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Hoja1!$B$2:$B$8</c:f>
              <c:numCache>
                <c:formatCode>General</c:formatCode>
                <c:ptCount val="7"/>
                <c:pt idx="0">
                  <c:v>0</c:v>
                </c:pt>
                <c:pt idx="1">
                  <c:v>1400</c:v>
                </c:pt>
                <c:pt idx="2">
                  <c:v>2800</c:v>
                </c:pt>
                <c:pt idx="3">
                  <c:v>4200</c:v>
                </c:pt>
                <c:pt idx="4">
                  <c:v>5600</c:v>
                </c:pt>
                <c:pt idx="5">
                  <c:v>7000</c:v>
                </c:pt>
                <c:pt idx="6">
                  <c:v>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E3-48AA-A638-D876695B347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Costes Totales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Hoja1!$C$2:$C$8</c:f>
              <c:numCache>
                <c:formatCode>General</c:formatCode>
                <c:ptCount val="7"/>
                <c:pt idx="0">
                  <c:v>3030</c:v>
                </c:pt>
                <c:pt idx="1">
                  <c:v>3100</c:v>
                </c:pt>
                <c:pt idx="2">
                  <c:v>3170</c:v>
                </c:pt>
                <c:pt idx="3">
                  <c:v>3240</c:v>
                </c:pt>
                <c:pt idx="4">
                  <c:v>3310</c:v>
                </c:pt>
                <c:pt idx="5">
                  <c:v>3380</c:v>
                </c:pt>
                <c:pt idx="6">
                  <c:v>3450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E3-48AA-A638-D876695B3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3015096"/>
        <c:axId val="463010176"/>
      </c:lineChart>
      <c:catAx>
        <c:axId val="46301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0176"/>
        <c:crosses val="autoZero"/>
        <c:auto val="1"/>
        <c:lblAlgn val="ctr"/>
        <c:lblOffset val="100"/>
        <c:noMultiLvlLbl val="0"/>
      </c:catAx>
      <c:valAx>
        <c:axId val="463010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0">
          <a:solidFill>
            <a:schemeClr val="tx1"/>
          </a:solidFill>
        </a:defRPr>
      </a:pPr>
      <a:endParaRPr lang="es-E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Ingresos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82-4C97-A224-91E131289A8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Costes Totales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Hoja1!$C$2:$C$6</c:f>
              <c:numCache>
                <c:formatCode>General</c:formatCode>
                <c:ptCount val="5"/>
                <c:pt idx="0">
                  <c:v>1515</c:v>
                </c:pt>
                <c:pt idx="1">
                  <c:v>1515</c:v>
                </c:pt>
                <c:pt idx="2">
                  <c:v>1515</c:v>
                </c:pt>
                <c:pt idx="3">
                  <c:v>1515</c:v>
                </c:pt>
                <c:pt idx="4">
                  <c:v>1515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2-4C97-A224-91E131289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3015096"/>
        <c:axId val="463010176"/>
      </c:lineChart>
      <c:catAx>
        <c:axId val="46301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0176"/>
        <c:crosses val="autoZero"/>
        <c:auto val="1"/>
        <c:lblAlgn val="ctr"/>
        <c:lblOffset val="100"/>
        <c:noMultiLvlLbl val="0"/>
      </c:catAx>
      <c:valAx>
        <c:axId val="463010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0">
          <a:solidFill>
            <a:schemeClr val="tx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303C2-E4DB-457A-BA6E-AAD7FF2D3DA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A9E027F7-D7C3-47EF-8090-E7FDCCD955B2}">
      <dgm:prSet phldrT="[Texto]" custT="1"/>
      <dgm:spPr/>
      <dgm:t>
        <a:bodyPr/>
        <a:lstStyle/>
        <a:p>
          <a:r>
            <a:rPr lang="es-ES" sz="3600" dirty="0"/>
            <a:t>CEO (Julián Sánchez)</a:t>
          </a:r>
        </a:p>
      </dgm:t>
    </dgm:pt>
    <dgm:pt modelId="{40DDD2B4-CC7C-4300-A7CB-633CC49558A6}" type="parTrans" cxnId="{2F6DA155-81F4-4D7C-93B2-B46D1F487907}">
      <dgm:prSet/>
      <dgm:spPr/>
      <dgm:t>
        <a:bodyPr/>
        <a:lstStyle/>
        <a:p>
          <a:endParaRPr lang="es-ES" sz="2400"/>
        </a:p>
      </dgm:t>
    </dgm:pt>
    <dgm:pt modelId="{B8643414-9B79-48D8-BE1A-BC44BA782F20}" type="sibTrans" cxnId="{2F6DA155-81F4-4D7C-93B2-B46D1F487907}">
      <dgm:prSet/>
      <dgm:spPr/>
      <dgm:t>
        <a:bodyPr/>
        <a:lstStyle/>
        <a:p>
          <a:endParaRPr lang="es-ES" sz="2400"/>
        </a:p>
      </dgm:t>
    </dgm:pt>
    <dgm:pt modelId="{5248A494-1814-458E-9296-C355FC62BE57}">
      <dgm:prSet phldrT="[Texto]" custT="1"/>
      <dgm:spPr/>
      <dgm:t>
        <a:bodyPr/>
        <a:lstStyle/>
        <a:p>
          <a:r>
            <a:rPr lang="es-ES" sz="1400" dirty="0"/>
            <a:t>Desarrollo de aplicaciones Web</a:t>
          </a:r>
          <a:br>
            <a:rPr lang="es-ES" sz="1400" dirty="0"/>
          </a:br>
          <a:r>
            <a:rPr lang="es-ES" sz="1400" dirty="0"/>
            <a:t>(Rubén Gárate)</a:t>
          </a:r>
        </a:p>
      </dgm:t>
    </dgm:pt>
    <dgm:pt modelId="{D40A684E-1B7C-4852-80CD-2604239E2A4A}" type="parTrans" cxnId="{886FF5F9-D746-425A-8BAC-6716823F42A0}">
      <dgm:prSet/>
      <dgm:spPr/>
      <dgm:t>
        <a:bodyPr/>
        <a:lstStyle/>
        <a:p>
          <a:endParaRPr lang="es-ES" sz="2400"/>
        </a:p>
      </dgm:t>
    </dgm:pt>
    <dgm:pt modelId="{DBEBE9A0-E5F7-49F9-89CE-B870ACD9E53D}" type="sibTrans" cxnId="{886FF5F9-D746-425A-8BAC-6716823F42A0}">
      <dgm:prSet/>
      <dgm:spPr/>
      <dgm:t>
        <a:bodyPr/>
        <a:lstStyle/>
        <a:p>
          <a:endParaRPr lang="es-ES" sz="2400"/>
        </a:p>
      </dgm:t>
    </dgm:pt>
    <dgm:pt modelId="{745296A0-0FC8-4B69-8486-D99A1542E403}">
      <dgm:prSet phldrT="[Texto]" custT="1"/>
      <dgm:spPr/>
      <dgm:t>
        <a:bodyPr/>
        <a:lstStyle/>
        <a:p>
          <a:r>
            <a:rPr lang="es-ES" sz="1400" dirty="0"/>
            <a:t>Desarrollo de aplicaciones multiplataforma</a:t>
          </a:r>
          <a:br>
            <a:rPr lang="es-ES" sz="1400" dirty="0"/>
          </a:br>
          <a:r>
            <a:rPr lang="es-ES" sz="1400" dirty="0"/>
            <a:t>(Julián Sánchez)</a:t>
          </a:r>
        </a:p>
      </dgm:t>
    </dgm:pt>
    <dgm:pt modelId="{C04CEDCD-0C58-4B91-8F92-0D16E4ECA5BC}" type="parTrans" cxnId="{BFBC8DC6-C383-41DA-90AB-A0B77C91610A}">
      <dgm:prSet/>
      <dgm:spPr/>
      <dgm:t>
        <a:bodyPr/>
        <a:lstStyle/>
        <a:p>
          <a:endParaRPr lang="es-ES" sz="2400"/>
        </a:p>
      </dgm:t>
    </dgm:pt>
    <dgm:pt modelId="{21A61D7F-DDD4-45A0-A426-7F6F3FD78740}" type="sibTrans" cxnId="{BFBC8DC6-C383-41DA-90AB-A0B77C91610A}">
      <dgm:prSet/>
      <dgm:spPr/>
      <dgm:t>
        <a:bodyPr/>
        <a:lstStyle/>
        <a:p>
          <a:endParaRPr lang="es-ES" sz="2400"/>
        </a:p>
      </dgm:t>
    </dgm:pt>
    <dgm:pt modelId="{81192919-203A-4ADC-B2B5-D06C993BF646}">
      <dgm:prSet phldrT="[Texto]" custT="1"/>
      <dgm:spPr/>
      <dgm:t>
        <a:bodyPr/>
        <a:lstStyle/>
        <a:p>
          <a:r>
            <a:rPr lang="es-ES" sz="1400" dirty="0"/>
            <a:t>Auditoría y gestión del Software</a:t>
          </a:r>
          <a:br>
            <a:rPr lang="es-ES" sz="1400" dirty="0"/>
          </a:br>
          <a:r>
            <a:rPr lang="es-ES" sz="1400" dirty="0"/>
            <a:t>(Alejandro Jiménez)</a:t>
          </a:r>
        </a:p>
      </dgm:t>
    </dgm:pt>
    <dgm:pt modelId="{8E175F91-C690-42C3-8E63-3C35F73EA637}" type="parTrans" cxnId="{F396ACFF-7848-4639-9C5A-F564B1ECA3F9}">
      <dgm:prSet/>
      <dgm:spPr/>
      <dgm:t>
        <a:bodyPr/>
        <a:lstStyle/>
        <a:p>
          <a:endParaRPr lang="es-ES" sz="2400"/>
        </a:p>
      </dgm:t>
    </dgm:pt>
    <dgm:pt modelId="{0865CED9-C86E-43CD-841E-1943A27FF66F}" type="sibTrans" cxnId="{F396ACFF-7848-4639-9C5A-F564B1ECA3F9}">
      <dgm:prSet/>
      <dgm:spPr/>
      <dgm:t>
        <a:bodyPr/>
        <a:lstStyle/>
        <a:p>
          <a:endParaRPr lang="es-ES" sz="2400"/>
        </a:p>
      </dgm:t>
    </dgm:pt>
    <dgm:pt modelId="{B2BAB951-F451-4D9B-864D-9B2488C12734}">
      <dgm:prSet custT="1"/>
      <dgm:spPr/>
      <dgm:t>
        <a:bodyPr/>
        <a:lstStyle/>
        <a:p>
          <a:r>
            <a:rPr lang="es-ES" sz="1400"/>
            <a:t>Mantenimiento y administración interna</a:t>
          </a:r>
          <a:br>
            <a:rPr lang="es-ES" sz="1400"/>
          </a:br>
          <a:r>
            <a:rPr lang="es-ES" sz="1400"/>
            <a:t>(Jose Menchón)</a:t>
          </a:r>
        </a:p>
      </dgm:t>
    </dgm:pt>
    <dgm:pt modelId="{C8FD90E2-E278-4E2C-900F-A61BFC70D146}" type="parTrans" cxnId="{B282A436-F1FE-40BB-9A6F-746F4B4CEA89}">
      <dgm:prSet/>
      <dgm:spPr/>
      <dgm:t>
        <a:bodyPr/>
        <a:lstStyle/>
        <a:p>
          <a:endParaRPr lang="es-ES" sz="2400"/>
        </a:p>
      </dgm:t>
    </dgm:pt>
    <dgm:pt modelId="{873B1F14-00C7-453F-8FCB-6F9D3478E79A}" type="sibTrans" cxnId="{B282A436-F1FE-40BB-9A6F-746F4B4CEA89}">
      <dgm:prSet/>
      <dgm:spPr/>
      <dgm:t>
        <a:bodyPr/>
        <a:lstStyle/>
        <a:p>
          <a:endParaRPr lang="es-ES" sz="2400"/>
        </a:p>
      </dgm:t>
    </dgm:pt>
    <dgm:pt modelId="{616E122C-57E3-4745-9F09-E078EE2DAFD3}">
      <dgm:prSet custT="1"/>
      <dgm:spPr/>
      <dgm:t>
        <a:bodyPr/>
        <a:lstStyle/>
        <a:p>
          <a:r>
            <a:rPr lang="es-ES" sz="1400" dirty="0" err="1"/>
            <a:t>Community</a:t>
          </a:r>
          <a:r>
            <a:rPr lang="es-ES" sz="1400" dirty="0"/>
            <a:t> Manager y R.R.P.P</a:t>
          </a:r>
          <a:br>
            <a:rPr lang="es-ES" sz="1400" dirty="0"/>
          </a:br>
          <a:r>
            <a:rPr lang="es-ES" sz="1400" dirty="0"/>
            <a:t>(</a:t>
          </a:r>
          <a:r>
            <a:rPr lang="es-ES" sz="1400" dirty="0" err="1"/>
            <a:t>Jose</a:t>
          </a:r>
          <a:r>
            <a:rPr lang="es-ES" sz="1400" dirty="0"/>
            <a:t> </a:t>
          </a:r>
          <a:r>
            <a:rPr lang="es-ES" sz="1400" dirty="0" err="1"/>
            <a:t>Menchón</a:t>
          </a:r>
          <a:r>
            <a:rPr lang="es-ES" sz="1400" dirty="0"/>
            <a:t>)</a:t>
          </a:r>
        </a:p>
      </dgm:t>
    </dgm:pt>
    <dgm:pt modelId="{AE2F65BF-146E-492F-9017-B426E58A37F7}" type="parTrans" cxnId="{1501E71A-6858-47CB-B443-961AB78456AE}">
      <dgm:prSet/>
      <dgm:spPr/>
      <dgm:t>
        <a:bodyPr/>
        <a:lstStyle/>
        <a:p>
          <a:endParaRPr lang="es-ES" sz="2400"/>
        </a:p>
      </dgm:t>
    </dgm:pt>
    <dgm:pt modelId="{3C60E931-20F0-49A4-8DC8-9052CEAB3323}" type="sibTrans" cxnId="{1501E71A-6858-47CB-B443-961AB78456AE}">
      <dgm:prSet/>
      <dgm:spPr/>
      <dgm:t>
        <a:bodyPr/>
        <a:lstStyle/>
        <a:p>
          <a:endParaRPr lang="es-ES" sz="2400"/>
        </a:p>
      </dgm:t>
    </dgm:pt>
    <dgm:pt modelId="{E9F96E63-DA8E-4A70-90BB-0BE83B016CF9}" type="pres">
      <dgm:prSet presAssocID="{128303C2-E4DB-457A-BA6E-AAD7FF2D3DA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8FCE1E-1AC0-4D38-8D50-FDE10E0EB2E6}" type="pres">
      <dgm:prSet presAssocID="{128303C2-E4DB-457A-BA6E-AAD7FF2D3DA0}" presName="hierFlow" presStyleCnt="0"/>
      <dgm:spPr/>
    </dgm:pt>
    <dgm:pt modelId="{5452A0BD-F09E-4AEF-9A17-ABC7EDF57255}" type="pres">
      <dgm:prSet presAssocID="{128303C2-E4DB-457A-BA6E-AAD7FF2D3DA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F1B3D1-8602-4359-BE5F-B49102677134}" type="pres">
      <dgm:prSet presAssocID="{A9E027F7-D7C3-47EF-8090-E7FDCCD955B2}" presName="Name14" presStyleCnt="0"/>
      <dgm:spPr/>
    </dgm:pt>
    <dgm:pt modelId="{0567D716-F984-42E3-B92D-72294059A42A}" type="pres">
      <dgm:prSet presAssocID="{A9E027F7-D7C3-47EF-8090-E7FDCCD955B2}" presName="level1Shape" presStyleLbl="node0" presStyleIdx="0" presStyleCnt="1" custScaleX="573338" custScaleY="141938">
        <dgm:presLayoutVars>
          <dgm:chPref val="3"/>
        </dgm:presLayoutVars>
      </dgm:prSet>
      <dgm:spPr/>
    </dgm:pt>
    <dgm:pt modelId="{632E8451-C1F3-4AA8-9735-F9B3129E2138}" type="pres">
      <dgm:prSet presAssocID="{A9E027F7-D7C3-47EF-8090-E7FDCCD955B2}" presName="hierChild2" presStyleCnt="0"/>
      <dgm:spPr/>
    </dgm:pt>
    <dgm:pt modelId="{0FBF8EF0-E7D6-4A38-8070-76A4179095B4}" type="pres">
      <dgm:prSet presAssocID="{D40A684E-1B7C-4852-80CD-2604239E2A4A}" presName="Name19" presStyleLbl="parChTrans1D2" presStyleIdx="0" presStyleCnt="5"/>
      <dgm:spPr/>
    </dgm:pt>
    <dgm:pt modelId="{63A327E9-B22E-4807-BB57-A72FF94A5BFE}" type="pres">
      <dgm:prSet presAssocID="{5248A494-1814-458E-9296-C355FC62BE57}" presName="Name21" presStyleCnt="0"/>
      <dgm:spPr/>
    </dgm:pt>
    <dgm:pt modelId="{F999FE25-EDC5-4574-96D0-EEDE2518914B}" type="pres">
      <dgm:prSet presAssocID="{5248A494-1814-458E-9296-C355FC62BE57}" presName="level2Shape" presStyleLbl="node2" presStyleIdx="0" presStyleCnt="5" custScaleX="138376" custScaleY="210100"/>
      <dgm:spPr/>
    </dgm:pt>
    <dgm:pt modelId="{7B11A4A1-5CCC-4DB1-AA32-2C5BDA7F9CCF}" type="pres">
      <dgm:prSet presAssocID="{5248A494-1814-458E-9296-C355FC62BE57}" presName="hierChild3" presStyleCnt="0"/>
      <dgm:spPr/>
    </dgm:pt>
    <dgm:pt modelId="{0CD0D19D-3460-4EA2-B8A6-5D9ECCA4E914}" type="pres">
      <dgm:prSet presAssocID="{C04CEDCD-0C58-4B91-8F92-0D16E4ECA5BC}" presName="Name19" presStyleLbl="parChTrans1D2" presStyleIdx="1" presStyleCnt="5"/>
      <dgm:spPr/>
    </dgm:pt>
    <dgm:pt modelId="{76968F94-9A1D-4A12-95C2-52844659B66B}" type="pres">
      <dgm:prSet presAssocID="{745296A0-0FC8-4B69-8486-D99A1542E403}" presName="Name21" presStyleCnt="0"/>
      <dgm:spPr/>
    </dgm:pt>
    <dgm:pt modelId="{233A5A99-6156-4E33-934D-D5CFDBD174C5}" type="pres">
      <dgm:prSet presAssocID="{745296A0-0FC8-4B69-8486-D99A1542E403}" presName="level2Shape" presStyleLbl="node2" presStyleIdx="1" presStyleCnt="5" custScaleX="136262" custScaleY="207565"/>
      <dgm:spPr/>
    </dgm:pt>
    <dgm:pt modelId="{4CC32E4C-6F97-42CE-A118-4613362D4E99}" type="pres">
      <dgm:prSet presAssocID="{745296A0-0FC8-4B69-8486-D99A1542E403}" presName="hierChild3" presStyleCnt="0"/>
      <dgm:spPr/>
    </dgm:pt>
    <dgm:pt modelId="{8B936D5A-2906-4B02-B2CC-F85B7CCDAE10}" type="pres">
      <dgm:prSet presAssocID="{8E175F91-C690-42C3-8E63-3C35F73EA637}" presName="Name19" presStyleLbl="parChTrans1D2" presStyleIdx="2" presStyleCnt="5"/>
      <dgm:spPr/>
    </dgm:pt>
    <dgm:pt modelId="{0060C5D7-3D3C-4FFD-A0B1-D1C30BD41988}" type="pres">
      <dgm:prSet presAssocID="{81192919-203A-4ADC-B2B5-D06C993BF646}" presName="Name21" presStyleCnt="0"/>
      <dgm:spPr/>
    </dgm:pt>
    <dgm:pt modelId="{E2433707-EFDA-444F-B49B-B703FAD95EF5}" type="pres">
      <dgm:prSet presAssocID="{81192919-203A-4ADC-B2B5-D06C993BF646}" presName="level2Shape" presStyleLbl="node2" presStyleIdx="2" presStyleCnt="5" custScaleX="145133" custScaleY="204393"/>
      <dgm:spPr/>
    </dgm:pt>
    <dgm:pt modelId="{4A9927E5-F6FB-4311-A845-9E8C572AE224}" type="pres">
      <dgm:prSet presAssocID="{81192919-203A-4ADC-B2B5-D06C993BF646}" presName="hierChild3" presStyleCnt="0"/>
      <dgm:spPr/>
    </dgm:pt>
    <dgm:pt modelId="{79853B55-9A6F-4BC4-B4A2-EE88B1E1A823}" type="pres">
      <dgm:prSet presAssocID="{C8FD90E2-E278-4E2C-900F-A61BFC70D146}" presName="Name19" presStyleLbl="parChTrans1D2" presStyleIdx="3" presStyleCnt="5"/>
      <dgm:spPr/>
    </dgm:pt>
    <dgm:pt modelId="{C21E2E9A-C4A7-4630-99F6-D4AE9C5633D4}" type="pres">
      <dgm:prSet presAssocID="{B2BAB951-F451-4D9B-864D-9B2488C12734}" presName="Name21" presStyleCnt="0"/>
      <dgm:spPr/>
    </dgm:pt>
    <dgm:pt modelId="{C97EF7DD-62B7-42C4-9D03-27CAE94BC498}" type="pres">
      <dgm:prSet presAssocID="{B2BAB951-F451-4D9B-864D-9B2488C12734}" presName="level2Shape" presStyleLbl="node2" presStyleIdx="3" presStyleCnt="5" custScaleX="156145" custScaleY="217699"/>
      <dgm:spPr/>
    </dgm:pt>
    <dgm:pt modelId="{9B3069ED-0945-4277-8FF0-E34D6FFD1419}" type="pres">
      <dgm:prSet presAssocID="{B2BAB951-F451-4D9B-864D-9B2488C12734}" presName="hierChild3" presStyleCnt="0"/>
      <dgm:spPr/>
    </dgm:pt>
    <dgm:pt modelId="{C6DBC0FC-1872-42C6-81BF-7C1D7DC096A8}" type="pres">
      <dgm:prSet presAssocID="{AE2F65BF-146E-492F-9017-B426E58A37F7}" presName="Name19" presStyleLbl="parChTrans1D2" presStyleIdx="4" presStyleCnt="5"/>
      <dgm:spPr/>
    </dgm:pt>
    <dgm:pt modelId="{AD177AC6-68E1-443F-BC11-7F4CF7A78597}" type="pres">
      <dgm:prSet presAssocID="{616E122C-57E3-4745-9F09-E078EE2DAFD3}" presName="Name21" presStyleCnt="0"/>
      <dgm:spPr/>
    </dgm:pt>
    <dgm:pt modelId="{2A0572F3-CA0C-4253-A7D2-C7885096E689}" type="pres">
      <dgm:prSet presAssocID="{616E122C-57E3-4745-9F09-E078EE2DAFD3}" presName="level2Shape" presStyleLbl="node2" presStyleIdx="4" presStyleCnt="5" custScaleX="174390" custScaleY="219388"/>
      <dgm:spPr/>
    </dgm:pt>
    <dgm:pt modelId="{F92E1EA5-9B73-41AC-943E-0D34F926BBA1}" type="pres">
      <dgm:prSet presAssocID="{616E122C-57E3-4745-9F09-E078EE2DAFD3}" presName="hierChild3" presStyleCnt="0"/>
      <dgm:spPr/>
    </dgm:pt>
    <dgm:pt modelId="{522F9F3E-224F-4636-A283-FA963B3AA293}" type="pres">
      <dgm:prSet presAssocID="{128303C2-E4DB-457A-BA6E-AAD7FF2D3DA0}" presName="bgShapesFlow" presStyleCnt="0"/>
      <dgm:spPr/>
    </dgm:pt>
  </dgm:ptLst>
  <dgm:cxnLst>
    <dgm:cxn modelId="{0C7B8F10-2A78-4DB3-BD35-98D53F9D42DE}" type="presOf" srcId="{AE2F65BF-146E-492F-9017-B426E58A37F7}" destId="{C6DBC0FC-1872-42C6-81BF-7C1D7DC096A8}" srcOrd="0" destOrd="0" presId="urn:microsoft.com/office/officeart/2005/8/layout/hierarchy6"/>
    <dgm:cxn modelId="{158D091A-93CB-4AFC-B90E-604FEA8D6B9B}" type="presOf" srcId="{A9E027F7-D7C3-47EF-8090-E7FDCCD955B2}" destId="{0567D716-F984-42E3-B92D-72294059A42A}" srcOrd="0" destOrd="0" presId="urn:microsoft.com/office/officeart/2005/8/layout/hierarchy6"/>
    <dgm:cxn modelId="{1501E71A-6858-47CB-B443-961AB78456AE}" srcId="{A9E027F7-D7C3-47EF-8090-E7FDCCD955B2}" destId="{616E122C-57E3-4745-9F09-E078EE2DAFD3}" srcOrd="4" destOrd="0" parTransId="{AE2F65BF-146E-492F-9017-B426E58A37F7}" sibTransId="{3C60E931-20F0-49A4-8DC8-9052CEAB3323}"/>
    <dgm:cxn modelId="{B282A436-F1FE-40BB-9A6F-746F4B4CEA89}" srcId="{A9E027F7-D7C3-47EF-8090-E7FDCCD955B2}" destId="{B2BAB951-F451-4D9B-864D-9B2488C12734}" srcOrd="3" destOrd="0" parTransId="{C8FD90E2-E278-4E2C-900F-A61BFC70D146}" sibTransId="{873B1F14-00C7-453F-8FCB-6F9D3478E79A}"/>
    <dgm:cxn modelId="{3E08AB5F-42C1-4429-BFBA-3BE943E3E5E4}" type="presOf" srcId="{8E175F91-C690-42C3-8E63-3C35F73EA637}" destId="{8B936D5A-2906-4B02-B2CC-F85B7CCDAE10}" srcOrd="0" destOrd="0" presId="urn:microsoft.com/office/officeart/2005/8/layout/hierarchy6"/>
    <dgm:cxn modelId="{5AE68254-0EB3-4715-B7DB-1A0872184D76}" type="presOf" srcId="{616E122C-57E3-4745-9F09-E078EE2DAFD3}" destId="{2A0572F3-CA0C-4253-A7D2-C7885096E689}" srcOrd="0" destOrd="0" presId="urn:microsoft.com/office/officeart/2005/8/layout/hierarchy6"/>
    <dgm:cxn modelId="{2F6DA155-81F4-4D7C-93B2-B46D1F487907}" srcId="{128303C2-E4DB-457A-BA6E-AAD7FF2D3DA0}" destId="{A9E027F7-D7C3-47EF-8090-E7FDCCD955B2}" srcOrd="0" destOrd="0" parTransId="{40DDD2B4-CC7C-4300-A7CB-633CC49558A6}" sibTransId="{B8643414-9B79-48D8-BE1A-BC44BA782F20}"/>
    <dgm:cxn modelId="{C845857E-3527-43AE-AE22-6772A6F17E0D}" type="presOf" srcId="{128303C2-E4DB-457A-BA6E-AAD7FF2D3DA0}" destId="{E9F96E63-DA8E-4A70-90BB-0BE83B016CF9}" srcOrd="0" destOrd="0" presId="urn:microsoft.com/office/officeart/2005/8/layout/hierarchy6"/>
    <dgm:cxn modelId="{08251F82-A141-459D-A7EB-CD276CD26713}" type="presOf" srcId="{81192919-203A-4ADC-B2B5-D06C993BF646}" destId="{E2433707-EFDA-444F-B49B-B703FAD95EF5}" srcOrd="0" destOrd="0" presId="urn:microsoft.com/office/officeart/2005/8/layout/hierarchy6"/>
    <dgm:cxn modelId="{DDE4A783-1B93-460D-AA30-9BF80867BB2A}" type="presOf" srcId="{745296A0-0FC8-4B69-8486-D99A1542E403}" destId="{233A5A99-6156-4E33-934D-D5CFDBD174C5}" srcOrd="0" destOrd="0" presId="urn:microsoft.com/office/officeart/2005/8/layout/hierarchy6"/>
    <dgm:cxn modelId="{1A12E392-7E42-446B-AF0D-B3D26873A3AD}" type="presOf" srcId="{C8FD90E2-E278-4E2C-900F-A61BFC70D146}" destId="{79853B55-9A6F-4BC4-B4A2-EE88B1E1A823}" srcOrd="0" destOrd="0" presId="urn:microsoft.com/office/officeart/2005/8/layout/hierarchy6"/>
    <dgm:cxn modelId="{CFBBFFAE-AED2-40AB-B508-3F952D9F6BFB}" type="presOf" srcId="{B2BAB951-F451-4D9B-864D-9B2488C12734}" destId="{C97EF7DD-62B7-42C4-9D03-27CAE94BC498}" srcOrd="0" destOrd="0" presId="urn:microsoft.com/office/officeart/2005/8/layout/hierarchy6"/>
    <dgm:cxn modelId="{8C0C00B2-17AD-4717-A877-217CEA36D709}" type="presOf" srcId="{5248A494-1814-458E-9296-C355FC62BE57}" destId="{F999FE25-EDC5-4574-96D0-EEDE2518914B}" srcOrd="0" destOrd="0" presId="urn:microsoft.com/office/officeart/2005/8/layout/hierarchy6"/>
    <dgm:cxn modelId="{98C5CCC1-75F1-42F0-B07A-6EDE45867747}" type="presOf" srcId="{C04CEDCD-0C58-4B91-8F92-0D16E4ECA5BC}" destId="{0CD0D19D-3460-4EA2-B8A6-5D9ECCA4E914}" srcOrd="0" destOrd="0" presId="urn:microsoft.com/office/officeart/2005/8/layout/hierarchy6"/>
    <dgm:cxn modelId="{BFBC8DC6-C383-41DA-90AB-A0B77C91610A}" srcId="{A9E027F7-D7C3-47EF-8090-E7FDCCD955B2}" destId="{745296A0-0FC8-4B69-8486-D99A1542E403}" srcOrd="1" destOrd="0" parTransId="{C04CEDCD-0C58-4B91-8F92-0D16E4ECA5BC}" sibTransId="{21A61D7F-DDD4-45A0-A426-7F6F3FD78740}"/>
    <dgm:cxn modelId="{886FF5F9-D746-425A-8BAC-6716823F42A0}" srcId="{A9E027F7-D7C3-47EF-8090-E7FDCCD955B2}" destId="{5248A494-1814-458E-9296-C355FC62BE57}" srcOrd="0" destOrd="0" parTransId="{D40A684E-1B7C-4852-80CD-2604239E2A4A}" sibTransId="{DBEBE9A0-E5F7-49F9-89CE-B870ACD9E53D}"/>
    <dgm:cxn modelId="{7983C2FD-BA68-4CB7-9E5F-DD870F2DBB4E}" type="presOf" srcId="{D40A684E-1B7C-4852-80CD-2604239E2A4A}" destId="{0FBF8EF0-E7D6-4A38-8070-76A4179095B4}" srcOrd="0" destOrd="0" presId="urn:microsoft.com/office/officeart/2005/8/layout/hierarchy6"/>
    <dgm:cxn modelId="{F396ACFF-7848-4639-9C5A-F564B1ECA3F9}" srcId="{A9E027F7-D7C3-47EF-8090-E7FDCCD955B2}" destId="{81192919-203A-4ADC-B2B5-D06C993BF646}" srcOrd="2" destOrd="0" parTransId="{8E175F91-C690-42C3-8E63-3C35F73EA637}" sibTransId="{0865CED9-C86E-43CD-841E-1943A27FF66F}"/>
    <dgm:cxn modelId="{AB8240ED-7884-4EE0-9067-6BB40BBC6066}" type="presParOf" srcId="{E9F96E63-DA8E-4A70-90BB-0BE83B016CF9}" destId="{E08FCE1E-1AC0-4D38-8D50-FDE10E0EB2E6}" srcOrd="0" destOrd="0" presId="urn:microsoft.com/office/officeart/2005/8/layout/hierarchy6"/>
    <dgm:cxn modelId="{C59DB396-7B49-4D0B-B779-10876A808799}" type="presParOf" srcId="{E08FCE1E-1AC0-4D38-8D50-FDE10E0EB2E6}" destId="{5452A0BD-F09E-4AEF-9A17-ABC7EDF57255}" srcOrd="0" destOrd="0" presId="urn:microsoft.com/office/officeart/2005/8/layout/hierarchy6"/>
    <dgm:cxn modelId="{CE576F4B-AA33-4313-A344-72E06185B0B1}" type="presParOf" srcId="{5452A0BD-F09E-4AEF-9A17-ABC7EDF57255}" destId="{D8F1B3D1-8602-4359-BE5F-B49102677134}" srcOrd="0" destOrd="0" presId="urn:microsoft.com/office/officeart/2005/8/layout/hierarchy6"/>
    <dgm:cxn modelId="{8BDD9E41-A3E1-431C-A86E-5228CF842DF1}" type="presParOf" srcId="{D8F1B3D1-8602-4359-BE5F-B49102677134}" destId="{0567D716-F984-42E3-B92D-72294059A42A}" srcOrd="0" destOrd="0" presId="urn:microsoft.com/office/officeart/2005/8/layout/hierarchy6"/>
    <dgm:cxn modelId="{5BCE6742-A93F-417F-BD1E-73CB8B7C6183}" type="presParOf" srcId="{D8F1B3D1-8602-4359-BE5F-B49102677134}" destId="{632E8451-C1F3-4AA8-9735-F9B3129E2138}" srcOrd="1" destOrd="0" presId="urn:microsoft.com/office/officeart/2005/8/layout/hierarchy6"/>
    <dgm:cxn modelId="{1D2514E7-3AB4-4D4D-BF0C-5A4A331CADD1}" type="presParOf" srcId="{632E8451-C1F3-4AA8-9735-F9B3129E2138}" destId="{0FBF8EF0-E7D6-4A38-8070-76A4179095B4}" srcOrd="0" destOrd="0" presId="urn:microsoft.com/office/officeart/2005/8/layout/hierarchy6"/>
    <dgm:cxn modelId="{76523B1A-0BCD-4113-9629-DBB7E7DC7CE0}" type="presParOf" srcId="{632E8451-C1F3-4AA8-9735-F9B3129E2138}" destId="{63A327E9-B22E-4807-BB57-A72FF94A5BFE}" srcOrd="1" destOrd="0" presId="urn:microsoft.com/office/officeart/2005/8/layout/hierarchy6"/>
    <dgm:cxn modelId="{A61B4306-72F9-47E5-B4D4-35F76EEA103B}" type="presParOf" srcId="{63A327E9-B22E-4807-BB57-A72FF94A5BFE}" destId="{F999FE25-EDC5-4574-96D0-EEDE2518914B}" srcOrd="0" destOrd="0" presId="urn:microsoft.com/office/officeart/2005/8/layout/hierarchy6"/>
    <dgm:cxn modelId="{AF941E47-21A5-4E6F-8F20-DC39E31C7A0B}" type="presParOf" srcId="{63A327E9-B22E-4807-BB57-A72FF94A5BFE}" destId="{7B11A4A1-5CCC-4DB1-AA32-2C5BDA7F9CCF}" srcOrd="1" destOrd="0" presId="urn:microsoft.com/office/officeart/2005/8/layout/hierarchy6"/>
    <dgm:cxn modelId="{6B09CCE1-3573-4CD2-B07C-452D4BE2F35B}" type="presParOf" srcId="{632E8451-C1F3-4AA8-9735-F9B3129E2138}" destId="{0CD0D19D-3460-4EA2-B8A6-5D9ECCA4E914}" srcOrd="2" destOrd="0" presId="urn:microsoft.com/office/officeart/2005/8/layout/hierarchy6"/>
    <dgm:cxn modelId="{1D7A5BFC-0EEE-4EC2-B799-0989FEA6E48C}" type="presParOf" srcId="{632E8451-C1F3-4AA8-9735-F9B3129E2138}" destId="{76968F94-9A1D-4A12-95C2-52844659B66B}" srcOrd="3" destOrd="0" presId="urn:microsoft.com/office/officeart/2005/8/layout/hierarchy6"/>
    <dgm:cxn modelId="{9888E0A7-24C2-406A-B9D9-2B3936FF40DD}" type="presParOf" srcId="{76968F94-9A1D-4A12-95C2-52844659B66B}" destId="{233A5A99-6156-4E33-934D-D5CFDBD174C5}" srcOrd="0" destOrd="0" presId="urn:microsoft.com/office/officeart/2005/8/layout/hierarchy6"/>
    <dgm:cxn modelId="{24EFF2DE-44C9-4EC9-BCB5-63F288733166}" type="presParOf" srcId="{76968F94-9A1D-4A12-95C2-52844659B66B}" destId="{4CC32E4C-6F97-42CE-A118-4613362D4E99}" srcOrd="1" destOrd="0" presId="urn:microsoft.com/office/officeart/2005/8/layout/hierarchy6"/>
    <dgm:cxn modelId="{F00A0A39-C262-48EC-BF48-3EF494E87FC5}" type="presParOf" srcId="{632E8451-C1F3-4AA8-9735-F9B3129E2138}" destId="{8B936D5A-2906-4B02-B2CC-F85B7CCDAE10}" srcOrd="4" destOrd="0" presId="urn:microsoft.com/office/officeart/2005/8/layout/hierarchy6"/>
    <dgm:cxn modelId="{8771F957-3F28-4D3B-9640-46560589D538}" type="presParOf" srcId="{632E8451-C1F3-4AA8-9735-F9B3129E2138}" destId="{0060C5D7-3D3C-4FFD-A0B1-D1C30BD41988}" srcOrd="5" destOrd="0" presId="urn:microsoft.com/office/officeart/2005/8/layout/hierarchy6"/>
    <dgm:cxn modelId="{B6D2881A-9D12-46C6-BFF4-FF4F7745E305}" type="presParOf" srcId="{0060C5D7-3D3C-4FFD-A0B1-D1C30BD41988}" destId="{E2433707-EFDA-444F-B49B-B703FAD95EF5}" srcOrd="0" destOrd="0" presId="urn:microsoft.com/office/officeart/2005/8/layout/hierarchy6"/>
    <dgm:cxn modelId="{53138CE6-4844-45ED-B80A-DB6219EF6A14}" type="presParOf" srcId="{0060C5D7-3D3C-4FFD-A0B1-D1C30BD41988}" destId="{4A9927E5-F6FB-4311-A845-9E8C572AE224}" srcOrd="1" destOrd="0" presId="urn:microsoft.com/office/officeart/2005/8/layout/hierarchy6"/>
    <dgm:cxn modelId="{02420034-6A1F-4356-8B3B-D619ACF56C9A}" type="presParOf" srcId="{632E8451-C1F3-4AA8-9735-F9B3129E2138}" destId="{79853B55-9A6F-4BC4-B4A2-EE88B1E1A823}" srcOrd="6" destOrd="0" presId="urn:microsoft.com/office/officeart/2005/8/layout/hierarchy6"/>
    <dgm:cxn modelId="{A6D8FF44-9D3B-4C08-9DBF-48433937C5B5}" type="presParOf" srcId="{632E8451-C1F3-4AA8-9735-F9B3129E2138}" destId="{C21E2E9A-C4A7-4630-99F6-D4AE9C5633D4}" srcOrd="7" destOrd="0" presId="urn:microsoft.com/office/officeart/2005/8/layout/hierarchy6"/>
    <dgm:cxn modelId="{AADAC203-3109-4D97-845A-066D6F8C0F2A}" type="presParOf" srcId="{C21E2E9A-C4A7-4630-99F6-D4AE9C5633D4}" destId="{C97EF7DD-62B7-42C4-9D03-27CAE94BC498}" srcOrd="0" destOrd="0" presId="urn:microsoft.com/office/officeart/2005/8/layout/hierarchy6"/>
    <dgm:cxn modelId="{3C55F3DE-2F1C-4FEC-B92F-A87F8350C8BE}" type="presParOf" srcId="{C21E2E9A-C4A7-4630-99F6-D4AE9C5633D4}" destId="{9B3069ED-0945-4277-8FF0-E34D6FFD1419}" srcOrd="1" destOrd="0" presId="urn:microsoft.com/office/officeart/2005/8/layout/hierarchy6"/>
    <dgm:cxn modelId="{CAA5438B-B8F3-4D9A-9426-2E78B6B48C0E}" type="presParOf" srcId="{632E8451-C1F3-4AA8-9735-F9B3129E2138}" destId="{C6DBC0FC-1872-42C6-81BF-7C1D7DC096A8}" srcOrd="8" destOrd="0" presId="urn:microsoft.com/office/officeart/2005/8/layout/hierarchy6"/>
    <dgm:cxn modelId="{E14C5CCF-952B-4EAB-8710-180FF4B58D7A}" type="presParOf" srcId="{632E8451-C1F3-4AA8-9735-F9B3129E2138}" destId="{AD177AC6-68E1-443F-BC11-7F4CF7A78597}" srcOrd="9" destOrd="0" presId="urn:microsoft.com/office/officeart/2005/8/layout/hierarchy6"/>
    <dgm:cxn modelId="{6B586CEB-1630-4F2E-A1F1-58C5CB737746}" type="presParOf" srcId="{AD177AC6-68E1-443F-BC11-7F4CF7A78597}" destId="{2A0572F3-CA0C-4253-A7D2-C7885096E689}" srcOrd="0" destOrd="0" presId="urn:microsoft.com/office/officeart/2005/8/layout/hierarchy6"/>
    <dgm:cxn modelId="{7F6F6208-45A1-4555-8682-BC25DFDE8487}" type="presParOf" srcId="{AD177AC6-68E1-443F-BC11-7F4CF7A78597}" destId="{F92E1EA5-9B73-41AC-943E-0D34F926BBA1}" srcOrd="1" destOrd="0" presId="urn:microsoft.com/office/officeart/2005/8/layout/hierarchy6"/>
    <dgm:cxn modelId="{EFCB5789-389B-4127-A152-2B59472FF6BB}" type="presParOf" srcId="{E9F96E63-DA8E-4A70-90BB-0BE83B016CF9}" destId="{522F9F3E-224F-4636-A283-FA963B3AA29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22D72-D84B-4873-8CAD-8F77242FF78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2CB632D-2F3B-4AB6-8351-82F821BCDBF2}">
      <dgm:prSet phldrT="[Texto]"/>
      <dgm:spPr/>
      <dgm:t>
        <a:bodyPr/>
        <a:lstStyle/>
        <a:p>
          <a:r>
            <a:rPr lang="en-GB" dirty="0"/>
            <a:t>Banco</a:t>
          </a:r>
          <a:endParaRPr lang="es-ES" dirty="0"/>
        </a:p>
      </dgm:t>
    </dgm:pt>
    <dgm:pt modelId="{E3A7CC72-7852-4FC1-A803-CC487186F15A}" type="parTrans" cxnId="{C019B64C-93BB-4495-A46C-37CAE1E2C577}">
      <dgm:prSet/>
      <dgm:spPr/>
      <dgm:t>
        <a:bodyPr/>
        <a:lstStyle/>
        <a:p>
          <a:endParaRPr lang="es-ES"/>
        </a:p>
      </dgm:t>
    </dgm:pt>
    <dgm:pt modelId="{9A16DCA9-08E6-4DB9-9B60-A5BF0C410359}" type="sibTrans" cxnId="{C019B64C-93BB-4495-A46C-37CAE1E2C577}">
      <dgm:prSet/>
      <dgm:spPr/>
      <dgm:t>
        <a:bodyPr/>
        <a:lstStyle/>
        <a:p>
          <a:endParaRPr lang="es-ES"/>
        </a:p>
      </dgm:t>
    </dgm:pt>
    <dgm:pt modelId="{404ECA09-5BBE-4783-A74B-0D5759ACDFBE}">
      <dgm:prSet phldrT="[Texto]"/>
      <dgm:spPr/>
      <dgm:t>
        <a:bodyPr/>
        <a:lstStyle/>
        <a:p>
          <a:r>
            <a:rPr lang="en-GB" dirty="0"/>
            <a:t>DUE</a:t>
          </a:r>
          <a:endParaRPr lang="es-ES" dirty="0"/>
        </a:p>
      </dgm:t>
    </dgm:pt>
    <dgm:pt modelId="{33BAEB89-DA0F-4A5F-A6F7-9041ABAAC9B8}" type="parTrans" cxnId="{C96C850C-E10B-47D1-B376-419BAC6393A4}">
      <dgm:prSet/>
      <dgm:spPr/>
      <dgm:t>
        <a:bodyPr/>
        <a:lstStyle/>
        <a:p>
          <a:endParaRPr lang="es-ES"/>
        </a:p>
      </dgm:t>
    </dgm:pt>
    <dgm:pt modelId="{2FAFC33C-7622-4E62-8BDC-AB131329BA76}" type="sibTrans" cxnId="{C96C850C-E10B-47D1-B376-419BAC6393A4}">
      <dgm:prSet/>
      <dgm:spPr/>
      <dgm:t>
        <a:bodyPr/>
        <a:lstStyle/>
        <a:p>
          <a:endParaRPr lang="es-ES"/>
        </a:p>
      </dgm:t>
    </dgm:pt>
    <dgm:pt modelId="{22E1C784-00D2-4013-B7A4-82ADD6D9A6E5}">
      <dgm:prSet phldrT="[Texto]"/>
      <dgm:spPr/>
      <dgm:t>
        <a:bodyPr/>
        <a:lstStyle/>
        <a:p>
          <a:r>
            <a:rPr lang="en-GB" dirty="0" err="1"/>
            <a:t>Notaría</a:t>
          </a:r>
          <a:endParaRPr lang="es-ES" dirty="0"/>
        </a:p>
      </dgm:t>
    </dgm:pt>
    <dgm:pt modelId="{2D39C4D4-C363-4E87-9597-8D97A4EA5A7B}" type="parTrans" cxnId="{26508B03-842A-4999-8CD2-A77D48D704B9}">
      <dgm:prSet/>
      <dgm:spPr/>
      <dgm:t>
        <a:bodyPr/>
        <a:lstStyle/>
        <a:p>
          <a:endParaRPr lang="es-ES"/>
        </a:p>
      </dgm:t>
    </dgm:pt>
    <dgm:pt modelId="{7C74B6C1-141C-478A-A7AD-13242DC7D6EC}" type="sibTrans" cxnId="{26508B03-842A-4999-8CD2-A77D48D704B9}">
      <dgm:prSet/>
      <dgm:spPr/>
      <dgm:t>
        <a:bodyPr/>
        <a:lstStyle/>
        <a:p>
          <a:endParaRPr lang="es-ES"/>
        </a:p>
      </dgm:t>
    </dgm:pt>
    <dgm:pt modelId="{0EAE9610-5F1F-4B40-A549-1415A0880C80}">
      <dgm:prSet/>
      <dgm:spPr/>
      <dgm:t>
        <a:bodyPr/>
        <a:lstStyle/>
        <a:p>
          <a:r>
            <a:rPr lang="en-GB" dirty="0"/>
            <a:t>Hacienda y NIF provisional</a:t>
          </a:r>
          <a:endParaRPr lang="es-ES" dirty="0"/>
        </a:p>
      </dgm:t>
    </dgm:pt>
    <dgm:pt modelId="{8D59B8AB-DD5F-4904-9555-4CF57557963B}" type="parTrans" cxnId="{E54C0AEC-9FF1-4A7D-AD03-5E47BE9A3B3D}">
      <dgm:prSet/>
      <dgm:spPr/>
      <dgm:t>
        <a:bodyPr/>
        <a:lstStyle/>
        <a:p>
          <a:endParaRPr lang="es-ES"/>
        </a:p>
      </dgm:t>
    </dgm:pt>
    <dgm:pt modelId="{D8198855-E89A-4B48-9AAC-8F180B2F1496}" type="sibTrans" cxnId="{E54C0AEC-9FF1-4A7D-AD03-5E47BE9A3B3D}">
      <dgm:prSet/>
      <dgm:spPr/>
      <dgm:t>
        <a:bodyPr/>
        <a:lstStyle/>
        <a:p>
          <a:endParaRPr lang="es-ES"/>
        </a:p>
      </dgm:t>
    </dgm:pt>
    <dgm:pt modelId="{250DF33D-A58F-4F9B-BEC9-F9197FECB553}" type="pres">
      <dgm:prSet presAssocID="{7AF22D72-D84B-4873-8CAD-8F77242FF78C}" presName="Name0" presStyleCnt="0">
        <dgm:presLayoutVars>
          <dgm:dir/>
          <dgm:resizeHandles val="exact"/>
        </dgm:presLayoutVars>
      </dgm:prSet>
      <dgm:spPr/>
    </dgm:pt>
    <dgm:pt modelId="{95D6A6D6-2C27-433B-9566-E3C6C848C27C}" type="pres">
      <dgm:prSet presAssocID="{22CB632D-2F3B-4AB6-8351-82F821BCDBF2}" presName="node" presStyleLbl="node1" presStyleIdx="0" presStyleCnt="4">
        <dgm:presLayoutVars>
          <dgm:bulletEnabled val="1"/>
        </dgm:presLayoutVars>
      </dgm:prSet>
      <dgm:spPr/>
    </dgm:pt>
    <dgm:pt modelId="{91976563-CD39-4B45-8713-4FB0AF6104EA}" type="pres">
      <dgm:prSet presAssocID="{9A16DCA9-08E6-4DB9-9B60-A5BF0C410359}" presName="sibTrans" presStyleLbl="sibTrans2D1" presStyleIdx="0" presStyleCnt="3"/>
      <dgm:spPr/>
    </dgm:pt>
    <dgm:pt modelId="{C0C34C98-4F38-4F76-8CD2-7BAC90027FA6}" type="pres">
      <dgm:prSet presAssocID="{9A16DCA9-08E6-4DB9-9B60-A5BF0C410359}" presName="connectorText" presStyleLbl="sibTrans2D1" presStyleIdx="0" presStyleCnt="3"/>
      <dgm:spPr/>
    </dgm:pt>
    <dgm:pt modelId="{68A5B935-C2DC-4ED6-8455-D5F17D68A714}" type="pres">
      <dgm:prSet presAssocID="{404ECA09-5BBE-4783-A74B-0D5759ACDFBE}" presName="node" presStyleLbl="node1" presStyleIdx="1" presStyleCnt="4">
        <dgm:presLayoutVars>
          <dgm:bulletEnabled val="1"/>
        </dgm:presLayoutVars>
      </dgm:prSet>
      <dgm:spPr/>
    </dgm:pt>
    <dgm:pt modelId="{6ABCFFDB-FF54-46C6-B82C-C652B52575E1}" type="pres">
      <dgm:prSet presAssocID="{2FAFC33C-7622-4E62-8BDC-AB131329BA76}" presName="sibTrans" presStyleLbl="sibTrans2D1" presStyleIdx="1" presStyleCnt="3"/>
      <dgm:spPr/>
    </dgm:pt>
    <dgm:pt modelId="{ED7F651C-EFCE-4349-B3BD-9CFE48E17F74}" type="pres">
      <dgm:prSet presAssocID="{2FAFC33C-7622-4E62-8BDC-AB131329BA76}" presName="connectorText" presStyleLbl="sibTrans2D1" presStyleIdx="1" presStyleCnt="3"/>
      <dgm:spPr/>
    </dgm:pt>
    <dgm:pt modelId="{B31DA8BB-E061-43C4-B8C5-C02E0AC41257}" type="pres">
      <dgm:prSet presAssocID="{22E1C784-00D2-4013-B7A4-82ADD6D9A6E5}" presName="node" presStyleLbl="node1" presStyleIdx="2" presStyleCnt="4">
        <dgm:presLayoutVars>
          <dgm:bulletEnabled val="1"/>
        </dgm:presLayoutVars>
      </dgm:prSet>
      <dgm:spPr/>
    </dgm:pt>
    <dgm:pt modelId="{E14E5377-9EB9-41C7-9120-BB5752B8FC0C}" type="pres">
      <dgm:prSet presAssocID="{7C74B6C1-141C-478A-A7AD-13242DC7D6EC}" presName="sibTrans" presStyleLbl="sibTrans2D1" presStyleIdx="2" presStyleCnt="3"/>
      <dgm:spPr/>
    </dgm:pt>
    <dgm:pt modelId="{A4A31E8E-B587-4083-B90E-00B56F906329}" type="pres">
      <dgm:prSet presAssocID="{7C74B6C1-141C-478A-A7AD-13242DC7D6EC}" presName="connectorText" presStyleLbl="sibTrans2D1" presStyleIdx="2" presStyleCnt="3"/>
      <dgm:spPr/>
    </dgm:pt>
    <dgm:pt modelId="{040F0E98-1F73-426B-91A8-137276DA793E}" type="pres">
      <dgm:prSet presAssocID="{0EAE9610-5F1F-4B40-A549-1415A0880C80}" presName="node" presStyleLbl="node1" presStyleIdx="3" presStyleCnt="4">
        <dgm:presLayoutVars>
          <dgm:bulletEnabled val="1"/>
        </dgm:presLayoutVars>
      </dgm:prSet>
      <dgm:spPr/>
    </dgm:pt>
  </dgm:ptLst>
  <dgm:cxnLst>
    <dgm:cxn modelId="{26508B03-842A-4999-8CD2-A77D48D704B9}" srcId="{7AF22D72-D84B-4873-8CAD-8F77242FF78C}" destId="{22E1C784-00D2-4013-B7A4-82ADD6D9A6E5}" srcOrd="2" destOrd="0" parTransId="{2D39C4D4-C363-4E87-9597-8D97A4EA5A7B}" sibTransId="{7C74B6C1-141C-478A-A7AD-13242DC7D6EC}"/>
    <dgm:cxn modelId="{D43CF704-5616-461F-9CF2-F7479B0C9BBD}" type="presOf" srcId="{22CB632D-2F3B-4AB6-8351-82F821BCDBF2}" destId="{95D6A6D6-2C27-433B-9566-E3C6C848C27C}" srcOrd="0" destOrd="0" presId="urn:microsoft.com/office/officeart/2005/8/layout/process1"/>
    <dgm:cxn modelId="{C96C850C-E10B-47D1-B376-419BAC6393A4}" srcId="{7AF22D72-D84B-4873-8CAD-8F77242FF78C}" destId="{404ECA09-5BBE-4783-A74B-0D5759ACDFBE}" srcOrd="1" destOrd="0" parTransId="{33BAEB89-DA0F-4A5F-A6F7-9041ABAAC9B8}" sibTransId="{2FAFC33C-7622-4E62-8BDC-AB131329BA76}"/>
    <dgm:cxn modelId="{1B47012C-223A-4D06-9069-710957723D91}" type="presOf" srcId="{22E1C784-00D2-4013-B7A4-82ADD6D9A6E5}" destId="{B31DA8BB-E061-43C4-B8C5-C02E0AC41257}" srcOrd="0" destOrd="0" presId="urn:microsoft.com/office/officeart/2005/8/layout/process1"/>
    <dgm:cxn modelId="{ECE3242F-4ADC-4693-87D0-F9F0EAEF3DE9}" type="presOf" srcId="{0EAE9610-5F1F-4B40-A549-1415A0880C80}" destId="{040F0E98-1F73-426B-91A8-137276DA793E}" srcOrd="0" destOrd="0" presId="urn:microsoft.com/office/officeart/2005/8/layout/process1"/>
    <dgm:cxn modelId="{52061F5D-7FF8-4485-AE1C-0A8E4FDFAE77}" type="presOf" srcId="{7C74B6C1-141C-478A-A7AD-13242DC7D6EC}" destId="{A4A31E8E-B587-4083-B90E-00B56F906329}" srcOrd="1" destOrd="0" presId="urn:microsoft.com/office/officeart/2005/8/layout/process1"/>
    <dgm:cxn modelId="{C019B64C-93BB-4495-A46C-37CAE1E2C577}" srcId="{7AF22D72-D84B-4873-8CAD-8F77242FF78C}" destId="{22CB632D-2F3B-4AB6-8351-82F821BCDBF2}" srcOrd="0" destOrd="0" parTransId="{E3A7CC72-7852-4FC1-A803-CC487186F15A}" sibTransId="{9A16DCA9-08E6-4DB9-9B60-A5BF0C410359}"/>
    <dgm:cxn modelId="{AE43EB53-5B19-41D5-80E2-10A36A7398E8}" type="presOf" srcId="{7C74B6C1-141C-478A-A7AD-13242DC7D6EC}" destId="{E14E5377-9EB9-41C7-9120-BB5752B8FC0C}" srcOrd="0" destOrd="0" presId="urn:microsoft.com/office/officeart/2005/8/layout/process1"/>
    <dgm:cxn modelId="{EAB94F77-6760-441F-AD9D-D3DC31FDA96A}" type="presOf" srcId="{9A16DCA9-08E6-4DB9-9B60-A5BF0C410359}" destId="{C0C34C98-4F38-4F76-8CD2-7BAC90027FA6}" srcOrd="1" destOrd="0" presId="urn:microsoft.com/office/officeart/2005/8/layout/process1"/>
    <dgm:cxn modelId="{9AC65F7F-719D-4A09-AF72-C0E0E5413104}" type="presOf" srcId="{7AF22D72-D84B-4873-8CAD-8F77242FF78C}" destId="{250DF33D-A58F-4F9B-BEC9-F9197FECB553}" srcOrd="0" destOrd="0" presId="urn:microsoft.com/office/officeart/2005/8/layout/process1"/>
    <dgm:cxn modelId="{C49F4194-7AC2-4EED-941B-0222E14C9519}" type="presOf" srcId="{2FAFC33C-7622-4E62-8BDC-AB131329BA76}" destId="{6ABCFFDB-FF54-46C6-B82C-C652B52575E1}" srcOrd="0" destOrd="0" presId="urn:microsoft.com/office/officeart/2005/8/layout/process1"/>
    <dgm:cxn modelId="{6D9F4397-E830-484E-888B-0C1B49970EDA}" type="presOf" srcId="{9A16DCA9-08E6-4DB9-9B60-A5BF0C410359}" destId="{91976563-CD39-4B45-8713-4FB0AF6104EA}" srcOrd="0" destOrd="0" presId="urn:microsoft.com/office/officeart/2005/8/layout/process1"/>
    <dgm:cxn modelId="{AB4A7CAA-AABA-402B-8AF1-D563DF0153E9}" type="presOf" srcId="{2FAFC33C-7622-4E62-8BDC-AB131329BA76}" destId="{ED7F651C-EFCE-4349-B3BD-9CFE48E17F74}" srcOrd="1" destOrd="0" presId="urn:microsoft.com/office/officeart/2005/8/layout/process1"/>
    <dgm:cxn modelId="{CCBF16C0-ADAC-44E5-B8B9-841EC8599C1D}" type="presOf" srcId="{404ECA09-5BBE-4783-A74B-0D5759ACDFBE}" destId="{68A5B935-C2DC-4ED6-8455-D5F17D68A714}" srcOrd="0" destOrd="0" presId="urn:microsoft.com/office/officeart/2005/8/layout/process1"/>
    <dgm:cxn modelId="{E54C0AEC-9FF1-4A7D-AD03-5E47BE9A3B3D}" srcId="{7AF22D72-D84B-4873-8CAD-8F77242FF78C}" destId="{0EAE9610-5F1F-4B40-A549-1415A0880C80}" srcOrd="3" destOrd="0" parTransId="{8D59B8AB-DD5F-4904-9555-4CF57557963B}" sibTransId="{D8198855-E89A-4B48-9AAC-8F180B2F1496}"/>
    <dgm:cxn modelId="{7A8E039B-08B7-4C09-91D5-48E7D1D24C5D}" type="presParOf" srcId="{250DF33D-A58F-4F9B-BEC9-F9197FECB553}" destId="{95D6A6D6-2C27-433B-9566-E3C6C848C27C}" srcOrd="0" destOrd="0" presId="urn:microsoft.com/office/officeart/2005/8/layout/process1"/>
    <dgm:cxn modelId="{7B48681F-934C-4534-8948-D37F555A7378}" type="presParOf" srcId="{250DF33D-A58F-4F9B-BEC9-F9197FECB553}" destId="{91976563-CD39-4B45-8713-4FB0AF6104EA}" srcOrd="1" destOrd="0" presId="urn:microsoft.com/office/officeart/2005/8/layout/process1"/>
    <dgm:cxn modelId="{7F5C25A7-5CD5-48FD-992D-F9DC25F8EB5E}" type="presParOf" srcId="{91976563-CD39-4B45-8713-4FB0AF6104EA}" destId="{C0C34C98-4F38-4F76-8CD2-7BAC90027FA6}" srcOrd="0" destOrd="0" presId="urn:microsoft.com/office/officeart/2005/8/layout/process1"/>
    <dgm:cxn modelId="{AD8E3514-F949-4F1B-8336-6E637EA90EF1}" type="presParOf" srcId="{250DF33D-A58F-4F9B-BEC9-F9197FECB553}" destId="{68A5B935-C2DC-4ED6-8455-D5F17D68A714}" srcOrd="2" destOrd="0" presId="urn:microsoft.com/office/officeart/2005/8/layout/process1"/>
    <dgm:cxn modelId="{A0A97395-5B7D-4ACF-90D5-81D9B63B6ED1}" type="presParOf" srcId="{250DF33D-A58F-4F9B-BEC9-F9197FECB553}" destId="{6ABCFFDB-FF54-46C6-B82C-C652B52575E1}" srcOrd="3" destOrd="0" presId="urn:microsoft.com/office/officeart/2005/8/layout/process1"/>
    <dgm:cxn modelId="{D104B6E7-B095-49D3-85ED-8FD3E9861ED6}" type="presParOf" srcId="{6ABCFFDB-FF54-46C6-B82C-C652B52575E1}" destId="{ED7F651C-EFCE-4349-B3BD-9CFE48E17F74}" srcOrd="0" destOrd="0" presId="urn:microsoft.com/office/officeart/2005/8/layout/process1"/>
    <dgm:cxn modelId="{A733DB66-711B-4B42-831B-1E166B59A8C4}" type="presParOf" srcId="{250DF33D-A58F-4F9B-BEC9-F9197FECB553}" destId="{B31DA8BB-E061-43C4-B8C5-C02E0AC41257}" srcOrd="4" destOrd="0" presId="urn:microsoft.com/office/officeart/2005/8/layout/process1"/>
    <dgm:cxn modelId="{A5D5060D-E4DF-4DF1-ABD4-EBECF991151E}" type="presParOf" srcId="{250DF33D-A58F-4F9B-BEC9-F9197FECB553}" destId="{E14E5377-9EB9-41C7-9120-BB5752B8FC0C}" srcOrd="5" destOrd="0" presId="urn:microsoft.com/office/officeart/2005/8/layout/process1"/>
    <dgm:cxn modelId="{71F1B1E5-F8CB-40D6-B9F7-7677F9EBB23A}" type="presParOf" srcId="{E14E5377-9EB9-41C7-9120-BB5752B8FC0C}" destId="{A4A31E8E-B587-4083-B90E-00B56F906329}" srcOrd="0" destOrd="0" presId="urn:microsoft.com/office/officeart/2005/8/layout/process1"/>
    <dgm:cxn modelId="{0682EA16-54B6-4E5F-AED7-7BB93FCCE7AD}" type="presParOf" srcId="{250DF33D-A58F-4F9B-BEC9-F9197FECB553}" destId="{040F0E98-1F73-426B-91A8-137276DA793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22D72-D84B-4873-8CAD-8F77242FF78C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2CB632D-2F3B-4AB6-8351-82F821BCDBF2}">
      <dgm:prSet phldrT="[Texto]"/>
      <dgm:spPr/>
      <dgm:t>
        <a:bodyPr/>
        <a:lstStyle/>
        <a:p>
          <a:r>
            <a:rPr lang="en-GB" dirty="0"/>
            <a:t>ITPAJS</a:t>
          </a:r>
          <a:endParaRPr lang="es-ES" dirty="0"/>
        </a:p>
      </dgm:t>
    </dgm:pt>
    <dgm:pt modelId="{E3A7CC72-7852-4FC1-A803-CC487186F15A}" type="parTrans" cxnId="{C019B64C-93BB-4495-A46C-37CAE1E2C577}">
      <dgm:prSet/>
      <dgm:spPr/>
      <dgm:t>
        <a:bodyPr/>
        <a:lstStyle/>
        <a:p>
          <a:endParaRPr lang="es-ES"/>
        </a:p>
      </dgm:t>
    </dgm:pt>
    <dgm:pt modelId="{9A16DCA9-08E6-4DB9-9B60-A5BF0C410359}" type="sibTrans" cxnId="{C019B64C-93BB-4495-A46C-37CAE1E2C577}">
      <dgm:prSet/>
      <dgm:spPr/>
      <dgm:t>
        <a:bodyPr/>
        <a:lstStyle/>
        <a:p>
          <a:endParaRPr lang="es-ES"/>
        </a:p>
      </dgm:t>
    </dgm:pt>
    <dgm:pt modelId="{404ECA09-5BBE-4783-A74B-0D5759ACDFBE}">
      <dgm:prSet phldrT="[Texto]"/>
      <dgm:spPr/>
      <dgm:t>
        <a:bodyPr/>
        <a:lstStyle/>
        <a:p>
          <a:r>
            <a:rPr lang="en-GB" dirty="0" err="1"/>
            <a:t>Registro</a:t>
          </a:r>
          <a:r>
            <a:rPr lang="en-GB" dirty="0"/>
            <a:t> </a:t>
          </a:r>
          <a:r>
            <a:rPr lang="en-GB" dirty="0" err="1"/>
            <a:t>Mercantil</a:t>
          </a:r>
          <a:endParaRPr lang="en-GB" dirty="0"/>
        </a:p>
      </dgm:t>
    </dgm:pt>
    <dgm:pt modelId="{33BAEB89-DA0F-4A5F-A6F7-9041ABAAC9B8}" type="parTrans" cxnId="{C96C850C-E10B-47D1-B376-419BAC6393A4}">
      <dgm:prSet/>
      <dgm:spPr/>
      <dgm:t>
        <a:bodyPr/>
        <a:lstStyle/>
        <a:p>
          <a:endParaRPr lang="es-ES"/>
        </a:p>
      </dgm:t>
    </dgm:pt>
    <dgm:pt modelId="{2FAFC33C-7622-4E62-8BDC-AB131329BA76}" type="sibTrans" cxnId="{C96C850C-E10B-47D1-B376-419BAC6393A4}">
      <dgm:prSet/>
      <dgm:spPr/>
      <dgm:t>
        <a:bodyPr/>
        <a:lstStyle/>
        <a:p>
          <a:endParaRPr lang="es-ES"/>
        </a:p>
      </dgm:t>
    </dgm:pt>
    <dgm:pt modelId="{22E1C784-00D2-4013-B7A4-82ADD6D9A6E5}">
      <dgm:prSet phldrT="[Texto]"/>
      <dgm:spPr/>
      <dgm:t>
        <a:bodyPr/>
        <a:lstStyle/>
        <a:p>
          <a:r>
            <a:rPr lang="en-GB" dirty="0" err="1"/>
            <a:t>Seguridad</a:t>
          </a:r>
          <a:r>
            <a:rPr lang="en-GB" dirty="0"/>
            <a:t> Social</a:t>
          </a:r>
          <a:endParaRPr lang="es-ES" dirty="0"/>
        </a:p>
      </dgm:t>
    </dgm:pt>
    <dgm:pt modelId="{2D39C4D4-C363-4E87-9597-8D97A4EA5A7B}" type="parTrans" cxnId="{26508B03-842A-4999-8CD2-A77D48D704B9}">
      <dgm:prSet/>
      <dgm:spPr/>
      <dgm:t>
        <a:bodyPr/>
        <a:lstStyle/>
        <a:p>
          <a:endParaRPr lang="es-ES"/>
        </a:p>
      </dgm:t>
    </dgm:pt>
    <dgm:pt modelId="{7C74B6C1-141C-478A-A7AD-13242DC7D6EC}" type="sibTrans" cxnId="{26508B03-842A-4999-8CD2-A77D48D704B9}">
      <dgm:prSet/>
      <dgm:spPr/>
      <dgm:t>
        <a:bodyPr/>
        <a:lstStyle/>
        <a:p>
          <a:endParaRPr lang="es-ES"/>
        </a:p>
      </dgm:t>
    </dgm:pt>
    <dgm:pt modelId="{0EAE9610-5F1F-4B40-A549-1415A0880C80}">
      <dgm:prSet/>
      <dgm:spPr/>
      <dgm:t>
        <a:bodyPr/>
        <a:lstStyle/>
        <a:p>
          <a:r>
            <a:rPr lang="en-GB" dirty="0" err="1"/>
            <a:t>Expedición</a:t>
          </a:r>
          <a:r>
            <a:rPr lang="en-GB" dirty="0"/>
            <a:t> </a:t>
          </a:r>
          <a:r>
            <a:rPr lang="en-GB" dirty="0" err="1"/>
            <a:t>Escritura</a:t>
          </a:r>
          <a:endParaRPr lang="es-ES" dirty="0"/>
        </a:p>
      </dgm:t>
    </dgm:pt>
    <dgm:pt modelId="{8D59B8AB-DD5F-4904-9555-4CF57557963B}" type="parTrans" cxnId="{E54C0AEC-9FF1-4A7D-AD03-5E47BE9A3B3D}">
      <dgm:prSet/>
      <dgm:spPr/>
      <dgm:t>
        <a:bodyPr/>
        <a:lstStyle/>
        <a:p>
          <a:endParaRPr lang="es-ES"/>
        </a:p>
      </dgm:t>
    </dgm:pt>
    <dgm:pt modelId="{D8198855-E89A-4B48-9AAC-8F180B2F1496}" type="sibTrans" cxnId="{E54C0AEC-9FF1-4A7D-AD03-5E47BE9A3B3D}">
      <dgm:prSet/>
      <dgm:spPr/>
      <dgm:t>
        <a:bodyPr/>
        <a:lstStyle/>
        <a:p>
          <a:endParaRPr lang="es-ES"/>
        </a:p>
      </dgm:t>
    </dgm:pt>
    <dgm:pt modelId="{98A14BFA-74F8-4A5E-9E17-D4417B1D6056}">
      <dgm:prSet/>
      <dgm:spPr/>
      <dgm:t>
        <a:bodyPr/>
        <a:lstStyle/>
        <a:p>
          <a:r>
            <a:rPr lang="en-GB" dirty="0"/>
            <a:t>NIF </a:t>
          </a:r>
          <a:r>
            <a:rPr lang="en-GB" dirty="0" err="1"/>
            <a:t>definitivo</a:t>
          </a:r>
          <a:endParaRPr lang="es-ES" dirty="0"/>
        </a:p>
      </dgm:t>
    </dgm:pt>
    <dgm:pt modelId="{3BC43413-961F-438A-AF59-8C2E79FE95C0}" type="parTrans" cxnId="{5CA51A7A-5E6B-4630-B6A2-5ECE0DB06078}">
      <dgm:prSet/>
      <dgm:spPr/>
      <dgm:t>
        <a:bodyPr/>
        <a:lstStyle/>
        <a:p>
          <a:endParaRPr lang="es-ES"/>
        </a:p>
      </dgm:t>
    </dgm:pt>
    <dgm:pt modelId="{C97DC50A-9876-42C5-87E3-CEF753F29841}" type="sibTrans" cxnId="{5CA51A7A-5E6B-4630-B6A2-5ECE0DB06078}">
      <dgm:prSet/>
      <dgm:spPr/>
      <dgm:t>
        <a:bodyPr/>
        <a:lstStyle/>
        <a:p>
          <a:endParaRPr lang="es-ES"/>
        </a:p>
      </dgm:t>
    </dgm:pt>
    <dgm:pt modelId="{250DF33D-A58F-4F9B-BEC9-F9197FECB553}" type="pres">
      <dgm:prSet presAssocID="{7AF22D72-D84B-4873-8CAD-8F77242FF78C}" presName="Name0" presStyleCnt="0">
        <dgm:presLayoutVars>
          <dgm:dir/>
          <dgm:resizeHandles val="exact"/>
        </dgm:presLayoutVars>
      </dgm:prSet>
      <dgm:spPr/>
    </dgm:pt>
    <dgm:pt modelId="{95D6A6D6-2C27-433B-9566-E3C6C848C27C}" type="pres">
      <dgm:prSet presAssocID="{22CB632D-2F3B-4AB6-8351-82F821BCDBF2}" presName="node" presStyleLbl="node1" presStyleIdx="0" presStyleCnt="5">
        <dgm:presLayoutVars>
          <dgm:bulletEnabled val="1"/>
        </dgm:presLayoutVars>
      </dgm:prSet>
      <dgm:spPr/>
    </dgm:pt>
    <dgm:pt modelId="{91976563-CD39-4B45-8713-4FB0AF6104EA}" type="pres">
      <dgm:prSet presAssocID="{9A16DCA9-08E6-4DB9-9B60-A5BF0C410359}" presName="sibTrans" presStyleLbl="sibTrans2D1" presStyleIdx="0" presStyleCnt="4"/>
      <dgm:spPr/>
    </dgm:pt>
    <dgm:pt modelId="{C0C34C98-4F38-4F76-8CD2-7BAC90027FA6}" type="pres">
      <dgm:prSet presAssocID="{9A16DCA9-08E6-4DB9-9B60-A5BF0C410359}" presName="connectorText" presStyleLbl="sibTrans2D1" presStyleIdx="0" presStyleCnt="4"/>
      <dgm:spPr/>
    </dgm:pt>
    <dgm:pt modelId="{68A5B935-C2DC-4ED6-8455-D5F17D68A714}" type="pres">
      <dgm:prSet presAssocID="{404ECA09-5BBE-4783-A74B-0D5759ACDFBE}" presName="node" presStyleLbl="node1" presStyleIdx="1" presStyleCnt="5">
        <dgm:presLayoutVars>
          <dgm:bulletEnabled val="1"/>
        </dgm:presLayoutVars>
      </dgm:prSet>
      <dgm:spPr/>
    </dgm:pt>
    <dgm:pt modelId="{6ABCFFDB-FF54-46C6-B82C-C652B52575E1}" type="pres">
      <dgm:prSet presAssocID="{2FAFC33C-7622-4E62-8BDC-AB131329BA76}" presName="sibTrans" presStyleLbl="sibTrans2D1" presStyleIdx="1" presStyleCnt="4"/>
      <dgm:spPr/>
    </dgm:pt>
    <dgm:pt modelId="{ED7F651C-EFCE-4349-B3BD-9CFE48E17F74}" type="pres">
      <dgm:prSet presAssocID="{2FAFC33C-7622-4E62-8BDC-AB131329BA76}" presName="connectorText" presStyleLbl="sibTrans2D1" presStyleIdx="1" presStyleCnt="4"/>
      <dgm:spPr/>
    </dgm:pt>
    <dgm:pt modelId="{B31DA8BB-E061-43C4-B8C5-C02E0AC41257}" type="pres">
      <dgm:prSet presAssocID="{22E1C784-00D2-4013-B7A4-82ADD6D9A6E5}" presName="node" presStyleLbl="node1" presStyleIdx="2" presStyleCnt="5">
        <dgm:presLayoutVars>
          <dgm:bulletEnabled val="1"/>
        </dgm:presLayoutVars>
      </dgm:prSet>
      <dgm:spPr/>
    </dgm:pt>
    <dgm:pt modelId="{E14E5377-9EB9-41C7-9120-BB5752B8FC0C}" type="pres">
      <dgm:prSet presAssocID="{7C74B6C1-141C-478A-A7AD-13242DC7D6EC}" presName="sibTrans" presStyleLbl="sibTrans2D1" presStyleIdx="2" presStyleCnt="4"/>
      <dgm:spPr/>
    </dgm:pt>
    <dgm:pt modelId="{A4A31E8E-B587-4083-B90E-00B56F906329}" type="pres">
      <dgm:prSet presAssocID="{7C74B6C1-141C-478A-A7AD-13242DC7D6EC}" presName="connectorText" presStyleLbl="sibTrans2D1" presStyleIdx="2" presStyleCnt="4"/>
      <dgm:spPr/>
    </dgm:pt>
    <dgm:pt modelId="{040F0E98-1F73-426B-91A8-137276DA793E}" type="pres">
      <dgm:prSet presAssocID="{0EAE9610-5F1F-4B40-A549-1415A0880C80}" presName="node" presStyleLbl="node1" presStyleIdx="3" presStyleCnt="5">
        <dgm:presLayoutVars>
          <dgm:bulletEnabled val="1"/>
        </dgm:presLayoutVars>
      </dgm:prSet>
      <dgm:spPr/>
    </dgm:pt>
    <dgm:pt modelId="{5D798E87-4874-4961-9A46-308F418CD806}" type="pres">
      <dgm:prSet presAssocID="{D8198855-E89A-4B48-9AAC-8F180B2F1496}" presName="sibTrans" presStyleLbl="sibTrans2D1" presStyleIdx="3" presStyleCnt="4"/>
      <dgm:spPr/>
    </dgm:pt>
    <dgm:pt modelId="{041E6A6B-1E5C-4F8A-9250-BD16518F36C6}" type="pres">
      <dgm:prSet presAssocID="{D8198855-E89A-4B48-9AAC-8F180B2F1496}" presName="connectorText" presStyleLbl="sibTrans2D1" presStyleIdx="3" presStyleCnt="4"/>
      <dgm:spPr/>
    </dgm:pt>
    <dgm:pt modelId="{031DEEA3-A694-47C4-B11E-E28743D150FA}" type="pres">
      <dgm:prSet presAssocID="{98A14BFA-74F8-4A5E-9E17-D4417B1D6056}" presName="node" presStyleLbl="node1" presStyleIdx="4" presStyleCnt="5">
        <dgm:presLayoutVars>
          <dgm:bulletEnabled val="1"/>
        </dgm:presLayoutVars>
      </dgm:prSet>
      <dgm:spPr/>
    </dgm:pt>
  </dgm:ptLst>
  <dgm:cxnLst>
    <dgm:cxn modelId="{26508B03-842A-4999-8CD2-A77D48D704B9}" srcId="{7AF22D72-D84B-4873-8CAD-8F77242FF78C}" destId="{22E1C784-00D2-4013-B7A4-82ADD6D9A6E5}" srcOrd="2" destOrd="0" parTransId="{2D39C4D4-C363-4E87-9597-8D97A4EA5A7B}" sibTransId="{7C74B6C1-141C-478A-A7AD-13242DC7D6EC}"/>
    <dgm:cxn modelId="{D43CF704-5616-461F-9CF2-F7479B0C9BBD}" type="presOf" srcId="{22CB632D-2F3B-4AB6-8351-82F821BCDBF2}" destId="{95D6A6D6-2C27-433B-9566-E3C6C848C27C}" srcOrd="0" destOrd="0" presId="urn:microsoft.com/office/officeart/2005/8/layout/process1"/>
    <dgm:cxn modelId="{C96C850C-E10B-47D1-B376-419BAC6393A4}" srcId="{7AF22D72-D84B-4873-8CAD-8F77242FF78C}" destId="{404ECA09-5BBE-4783-A74B-0D5759ACDFBE}" srcOrd="1" destOrd="0" parTransId="{33BAEB89-DA0F-4A5F-A6F7-9041ABAAC9B8}" sibTransId="{2FAFC33C-7622-4E62-8BDC-AB131329BA76}"/>
    <dgm:cxn modelId="{1B47012C-223A-4D06-9069-710957723D91}" type="presOf" srcId="{22E1C784-00D2-4013-B7A4-82ADD6D9A6E5}" destId="{B31DA8BB-E061-43C4-B8C5-C02E0AC41257}" srcOrd="0" destOrd="0" presId="urn:microsoft.com/office/officeart/2005/8/layout/process1"/>
    <dgm:cxn modelId="{ECE3242F-4ADC-4693-87D0-F9F0EAEF3DE9}" type="presOf" srcId="{0EAE9610-5F1F-4B40-A549-1415A0880C80}" destId="{040F0E98-1F73-426B-91A8-137276DA793E}" srcOrd="0" destOrd="0" presId="urn:microsoft.com/office/officeart/2005/8/layout/process1"/>
    <dgm:cxn modelId="{52061F5D-7FF8-4485-AE1C-0A8E4FDFAE77}" type="presOf" srcId="{7C74B6C1-141C-478A-A7AD-13242DC7D6EC}" destId="{A4A31E8E-B587-4083-B90E-00B56F906329}" srcOrd="1" destOrd="0" presId="urn:microsoft.com/office/officeart/2005/8/layout/process1"/>
    <dgm:cxn modelId="{58C3A360-3393-406F-BAC6-20A86CF63C38}" type="presOf" srcId="{D8198855-E89A-4B48-9AAC-8F180B2F1496}" destId="{5D798E87-4874-4961-9A46-308F418CD806}" srcOrd="0" destOrd="0" presId="urn:microsoft.com/office/officeart/2005/8/layout/process1"/>
    <dgm:cxn modelId="{C019B64C-93BB-4495-A46C-37CAE1E2C577}" srcId="{7AF22D72-D84B-4873-8CAD-8F77242FF78C}" destId="{22CB632D-2F3B-4AB6-8351-82F821BCDBF2}" srcOrd="0" destOrd="0" parTransId="{E3A7CC72-7852-4FC1-A803-CC487186F15A}" sibTransId="{9A16DCA9-08E6-4DB9-9B60-A5BF0C410359}"/>
    <dgm:cxn modelId="{AE43EB53-5B19-41D5-80E2-10A36A7398E8}" type="presOf" srcId="{7C74B6C1-141C-478A-A7AD-13242DC7D6EC}" destId="{E14E5377-9EB9-41C7-9120-BB5752B8FC0C}" srcOrd="0" destOrd="0" presId="urn:microsoft.com/office/officeart/2005/8/layout/process1"/>
    <dgm:cxn modelId="{EAB94F77-6760-441F-AD9D-D3DC31FDA96A}" type="presOf" srcId="{9A16DCA9-08E6-4DB9-9B60-A5BF0C410359}" destId="{C0C34C98-4F38-4F76-8CD2-7BAC90027FA6}" srcOrd="1" destOrd="0" presId="urn:microsoft.com/office/officeart/2005/8/layout/process1"/>
    <dgm:cxn modelId="{5CA51A7A-5E6B-4630-B6A2-5ECE0DB06078}" srcId="{7AF22D72-D84B-4873-8CAD-8F77242FF78C}" destId="{98A14BFA-74F8-4A5E-9E17-D4417B1D6056}" srcOrd="4" destOrd="0" parTransId="{3BC43413-961F-438A-AF59-8C2E79FE95C0}" sibTransId="{C97DC50A-9876-42C5-87E3-CEF753F29841}"/>
    <dgm:cxn modelId="{9AC65F7F-719D-4A09-AF72-C0E0E5413104}" type="presOf" srcId="{7AF22D72-D84B-4873-8CAD-8F77242FF78C}" destId="{250DF33D-A58F-4F9B-BEC9-F9197FECB553}" srcOrd="0" destOrd="0" presId="urn:microsoft.com/office/officeart/2005/8/layout/process1"/>
    <dgm:cxn modelId="{021FC388-7034-4A61-AADB-E746359F0EBF}" type="presOf" srcId="{98A14BFA-74F8-4A5E-9E17-D4417B1D6056}" destId="{031DEEA3-A694-47C4-B11E-E28743D150FA}" srcOrd="0" destOrd="0" presId="urn:microsoft.com/office/officeart/2005/8/layout/process1"/>
    <dgm:cxn modelId="{C49F4194-7AC2-4EED-941B-0222E14C9519}" type="presOf" srcId="{2FAFC33C-7622-4E62-8BDC-AB131329BA76}" destId="{6ABCFFDB-FF54-46C6-B82C-C652B52575E1}" srcOrd="0" destOrd="0" presId="urn:microsoft.com/office/officeart/2005/8/layout/process1"/>
    <dgm:cxn modelId="{6D9F4397-E830-484E-888B-0C1B49970EDA}" type="presOf" srcId="{9A16DCA9-08E6-4DB9-9B60-A5BF0C410359}" destId="{91976563-CD39-4B45-8713-4FB0AF6104EA}" srcOrd="0" destOrd="0" presId="urn:microsoft.com/office/officeart/2005/8/layout/process1"/>
    <dgm:cxn modelId="{E17309A9-ECFF-43B5-88E1-CB06AED38C17}" type="presOf" srcId="{D8198855-E89A-4B48-9AAC-8F180B2F1496}" destId="{041E6A6B-1E5C-4F8A-9250-BD16518F36C6}" srcOrd="1" destOrd="0" presId="urn:microsoft.com/office/officeart/2005/8/layout/process1"/>
    <dgm:cxn modelId="{AB4A7CAA-AABA-402B-8AF1-D563DF0153E9}" type="presOf" srcId="{2FAFC33C-7622-4E62-8BDC-AB131329BA76}" destId="{ED7F651C-EFCE-4349-B3BD-9CFE48E17F74}" srcOrd="1" destOrd="0" presId="urn:microsoft.com/office/officeart/2005/8/layout/process1"/>
    <dgm:cxn modelId="{CCBF16C0-ADAC-44E5-B8B9-841EC8599C1D}" type="presOf" srcId="{404ECA09-5BBE-4783-A74B-0D5759ACDFBE}" destId="{68A5B935-C2DC-4ED6-8455-D5F17D68A714}" srcOrd="0" destOrd="0" presId="urn:microsoft.com/office/officeart/2005/8/layout/process1"/>
    <dgm:cxn modelId="{E54C0AEC-9FF1-4A7D-AD03-5E47BE9A3B3D}" srcId="{7AF22D72-D84B-4873-8CAD-8F77242FF78C}" destId="{0EAE9610-5F1F-4B40-A549-1415A0880C80}" srcOrd="3" destOrd="0" parTransId="{8D59B8AB-DD5F-4904-9555-4CF57557963B}" sibTransId="{D8198855-E89A-4B48-9AAC-8F180B2F1496}"/>
    <dgm:cxn modelId="{7A8E039B-08B7-4C09-91D5-48E7D1D24C5D}" type="presParOf" srcId="{250DF33D-A58F-4F9B-BEC9-F9197FECB553}" destId="{95D6A6D6-2C27-433B-9566-E3C6C848C27C}" srcOrd="0" destOrd="0" presId="urn:microsoft.com/office/officeart/2005/8/layout/process1"/>
    <dgm:cxn modelId="{7B48681F-934C-4534-8948-D37F555A7378}" type="presParOf" srcId="{250DF33D-A58F-4F9B-BEC9-F9197FECB553}" destId="{91976563-CD39-4B45-8713-4FB0AF6104EA}" srcOrd="1" destOrd="0" presId="urn:microsoft.com/office/officeart/2005/8/layout/process1"/>
    <dgm:cxn modelId="{7F5C25A7-5CD5-48FD-992D-F9DC25F8EB5E}" type="presParOf" srcId="{91976563-CD39-4B45-8713-4FB0AF6104EA}" destId="{C0C34C98-4F38-4F76-8CD2-7BAC90027FA6}" srcOrd="0" destOrd="0" presId="urn:microsoft.com/office/officeart/2005/8/layout/process1"/>
    <dgm:cxn modelId="{AD8E3514-F949-4F1B-8336-6E637EA90EF1}" type="presParOf" srcId="{250DF33D-A58F-4F9B-BEC9-F9197FECB553}" destId="{68A5B935-C2DC-4ED6-8455-D5F17D68A714}" srcOrd="2" destOrd="0" presId="urn:microsoft.com/office/officeart/2005/8/layout/process1"/>
    <dgm:cxn modelId="{A0A97395-5B7D-4ACF-90D5-81D9B63B6ED1}" type="presParOf" srcId="{250DF33D-A58F-4F9B-BEC9-F9197FECB553}" destId="{6ABCFFDB-FF54-46C6-B82C-C652B52575E1}" srcOrd="3" destOrd="0" presId="urn:microsoft.com/office/officeart/2005/8/layout/process1"/>
    <dgm:cxn modelId="{D104B6E7-B095-49D3-85ED-8FD3E9861ED6}" type="presParOf" srcId="{6ABCFFDB-FF54-46C6-B82C-C652B52575E1}" destId="{ED7F651C-EFCE-4349-B3BD-9CFE48E17F74}" srcOrd="0" destOrd="0" presId="urn:microsoft.com/office/officeart/2005/8/layout/process1"/>
    <dgm:cxn modelId="{A733DB66-711B-4B42-831B-1E166B59A8C4}" type="presParOf" srcId="{250DF33D-A58F-4F9B-BEC9-F9197FECB553}" destId="{B31DA8BB-E061-43C4-B8C5-C02E0AC41257}" srcOrd="4" destOrd="0" presId="urn:microsoft.com/office/officeart/2005/8/layout/process1"/>
    <dgm:cxn modelId="{A5D5060D-E4DF-4DF1-ABD4-EBECF991151E}" type="presParOf" srcId="{250DF33D-A58F-4F9B-BEC9-F9197FECB553}" destId="{E14E5377-9EB9-41C7-9120-BB5752B8FC0C}" srcOrd="5" destOrd="0" presId="urn:microsoft.com/office/officeart/2005/8/layout/process1"/>
    <dgm:cxn modelId="{71F1B1E5-F8CB-40D6-B9F7-7677F9EBB23A}" type="presParOf" srcId="{E14E5377-9EB9-41C7-9120-BB5752B8FC0C}" destId="{A4A31E8E-B587-4083-B90E-00B56F906329}" srcOrd="0" destOrd="0" presId="urn:microsoft.com/office/officeart/2005/8/layout/process1"/>
    <dgm:cxn modelId="{0682EA16-54B6-4E5F-AED7-7BB93FCCE7AD}" type="presParOf" srcId="{250DF33D-A58F-4F9B-BEC9-F9197FECB553}" destId="{040F0E98-1F73-426B-91A8-137276DA793E}" srcOrd="6" destOrd="0" presId="urn:microsoft.com/office/officeart/2005/8/layout/process1"/>
    <dgm:cxn modelId="{3A406633-F996-4A11-8E0B-B83D5DFB0754}" type="presParOf" srcId="{250DF33D-A58F-4F9B-BEC9-F9197FECB553}" destId="{5D798E87-4874-4961-9A46-308F418CD806}" srcOrd="7" destOrd="0" presId="urn:microsoft.com/office/officeart/2005/8/layout/process1"/>
    <dgm:cxn modelId="{E794FD5E-5F4F-4032-95C5-EB19469E677D}" type="presParOf" srcId="{5D798E87-4874-4961-9A46-308F418CD806}" destId="{041E6A6B-1E5C-4F8A-9250-BD16518F36C6}" srcOrd="0" destOrd="0" presId="urn:microsoft.com/office/officeart/2005/8/layout/process1"/>
    <dgm:cxn modelId="{DFF74952-ED53-4D4B-BCC4-7B4249939DAD}" type="presParOf" srcId="{250DF33D-A58F-4F9B-BEC9-F9197FECB553}" destId="{031DEEA3-A694-47C4-B11E-E28743D150F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7D716-F984-42E3-B92D-72294059A42A}">
      <dsp:nvSpPr>
        <dsp:cNvPr id="0" name=""/>
        <dsp:cNvSpPr/>
      </dsp:nvSpPr>
      <dsp:spPr>
        <a:xfrm>
          <a:off x="1411367" y="941722"/>
          <a:ext cx="5444965" cy="8986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CEO (Julián Sánchez)</a:t>
          </a:r>
        </a:p>
      </dsp:txBody>
      <dsp:txXfrm>
        <a:off x="1437688" y="968043"/>
        <a:ext cx="5392323" cy="846010"/>
      </dsp:txXfrm>
    </dsp:sp>
    <dsp:sp modelId="{0FBF8EF0-E7D6-4A38-8070-76A4179095B4}">
      <dsp:nvSpPr>
        <dsp:cNvPr id="0" name=""/>
        <dsp:cNvSpPr/>
      </dsp:nvSpPr>
      <dsp:spPr>
        <a:xfrm>
          <a:off x="658296" y="1840375"/>
          <a:ext cx="3475553" cy="253252"/>
        </a:xfrm>
        <a:custGeom>
          <a:avLst/>
          <a:gdLst/>
          <a:ahLst/>
          <a:cxnLst/>
          <a:rect l="0" t="0" r="0" b="0"/>
          <a:pathLst>
            <a:path>
              <a:moveTo>
                <a:pt x="3475553" y="0"/>
              </a:moveTo>
              <a:lnTo>
                <a:pt x="3475553" y="126626"/>
              </a:lnTo>
              <a:lnTo>
                <a:pt x="0" y="126626"/>
              </a:lnTo>
              <a:lnTo>
                <a:pt x="0" y="2532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9FE25-EDC5-4574-96D0-EEDE2518914B}">
      <dsp:nvSpPr>
        <dsp:cNvPr id="0" name=""/>
        <dsp:cNvSpPr/>
      </dsp:nvSpPr>
      <dsp:spPr>
        <a:xfrm>
          <a:off x="1221" y="2093627"/>
          <a:ext cx="1314150" cy="13302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Desarrollo de aplicaciones Web</a:t>
          </a:r>
          <a:br>
            <a:rPr lang="es-ES" sz="1400" kern="1200" dirty="0"/>
          </a:br>
          <a:r>
            <a:rPr lang="es-ES" sz="1400" kern="1200" dirty="0"/>
            <a:t>(Rubén Gárate)</a:t>
          </a:r>
        </a:p>
      </dsp:txBody>
      <dsp:txXfrm>
        <a:off x="39711" y="2132117"/>
        <a:ext cx="1237170" cy="1253226"/>
      </dsp:txXfrm>
    </dsp:sp>
    <dsp:sp modelId="{0CD0D19D-3460-4EA2-B8A6-5D9ECCA4E914}">
      <dsp:nvSpPr>
        <dsp:cNvPr id="0" name=""/>
        <dsp:cNvSpPr/>
      </dsp:nvSpPr>
      <dsp:spPr>
        <a:xfrm>
          <a:off x="2247317" y="1840375"/>
          <a:ext cx="1886532" cy="253252"/>
        </a:xfrm>
        <a:custGeom>
          <a:avLst/>
          <a:gdLst/>
          <a:ahLst/>
          <a:cxnLst/>
          <a:rect l="0" t="0" r="0" b="0"/>
          <a:pathLst>
            <a:path>
              <a:moveTo>
                <a:pt x="1886532" y="0"/>
              </a:moveTo>
              <a:lnTo>
                <a:pt x="1886532" y="126626"/>
              </a:lnTo>
              <a:lnTo>
                <a:pt x="0" y="126626"/>
              </a:lnTo>
              <a:lnTo>
                <a:pt x="0" y="2532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A5A99-6156-4E33-934D-D5CFDBD174C5}">
      <dsp:nvSpPr>
        <dsp:cNvPr id="0" name=""/>
        <dsp:cNvSpPr/>
      </dsp:nvSpPr>
      <dsp:spPr>
        <a:xfrm>
          <a:off x="1600280" y="2093627"/>
          <a:ext cx="1294074" cy="13141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Desarrollo de aplicaciones multiplataforma</a:t>
          </a:r>
          <a:br>
            <a:rPr lang="es-ES" sz="1400" kern="1200" dirty="0"/>
          </a:br>
          <a:r>
            <a:rPr lang="es-ES" sz="1400" kern="1200" dirty="0"/>
            <a:t>(Julián Sánchez)</a:t>
          </a:r>
        </a:p>
      </dsp:txBody>
      <dsp:txXfrm>
        <a:off x="1638182" y="2131529"/>
        <a:ext cx="1218270" cy="1238353"/>
      </dsp:txXfrm>
    </dsp:sp>
    <dsp:sp modelId="{8B936D5A-2906-4B02-B2CC-F85B7CCDAE10}">
      <dsp:nvSpPr>
        <dsp:cNvPr id="0" name=""/>
        <dsp:cNvSpPr/>
      </dsp:nvSpPr>
      <dsp:spPr>
        <a:xfrm>
          <a:off x="3868424" y="1840375"/>
          <a:ext cx="265425" cy="253252"/>
        </a:xfrm>
        <a:custGeom>
          <a:avLst/>
          <a:gdLst/>
          <a:ahLst/>
          <a:cxnLst/>
          <a:rect l="0" t="0" r="0" b="0"/>
          <a:pathLst>
            <a:path>
              <a:moveTo>
                <a:pt x="265425" y="0"/>
              </a:moveTo>
              <a:lnTo>
                <a:pt x="265425" y="126626"/>
              </a:lnTo>
              <a:lnTo>
                <a:pt x="0" y="126626"/>
              </a:lnTo>
              <a:lnTo>
                <a:pt x="0" y="2532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33707-EFDA-444F-B49B-B703FAD95EF5}">
      <dsp:nvSpPr>
        <dsp:cNvPr id="0" name=""/>
        <dsp:cNvSpPr/>
      </dsp:nvSpPr>
      <dsp:spPr>
        <a:xfrm>
          <a:off x="3179263" y="2093627"/>
          <a:ext cx="1378321" cy="12940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Auditoría y gestión del Software</a:t>
          </a:r>
          <a:br>
            <a:rPr lang="es-ES" sz="1400" kern="1200" dirty="0"/>
          </a:br>
          <a:r>
            <a:rPr lang="es-ES" sz="1400" kern="1200" dirty="0"/>
            <a:t>(Alejandro Jiménez)</a:t>
          </a:r>
        </a:p>
      </dsp:txBody>
      <dsp:txXfrm>
        <a:off x="3217165" y="2131529"/>
        <a:ext cx="1302517" cy="1218270"/>
      </dsp:txXfrm>
    </dsp:sp>
    <dsp:sp modelId="{79853B55-9A6F-4BC4-B4A2-EE88B1E1A823}">
      <dsp:nvSpPr>
        <dsp:cNvPr id="0" name=""/>
        <dsp:cNvSpPr/>
      </dsp:nvSpPr>
      <dsp:spPr>
        <a:xfrm>
          <a:off x="4133850" y="1840375"/>
          <a:ext cx="1450094" cy="25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26"/>
              </a:lnTo>
              <a:lnTo>
                <a:pt x="1450094" y="126626"/>
              </a:lnTo>
              <a:lnTo>
                <a:pt x="1450094" y="2532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EF7DD-62B7-42C4-9D03-27CAE94BC498}">
      <dsp:nvSpPr>
        <dsp:cNvPr id="0" name=""/>
        <dsp:cNvSpPr/>
      </dsp:nvSpPr>
      <dsp:spPr>
        <a:xfrm>
          <a:off x="4842493" y="2093627"/>
          <a:ext cx="1482902" cy="1378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Mantenimiento y administración interna</a:t>
          </a:r>
          <a:br>
            <a:rPr lang="es-ES" sz="1400" kern="1200"/>
          </a:br>
          <a:r>
            <a:rPr lang="es-ES" sz="1400" kern="1200"/>
            <a:t>(Jose Menchón)</a:t>
          </a:r>
        </a:p>
      </dsp:txBody>
      <dsp:txXfrm>
        <a:off x="4882863" y="2133997"/>
        <a:ext cx="1402162" cy="1297578"/>
      </dsp:txXfrm>
    </dsp:sp>
    <dsp:sp modelId="{C6DBC0FC-1872-42C6-81BF-7C1D7DC096A8}">
      <dsp:nvSpPr>
        <dsp:cNvPr id="0" name=""/>
        <dsp:cNvSpPr/>
      </dsp:nvSpPr>
      <dsp:spPr>
        <a:xfrm>
          <a:off x="4133850" y="1840375"/>
          <a:ext cx="3304541" cy="25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26"/>
              </a:lnTo>
              <a:lnTo>
                <a:pt x="3304541" y="126626"/>
              </a:lnTo>
              <a:lnTo>
                <a:pt x="3304541" y="2532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572F3-CA0C-4253-A7D2-C7885096E689}">
      <dsp:nvSpPr>
        <dsp:cNvPr id="0" name=""/>
        <dsp:cNvSpPr/>
      </dsp:nvSpPr>
      <dsp:spPr>
        <a:xfrm>
          <a:off x="6610304" y="2093627"/>
          <a:ext cx="1656174" cy="13890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Community</a:t>
          </a:r>
          <a:r>
            <a:rPr lang="es-ES" sz="1400" kern="1200" dirty="0"/>
            <a:t> Manager y R.R.P.P</a:t>
          </a:r>
          <a:br>
            <a:rPr lang="es-ES" sz="1400" kern="1200" dirty="0"/>
          </a:br>
          <a:r>
            <a:rPr lang="es-ES" sz="1400" kern="1200" dirty="0"/>
            <a:t>(</a:t>
          </a:r>
          <a:r>
            <a:rPr lang="es-ES" sz="1400" kern="1200" dirty="0" err="1"/>
            <a:t>Jose</a:t>
          </a:r>
          <a:r>
            <a:rPr lang="es-ES" sz="1400" kern="1200" dirty="0"/>
            <a:t> </a:t>
          </a:r>
          <a:r>
            <a:rPr lang="es-ES" sz="1400" kern="1200" dirty="0" err="1"/>
            <a:t>Menchón</a:t>
          </a:r>
          <a:r>
            <a:rPr lang="es-ES" sz="1400" kern="1200" dirty="0"/>
            <a:t>)</a:t>
          </a:r>
        </a:p>
      </dsp:txBody>
      <dsp:txXfrm>
        <a:off x="6650987" y="2134310"/>
        <a:ext cx="1574808" cy="1307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6A6D6-2C27-433B-9566-E3C6C848C27C}">
      <dsp:nvSpPr>
        <dsp:cNvPr id="0" name=""/>
        <dsp:cNvSpPr/>
      </dsp:nvSpPr>
      <dsp:spPr>
        <a:xfrm>
          <a:off x="2984" y="378520"/>
          <a:ext cx="1304824" cy="929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Banco</a:t>
          </a:r>
          <a:endParaRPr lang="es-ES" sz="1800" kern="1200" dirty="0"/>
        </a:p>
      </dsp:txBody>
      <dsp:txXfrm>
        <a:off x="30214" y="405750"/>
        <a:ext cx="1250364" cy="875227"/>
      </dsp:txXfrm>
    </dsp:sp>
    <dsp:sp modelId="{91976563-CD39-4B45-8713-4FB0AF6104EA}">
      <dsp:nvSpPr>
        <dsp:cNvPr id="0" name=""/>
        <dsp:cNvSpPr/>
      </dsp:nvSpPr>
      <dsp:spPr>
        <a:xfrm>
          <a:off x="1438291" y="681566"/>
          <a:ext cx="276622" cy="32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1438291" y="746285"/>
        <a:ext cx="193635" cy="194158"/>
      </dsp:txXfrm>
    </dsp:sp>
    <dsp:sp modelId="{68A5B935-C2DC-4ED6-8455-D5F17D68A714}">
      <dsp:nvSpPr>
        <dsp:cNvPr id="0" name=""/>
        <dsp:cNvSpPr/>
      </dsp:nvSpPr>
      <dsp:spPr>
        <a:xfrm>
          <a:off x="1829739" y="378520"/>
          <a:ext cx="1304824" cy="929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DUE</a:t>
          </a:r>
          <a:endParaRPr lang="es-ES" sz="1800" kern="1200" dirty="0"/>
        </a:p>
      </dsp:txBody>
      <dsp:txXfrm>
        <a:off x="1856969" y="405750"/>
        <a:ext cx="1250364" cy="875227"/>
      </dsp:txXfrm>
    </dsp:sp>
    <dsp:sp modelId="{6ABCFFDB-FF54-46C6-B82C-C652B52575E1}">
      <dsp:nvSpPr>
        <dsp:cNvPr id="0" name=""/>
        <dsp:cNvSpPr/>
      </dsp:nvSpPr>
      <dsp:spPr>
        <a:xfrm>
          <a:off x="3265046" y="681566"/>
          <a:ext cx="276622" cy="32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3265046" y="746285"/>
        <a:ext cx="193635" cy="194158"/>
      </dsp:txXfrm>
    </dsp:sp>
    <dsp:sp modelId="{B31DA8BB-E061-43C4-B8C5-C02E0AC41257}">
      <dsp:nvSpPr>
        <dsp:cNvPr id="0" name=""/>
        <dsp:cNvSpPr/>
      </dsp:nvSpPr>
      <dsp:spPr>
        <a:xfrm>
          <a:off x="3656493" y="378520"/>
          <a:ext cx="1304824" cy="929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Notaría</a:t>
          </a:r>
          <a:endParaRPr lang="es-ES" sz="1800" kern="1200" dirty="0"/>
        </a:p>
      </dsp:txBody>
      <dsp:txXfrm>
        <a:off x="3683723" y="405750"/>
        <a:ext cx="1250364" cy="875227"/>
      </dsp:txXfrm>
    </dsp:sp>
    <dsp:sp modelId="{E14E5377-9EB9-41C7-9120-BB5752B8FC0C}">
      <dsp:nvSpPr>
        <dsp:cNvPr id="0" name=""/>
        <dsp:cNvSpPr/>
      </dsp:nvSpPr>
      <dsp:spPr>
        <a:xfrm>
          <a:off x="5091801" y="681566"/>
          <a:ext cx="276622" cy="32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5091801" y="746285"/>
        <a:ext cx="193635" cy="194158"/>
      </dsp:txXfrm>
    </dsp:sp>
    <dsp:sp modelId="{040F0E98-1F73-426B-91A8-137276DA793E}">
      <dsp:nvSpPr>
        <dsp:cNvPr id="0" name=""/>
        <dsp:cNvSpPr/>
      </dsp:nvSpPr>
      <dsp:spPr>
        <a:xfrm>
          <a:off x="5483248" y="378520"/>
          <a:ext cx="1304824" cy="929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Hacienda y NIF provisional</a:t>
          </a:r>
          <a:endParaRPr lang="es-ES" sz="1800" kern="1200" dirty="0"/>
        </a:p>
      </dsp:txBody>
      <dsp:txXfrm>
        <a:off x="5510478" y="405750"/>
        <a:ext cx="1250364" cy="875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6A6D6-2C27-433B-9566-E3C6C848C27C}">
      <dsp:nvSpPr>
        <dsp:cNvPr id="0" name=""/>
        <dsp:cNvSpPr/>
      </dsp:nvSpPr>
      <dsp:spPr>
        <a:xfrm>
          <a:off x="3925" y="478259"/>
          <a:ext cx="1217017" cy="7302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ITPAJS</a:t>
          </a:r>
          <a:endParaRPr lang="es-ES" sz="1600" kern="1200" dirty="0"/>
        </a:p>
      </dsp:txBody>
      <dsp:txXfrm>
        <a:off x="25312" y="499646"/>
        <a:ext cx="1174243" cy="687436"/>
      </dsp:txXfrm>
    </dsp:sp>
    <dsp:sp modelId="{91976563-CD39-4B45-8713-4FB0AF6104EA}">
      <dsp:nvSpPr>
        <dsp:cNvPr id="0" name=""/>
        <dsp:cNvSpPr/>
      </dsp:nvSpPr>
      <dsp:spPr>
        <a:xfrm>
          <a:off x="1342645" y="692454"/>
          <a:ext cx="258007" cy="301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342645" y="752818"/>
        <a:ext cx="180605" cy="181092"/>
      </dsp:txXfrm>
    </dsp:sp>
    <dsp:sp modelId="{68A5B935-C2DC-4ED6-8455-D5F17D68A714}">
      <dsp:nvSpPr>
        <dsp:cNvPr id="0" name=""/>
        <dsp:cNvSpPr/>
      </dsp:nvSpPr>
      <dsp:spPr>
        <a:xfrm>
          <a:off x="1707750" y="478259"/>
          <a:ext cx="1217017" cy="730210"/>
        </a:xfrm>
        <a:prstGeom prst="roundRect">
          <a:avLst>
            <a:gd name="adj" fmla="val 10000"/>
          </a:avLst>
        </a:prstGeom>
        <a:solidFill>
          <a:schemeClr val="accent5">
            <a:hueOff val="400855"/>
            <a:satOff val="15773"/>
            <a:lumOff val="-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Registro</a:t>
          </a:r>
          <a:r>
            <a:rPr lang="en-GB" sz="1600" kern="1200" dirty="0"/>
            <a:t> </a:t>
          </a:r>
          <a:r>
            <a:rPr lang="en-GB" sz="1600" kern="1200" dirty="0" err="1"/>
            <a:t>Mercantil</a:t>
          </a:r>
          <a:endParaRPr lang="en-GB" sz="1600" kern="1200" dirty="0"/>
        </a:p>
      </dsp:txBody>
      <dsp:txXfrm>
        <a:off x="1729137" y="499646"/>
        <a:ext cx="1174243" cy="687436"/>
      </dsp:txXfrm>
    </dsp:sp>
    <dsp:sp modelId="{6ABCFFDB-FF54-46C6-B82C-C652B52575E1}">
      <dsp:nvSpPr>
        <dsp:cNvPr id="0" name=""/>
        <dsp:cNvSpPr/>
      </dsp:nvSpPr>
      <dsp:spPr>
        <a:xfrm>
          <a:off x="3046470" y="692454"/>
          <a:ext cx="258007" cy="301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34473"/>
            <a:satOff val="21031"/>
            <a:lumOff val="-1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046470" y="752818"/>
        <a:ext cx="180605" cy="181092"/>
      </dsp:txXfrm>
    </dsp:sp>
    <dsp:sp modelId="{B31DA8BB-E061-43C4-B8C5-C02E0AC41257}">
      <dsp:nvSpPr>
        <dsp:cNvPr id="0" name=""/>
        <dsp:cNvSpPr/>
      </dsp:nvSpPr>
      <dsp:spPr>
        <a:xfrm>
          <a:off x="3411575" y="478259"/>
          <a:ext cx="1217017" cy="730210"/>
        </a:xfrm>
        <a:prstGeom prst="roundRect">
          <a:avLst>
            <a:gd name="adj" fmla="val 10000"/>
          </a:avLst>
        </a:prstGeom>
        <a:solidFill>
          <a:schemeClr val="accent5">
            <a:hueOff val="801710"/>
            <a:satOff val="31547"/>
            <a:lumOff val="-1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Seguridad</a:t>
          </a:r>
          <a:r>
            <a:rPr lang="en-GB" sz="1600" kern="1200" dirty="0"/>
            <a:t> Social</a:t>
          </a:r>
          <a:endParaRPr lang="es-ES" sz="1600" kern="1200" dirty="0"/>
        </a:p>
      </dsp:txBody>
      <dsp:txXfrm>
        <a:off x="3432962" y="499646"/>
        <a:ext cx="1174243" cy="687436"/>
      </dsp:txXfrm>
    </dsp:sp>
    <dsp:sp modelId="{E14E5377-9EB9-41C7-9120-BB5752B8FC0C}">
      <dsp:nvSpPr>
        <dsp:cNvPr id="0" name=""/>
        <dsp:cNvSpPr/>
      </dsp:nvSpPr>
      <dsp:spPr>
        <a:xfrm>
          <a:off x="4750295" y="692454"/>
          <a:ext cx="258007" cy="301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68947"/>
            <a:satOff val="42063"/>
            <a:lumOff val="-2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750295" y="752818"/>
        <a:ext cx="180605" cy="181092"/>
      </dsp:txXfrm>
    </dsp:sp>
    <dsp:sp modelId="{040F0E98-1F73-426B-91A8-137276DA793E}">
      <dsp:nvSpPr>
        <dsp:cNvPr id="0" name=""/>
        <dsp:cNvSpPr/>
      </dsp:nvSpPr>
      <dsp:spPr>
        <a:xfrm>
          <a:off x="5115400" y="478259"/>
          <a:ext cx="1217017" cy="730210"/>
        </a:xfrm>
        <a:prstGeom prst="roundRect">
          <a:avLst>
            <a:gd name="adj" fmla="val 10000"/>
          </a:avLst>
        </a:prstGeom>
        <a:solidFill>
          <a:schemeClr val="accent5">
            <a:hueOff val="1202565"/>
            <a:satOff val="47320"/>
            <a:lumOff val="-2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Expedición</a:t>
          </a:r>
          <a:r>
            <a:rPr lang="en-GB" sz="1600" kern="1200" dirty="0"/>
            <a:t> </a:t>
          </a:r>
          <a:r>
            <a:rPr lang="en-GB" sz="1600" kern="1200" dirty="0" err="1"/>
            <a:t>Escritura</a:t>
          </a:r>
          <a:endParaRPr lang="es-ES" sz="1600" kern="1200" dirty="0"/>
        </a:p>
      </dsp:txBody>
      <dsp:txXfrm>
        <a:off x="5136787" y="499646"/>
        <a:ext cx="1174243" cy="687436"/>
      </dsp:txXfrm>
    </dsp:sp>
    <dsp:sp modelId="{5D798E87-4874-4961-9A46-308F418CD806}">
      <dsp:nvSpPr>
        <dsp:cNvPr id="0" name=""/>
        <dsp:cNvSpPr/>
      </dsp:nvSpPr>
      <dsp:spPr>
        <a:xfrm>
          <a:off x="6454120" y="692454"/>
          <a:ext cx="258007" cy="301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603420"/>
            <a:satOff val="63094"/>
            <a:lumOff val="-3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6454120" y="752818"/>
        <a:ext cx="180605" cy="181092"/>
      </dsp:txXfrm>
    </dsp:sp>
    <dsp:sp modelId="{031DEEA3-A694-47C4-B11E-E28743D150FA}">
      <dsp:nvSpPr>
        <dsp:cNvPr id="0" name=""/>
        <dsp:cNvSpPr/>
      </dsp:nvSpPr>
      <dsp:spPr>
        <a:xfrm>
          <a:off x="6819225" y="478259"/>
          <a:ext cx="1217017" cy="730210"/>
        </a:xfrm>
        <a:prstGeom prst="roundRect">
          <a:avLst>
            <a:gd name="adj" fmla="val 10000"/>
          </a:avLst>
        </a:prstGeom>
        <a:solidFill>
          <a:schemeClr val="accent5">
            <a:hueOff val="1603420"/>
            <a:satOff val="63094"/>
            <a:lumOff val="-3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NIF </a:t>
          </a:r>
          <a:r>
            <a:rPr lang="en-GB" sz="1600" kern="1200" dirty="0" err="1"/>
            <a:t>definitivo</a:t>
          </a:r>
          <a:endParaRPr lang="es-ES" sz="1600" kern="1200" dirty="0"/>
        </a:p>
      </dsp:txBody>
      <dsp:txXfrm>
        <a:off x="6840612" y="499646"/>
        <a:ext cx="1174243" cy="687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0.19006</cdr:x>
      <cdr:y>0.57002</cdr:y>
    </cdr:from>
    <cdr:to>
      <cdr:x>0.41798</cdr:x>
      <cdr:y>0.82425</cdr:y>
    </cdr:to>
    <cdr:sp macro="" textlink="">
      <cdr:nvSpPr>
        <cdr:cNvPr id="2" name="Triángulo isósceles 1">
          <a:extLst xmlns:a="http://schemas.openxmlformats.org/drawingml/2006/main">
            <a:ext uri="{FF2B5EF4-FFF2-40B4-BE49-F238E27FC236}">
              <a16:creationId xmlns:a16="http://schemas.microsoft.com/office/drawing/2014/main" id="{F7978542-9081-40D5-BDF7-2A4159B483F0}"/>
            </a:ext>
          </a:extLst>
        </cdr:cNvPr>
        <cdr:cNvSpPr/>
      </cdr:nvSpPr>
      <cdr:spPr>
        <a:xfrm xmlns:a="http://schemas.openxmlformats.org/drawingml/2006/main" flipH="1" flipV="1">
          <a:off x="1042735" y="1824287"/>
          <a:ext cx="1250447" cy="813636"/>
        </a:xfrm>
        <a:prstGeom xmlns:a="http://schemas.openxmlformats.org/drawingml/2006/main" prst="triangle">
          <a:avLst>
            <a:gd name="adj" fmla="val 100000"/>
          </a:avLst>
        </a:prstGeom>
        <a:gradFill xmlns:a="http://schemas.openxmlformats.org/drawingml/2006/main" flip="none" rotWithShape="1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endParaRPr lang="es-E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0.14616</cdr:x>
      <cdr:y>0.56412</cdr:y>
    </cdr:from>
    <cdr:to>
      <cdr:x>0.41051</cdr:x>
      <cdr:y>0.80939</cdr:y>
    </cdr:to>
    <cdr:sp macro="" textlink="">
      <cdr:nvSpPr>
        <cdr:cNvPr id="2" name="Triángulo isósceles 1">
          <a:extLst xmlns:a="http://schemas.openxmlformats.org/drawingml/2006/main">
            <a:ext uri="{FF2B5EF4-FFF2-40B4-BE49-F238E27FC236}">
              <a16:creationId xmlns:a16="http://schemas.microsoft.com/office/drawing/2014/main" id="{9B9B726A-E022-4372-AC80-B56ABF2F0D88}"/>
            </a:ext>
          </a:extLst>
        </cdr:cNvPr>
        <cdr:cNvSpPr/>
      </cdr:nvSpPr>
      <cdr:spPr>
        <a:xfrm xmlns:a="http://schemas.openxmlformats.org/drawingml/2006/main" flipH="1" flipV="1">
          <a:off x="801891" y="1805421"/>
          <a:ext cx="1450340" cy="784960"/>
        </a:xfrm>
        <a:prstGeom xmlns:a="http://schemas.openxmlformats.org/drawingml/2006/main" prst="triangle">
          <a:avLst>
            <a:gd name="adj" fmla="val 100000"/>
          </a:avLst>
        </a:prstGeom>
        <a:gradFill xmlns:a="http://schemas.openxmlformats.org/drawingml/2006/main" flip="none" rotWithShape="1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endParaRPr lang="es-ES"/>
        </a:p>
      </cdr:txBody>
    </cdr:sp>
  </cdr:relSizeAnchor>
  <cdr:relSizeAnchor xmlns:cdr="http://schemas.openxmlformats.org/drawingml/2006/chartDrawing">
    <cdr:from>
      <cdr:x>0.44833</cdr:x>
      <cdr:y>0.13101</cdr:y>
    </cdr:from>
    <cdr:to>
      <cdr:x>0.90717</cdr:x>
      <cdr:y>0.52438</cdr:y>
    </cdr:to>
    <cdr:sp macro="" textlink="">
      <cdr:nvSpPr>
        <cdr:cNvPr id="3" name="Triángulo isósceles 2">
          <a:extLst xmlns:a="http://schemas.openxmlformats.org/drawingml/2006/main">
            <a:ext uri="{FF2B5EF4-FFF2-40B4-BE49-F238E27FC236}">
              <a16:creationId xmlns:a16="http://schemas.microsoft.com/office/drawing/2014/main" id="{8AC5C87C-875E-4D19-8F65-6C7B70DF98BD}"/>
            </a:ext>
          </a:extLst>
        </cdr:cNvPr>
        <cdr:cNvSpPr/>
      </cdr:nvSpPr>
      <cdr:spPr>
        <a:xfrm xmlns:a="http://schemas.openxmlformats.org/drawingml/2006/main" rot="21448050">
          <a:off x="2459716" y="419285"/>
          <a:ext cx="2517375" cy="1258955"/>
        </a:xfrm>
        <a:prstGeom xmlns:a="http://schemas.openxmlformats.org/drawingml/2006/main" prst="triangle">
          <a:avLst>
            <a:gd name="adj" fmla="val 100000"/>
          </a:avLst>
        </a:prstGeom>
        <a:gradFill xmlns:a="http://schemas.openxmlformats.org/drawingml/2006/main" flip="none" rotWithShape="1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endParaRPr lang="es-E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552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31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241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970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294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21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32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679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135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81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03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503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a902fc346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a902fc346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51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97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3534626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855300" y="4253900"/>
            <a:ext cx="74334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700"/>
              <a:buNone/>
              <a:defRPr sz="1700"/>
            </a:lvl1pPr>
          </a:lstStyle>
          <a:p>
            <a:endParaRPr/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18" y="264561"/>
            <a:ext cx="9143345" cy="1231682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qubitvlc" TargetMode="External"/><Relationship Id="rId7" Type="http://schemas.openxmlformats.org/officeDocument/2006/relationships/hyperlink" Target="https://github.com/QubitVL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instagram.com/qubitvlc/" TargetMode="External"/><Relationship Id="rId5" Type="http://schemas.openxmlformats.org/officeDocument/2006/relationships/hyperlink" Target="https://www.linkedin.com/in/qubit-vlc-5a3758201/" TargetMode="External"/><Relationship Id="rId4" Type="http://schemas.openxmlformats.org/officeDocument/2006/relationships/hyperlink" Target="https://www.facebook.com/qubit.vlc.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QUBIT </a:t>
            </a:r>
            <a:br>
              <a:rPr lang="en" dirty="0"/>
            </a:br>
            <a:r>
              <a:rPr lang="en" dirty="0"/>
              <a:t>PLAN DE EMPRESA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9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Estudio de mercado</a:t>
            </a:r>
            <a:endParaRPr dirty="0"/>
          </a:p>
        </p:txBody>
      </p:sp>
      <p:sp>
        <p:nvSpPr>
          <p:cNvPr id="893" name="Google Shape;893;p29"/>
          <p:cNvSpPr txBox="1">
            <a:spLocks noGrp="1"/>
          </p:cNvSpPr>
          <p:nvPr>
            <p:ph type="body" idx="1"/>
          </p:nvPr>
        </p:nvSpPr>
        <p:spPr>
          <a:xfrm>
            <a:off x="1241875" y="1125349"/>
            <a:ext cx="2074800" cy="3379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</a:rPr>
              <a:t>Consumidores</a:t>
            </a:r>
            <a:endParaRPr sz="2400" b="1" dirty="0">
              <a:solidFill>
                <a:schemeClr val="accent3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1600" dirty="0"/>
              <a:t>E</a:t>
            </a:r>
            <a:r>
              <a:rPr lang="en" sz="1600" dirty="0"/>
              <a:t>l target de la empresa son aquellas PYMES que no dispongan de un departamento de informática y busque la diferenciación de su marca.</a:t>
            </a:r>
            <a:endParaRPr sz="1600" dirty="0"/>
          </a:p>
        </p:txBody>
      </p:sp>
      <p:sp>
        <p:nvSpPr>
          <p:cNvPr id="894" name="Google Shape;894;p29"/>
          <p:cNvSpPr txBox="1">
            <a:spLocks noGrp="1"/>
          </p:cNvSpPr>
          <p:nvPr>
            <p:ph type="body" idx="2"/>
          </p:nvPr>
        </p:nvSpPr>
        <p:spPr>
          <a:xfrm>
            <a:off x="3534625" y="1125350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accent1"/>
                </a:solidFill>
              </a:rPr>
              <a:t>Competencia</a:t>
            </a:r>
            <a:endParaRPr sz="2400" b="1" dirty="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 dirty="0"/>
              <a:t>Existen numerosas empresas en el mercado que tienen una capacidad de producción muy elevada pero realizando unos servicios muy estandarizados. </a:t>
            </a:r>
            <a:r>
              <a:rPr lang="en" sz="1600" b="1" dirty="0"/>
              <a:t>Qubit quiere romper con ello!.</a:t>
            </a:r>
            <a:endParaRPr sz="1600" b="1" dirty="0"/>
          </a:p>
        </p:txBody>
      </p:sp>
      <p:sp>
        <p:nvSpPr>
          <p:cNvPr id="895" name="Google Shape;895;p29"/>
          <p:cNvSpPr txBox="1">
            <a:spLocks noGrp="1"/>
          </p:cNvSpPr>
          <p:nvPr>
            <p:ph type="body" idx="3"/>
          </p:nvPr>
        </p:nvSpPr>
        <p:spPr>
          <a:xfrm>
            <a:off x="5827376" y="1125350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FF3D47"/>
                </a:solidFill>
              </a:rPr>
              <a:t>Proveedores</a:t>
            </a:r>
            <a:endParaRPr sz="2400" b="1" dirty="0">
              <a:solidFill>
                <a:srgbClr val="FF3D47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1600" dirty="0"/>
              <a:t>Servidores de Cloud </a:t>
            </a:r>
            <a:r>
              <a:rPr lang="es-ES" sz="1600" dirty="0" err="1"/>
              <a:t>Computting</a:t>
            </a:r>
            <a:r>
              <a:rPr lang="es-ES" sz="1600" dirty="0"/>
              <a:t>, servidores de hosting, </a:t>
            </a:r>
            <a:r>
              <a:rPr lang="es-ES" sz="1600" dirty="0" err="1"/>
              <a:t>IDEs</a:t>
            </a:r>
            <a:r>
              <a:rPr lang="es-ES" sz="1600" dirty="0"/>
              <a:t>, Git son herramientas muy útiles que permiten a la empresa trabajar de manera eficiente</a:t>
            </a:r>
          </a:p>
        </p:txBody>
      </p:sp>
      <p:sp>
        <p:nvSpPr>
          <p:cNvPr id="896" name="Google Shape;896;p2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3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Estrategias de promoción</a:t>
            </a:r>
            <a:endParaRPr dirty="0"/>
          </a:p>
        </p:txBody>
      </p:sp>
      <p:sp>
        <p:nvSpPr>
          <p:cNvPr id="798" name="Google Shape;798;p23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99" name="Google Shape;799;p23"/>
          <p:cNvGrpSpPr/>
          <p:nvPr/>
        </p:nvGrpSpPr>
        <p:grpSpPr>
          <a:xfrm>
            <a:off x="2027967" y="829503"/>
            <a:ext cx="4036590" cy="3037975"/>
            <a:chOff x="2256567" y="677103"/>
            <a:chExt cx="4036590" cy="3037975"/>
          </a:xfrm>
        </p:grpSpPr>
        <p:sp>
          <p:nvSpPr>
            <p:cNvPr id="800" name="Google Shape;800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23"/>
          <p:cNvGrpSpPr/>
          <p:nvPr/>
        </p:nvGrpSpPr>
        <p:grpSpPr>
          <a:xfrm>
            <a:off x="2726675" y="1342893"/>
            <a:ext cx="3068031" cy="3065473"/>
            <a:chOff x="4593922" y="1815766"/>
            <a:chExt cx="2440200" cy="2440200"/>
          </a:xfrm>
        </p:grpSpPr>
        <p:sp>
          <p:nvSpPr>
            <p:cNvPr id="806" name="Google Shape;806;p23"/>
            <p:cNvSpPr/>
            <p:nvPr/>
          </p:nvSpPr>
          <p:spPr>
            <a:xfrm>
              <a:off x="4593922" y="1815766"/>
              <a:ext cx="2440200" cy="2440200"/>
            </a:xfrm>
            <a:prstGeom prst="ellipse">
              <a:avLst/>
            </a:pr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07" name="Google Shape;807;p23"/>
            <p:cNvSpPr txBox="1"/>
            <p:nvPr/>
          </p:nvSpPr>
          <p:spPr>
            <a:xfrm>
              <a:off x="4818888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Relaciones públicas: </a:t>
              </a:r>
              <a:r>
                <a:rPr lang="en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invertir en Redes Sociales supone un ROI de hasta 180%</a:t>
              </a:r>
              <a:endParaRPr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808" name="Google Shape;808;p23"/>
          <p:cNvGrpSpPr/>
          <p:nvPr/>
        </p:nvGrpSpPr>
        <p:grpSpPr>
          <a:xfrm>
            <a:off x="1249175" y="1060915"/>
            <a:ext cx="1860633" cy="1889338"/>
            <a:chOff x="3490737" y="1374053"/>
            <a:chExt cx="1423800" cy="1423800"/>
          </a:xfrm>
        </p:grpSpPr>
        <p:sp>
          <p:nvSpPr>
            <p:cNvPr id="809" name="Google Shape;809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70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10" name="Google Shape;810;p23"/>
            <p:cNvSpPr txBox="1"/>
            <p:nvPr/>
          </p:nvSpPr>
          <p:spPr>
            <a:xfrm>
              <a:off x="3631992" y="1613603"/>
              <a:ext cx="1139835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Merchandising: </a:t>
              </a:r>
              <a:r>
                <a:rPr lang="en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el posicionamiento SEO es crucial en el éxito de una marca</a:t>
              </a:r>
              <a:endParaRPr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811" name="Google Shape;811;p23"/>
          <p:cNvGrpSpPr/>
          <p:nvPr/>
        </p:nvGrpSpPr>
        <p:grpSpPr>
          <a:xfrm>
            <a:off x="1688839" y="3090689"/>
            <a:ext cx="1860633" cy="1809270"/>
            <a:chOff x="644203" y="3718814"/>
            <a:chExt cx="1498800" cy="1498800"/>
          </a:xfrm>
        </p:grpSpPr>
        <p:sp>
          <p:nvSpPr>
            <p:cNvPr id="812" name="Google Shape;812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13" name="Google Shape;813;p23"/>
            <p:cNvSpPr txBox="1"/>
            <p:nvPr/>
          </p:nvSpPr>
          <p:spPr>
            <a:xfrm>
              <a:off x="746450" y="3995875"/>
              <a:ext cx="1291345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Fidelización: </a:t>
              </a:r>
              <a:r>
                <a:rPr lang="en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un servicio de calidad es la mejor promoción para la marca. 1 mes deHosting gratuito</a:t>
              </a:r>
              <a:endParaRPr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814" name="Google Shape;814;p23"/>
          <p:cNvGrpSpPr/>
          <p:nvPr/>
        </p:nvGrpSpPr>
        <p:grpSpPr>
          <a:xfrm>
            <a:off x="4544061" y="856154"/>
            <a:ext cx="1627641" cy="1549085"/>
            <a:chOff x="3490737" y="1374053"/>
            <a:chExt cx="1423800" cy="1423800"/>
          </a:xfrm>
        </p:grpSpPr>
        <p:sp>
          <p:nvSpPr>
            <p:cNvPr id="815" name="Google Shape;815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16" name="Google Shape;816;p23"/>
            <p:cNvSpPr txBox="1"/>
            <p:nvPr/>
          </p:nvSpPr>
          <p:spPr>
            <a:xfrm>
              <a:off x="3674508" y="1613603"/>
              <a:ext cx="1087034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Publicidad: </a:t>
              </a:r>
              <a:r>
                <a:rPr lang="en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Bot de Discord, gran visibilidad y coste 0</a:t>
              </a:r>
              <a:endParaRPr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28" name="Google Shape;811;p23">
            <a:extLst>
              <a:ext uri="{FF2B5EF4-FFF2-40B4-BE49-F238E27FC236}">
                <a16:creationId xmlns:a16="http://schemas.microsoft.com/office/drawing/2014/main" id="{D0FFFFF2-842D-48EA-B34B-A91609CC15FB}"/>
              </a:ext>
            </a:extLst>
          </p:cNvPr>
          <p:cNvGrpSpPr/>
          <p:nvPr/>
        </p:nvGrpSpPr>
        <p:grpSpPr>
          <a:xfrm>
            <a:off x="5371103" y="3090689"/>
            <a:ext cx="1860633" cy="1809270"/>
            <a:chOff x="644203" y="3718814"/>
            <a:chExt cx="1498800" cy="1498800"/>
          </a:xfrm>
        </p:grpSpPr>
        <p:sp>
          <p:nvSpPr>
            <p:cNvPr id="29" name="Google Shape;812;p23">
              <a:extLst>
                <a:ext uri="{FF2B5EF4-FFF2-40B4-BE49-F238E27FC236}">
                  <a16:creationId xmlns:a16="http://schemas.microsoft.com/office/drawing/2014/main" id="{83E48A19-87D4-47EB-8461-9420EB09808A}"/>
                </a:ext>
              </a:extLst>
            </p:cNvPr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30" name="Google Shape;813;p23">
              <a:extLst>
                <a:ext uri="{FF2B5EF4-FFF2-40B4-BE49-F238E27FC236}">
                  <a16:creationId xmlns:a16="http://schemas.microsoft.com/office/drawing/2014/main" id="{2D46C6A2-45BB-450B-B0D9-449A2D1994A2}"/>
                </a:ext>
              </a:extLst>
            </p:cNvPr>
            <p:cNvSpPr txBox="1"/>
            <p:nvPr/>
          </p:nvSpPr>
          <p:spPr>
            <a:xfrm>
              <a:off x="746450" y="3995875"/>
              <a:ext cx="1291345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Promociones</a:t>
              </a:r>
              <a:r>
                <a:rPr lang="en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: precios especial por contratar por primera vez. Hosting gratuito 3 meses</a:t>
              </a:r>
              <a:endParaRPr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Matriz DAFO</a:t>
            </a:r>
            <a:endParaRPr dirty="0"/>
          </a:p>
        </p:txBody>
      </p:sp>
      <p:sp>
        <p:nvSpPr>
          <p:cNvPr id="728" name="Google Shape;728;p15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dirty="0" err="1"/>
              <a:t>Estrategias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140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ESTRATEGIAS EN BASE A FORTALEZAS</a:t>
            </a:r>
            <a:endParaRPr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19295B-E72C-40BA-BFE2-F96D2CDC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26152"/>
              </p:ext>
            </p:extLst>
          </p:nvPr>
        </p:nvGraphicFramePr>
        <p:xfrm>
          <a:off x="930499" y="1170883"/>
          <a:ext cx="7346725" cy="3198912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7346725">
                  <a:extLst>
                    <a:ext uri="{9D8B030D-6E8A-4147-A177-3AD203B41FA5}">
                      <a16:colId xmlns:a16="http://schemas.microsoft.com/office/drawing/2014/main" val="2099155142"/>
                    </a:ext>
                  </a:extLst>
                </a:gridCol>
              </a:tblGrid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Estrategia defensiva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96059968"/>
                  </a:ext>
                </a:extLst>
              </a:tr>
              <a:tr h="1242666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Sistemas avanzados para luchar contra la ciberdelincuencia.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Asegurando siempre la integridad y la confidencialidad de la información.</a:t>
                      </a: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523756370"/>
                  </a:ext>
                </a:extLst>
              </a:tr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Estrategias ofensivas</a:t>
                      </a:r>
                      <a:endParaRPr lang="es-ES" sz="1600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63109"/>
                  </a:ext>
                </a:extLst>
              </a:tr>
              <a:tr h="1379412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Aumentar la plantilla.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Construir un CPD.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Con esto se logra una mayor producción y por ende aumenta la cuota de mercado.</a:t>
                      </a: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36365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66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ESTRATEGIAS EN BASE A DEBILIDADES</a:t>
            </a:r>
            <a:endParaRPr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19295B-E72C-40BA-BFE2-F96D2CDC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33053"/>
              </p:ext>
            </p:extLst>
          </p:nvPr>
        </p:nvGraphicFramePr>
        <p:xfrm>
          <a:off x="930499" y="1170883"/>
          <a:ext cx="7346725" cy="3198912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7346725">
                  <a:extLst>
                    <a:ext uri="{9D8B030D-6E8A-4147-A177-3AD203B41FA5}">
                      <a16:colId xmlns:a16="http://schemas.microsoft.com/office/drawing/2014/main" val="2099155142"/>
                    </a:ext>
                  </a:extLst>
                </a:gridCol>
              </a:tblGrid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Estrategia de supervivencia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96059968"/>
                  </a:ext>
                </a:extLst>
              </a:tr>
              <a:tr h="1242666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Abaratar costes y ofrecer precios económicos para mantener la posición.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Promociones y ofertas hasta tener una situación favorable de nuevo.</a:t>
                      </a: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523756370"/>
                  </a:ext>
                </a:extLst>
              </a:tr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Estrategias de reorientación</a:t>
                      </a:r>
                      <a:endParaRPr lang="es-ES" sz="1600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63109"/>
                  </a:ext>
                </a:extLst>
              </a:tr>
              <a:tr h="1379412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Estudios de mercado para estar al tanto de los cambios en el entorno.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Conocer y dominar las nuevas tecnologías con el fin de ofrecérselas a los clientes.</a:t>
                      </a: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36365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Organigrama de Qubit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20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79E0F201-EFAC-4F00-91ED-86EAE1A9F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625348"/>
              </p:ext>
            </p:extLst>
          </p:nvPr>
        </p:nvGraphicFramePr>
        <p:xfrm>
          <a:off x="361950" y="542925"/>
          <a:ext cx="8267700" cy="442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oogle Shape;1905;p38">
            <a:extLst>
              <a:ext uri="{FF2B5EF4-FFF2-40B4-BE49-F238E27FC236}">
                <a16:creationId xmlns:a16="http://schemas.microsoft.com/office/drawing/2014/main" id="{81317FC6-5995-4096-B9CB-49A0087A05F6}"/>
              </a:ext>
            </a:extLst>
          </p:cNvPr>
          <p:cNvGrpSpPr/>
          <p:nvPr/>
        </p:nvGrpSpPr>
        <p:grpSpPr>
          <a:xfrm>
            <a:off x="4369438" y="212014"/>
            <a:ext cx="405124" cy="405300"/>
            <a:chOff x="557511" y="3214925"/>
            <a:chExt cx="719836" cy="720150"/>
          </a:xfrm>
        </p:grpSpPr>
        <p:sp>
          <p:nvSpPr>
            <p:cNvPr id="5" name="Google Shape;1906;p38">
              <a:extLst>
                <a:ext uri="{FF2B5EF4-FFF2-40B4-BE49-F238E27FC236}">
                  <a16:creationId xmlns:a16="http://schemas.microsoft.com/office/drawing/2014/main" id="{C99F4848-4FB0-434F-9F07-1B642B860F09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907;p38">
              <a:extLst>
                <a:ext uri="{FF2B5EF4-FFF2-40B4-BE49-F238E27FC236}">
                  <a16:creationId xmlns:a16="http://schemas.microsoft.com/office/drawing/2014/main" id="{F73F39E3-30EA-44ED-96C1-193DD0E63CE9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908;p38">
              <a:extLst>
                <a:ext uri="{FF2B5EF4-FFF2-40B4-BE49-F238E27FC236}">
                  <a16:creationId xmlns:a16="http://schemas.microsoft.com/office/drawing/2014/main" id="{75D63A8C-3CF5-48DE-B8CC-D19A289111C3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909;p38">
              <a:extLst>
                <a:ext uri="{FF2B5EF4-FFF2-40B4-BE49-F238E27FC236}">
                  <a16:creationId xmlns:a16="http://schemas.microsoft.com/office/drawing/2014/main" id="{A5A37CFF-6EDC-4FC7-A19D-E517FCDC2373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Rentabilidad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311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56797E0-E8EB-42A8-B5EA-83A9F1ED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4149627"/>
            <a:ext cx="7433400" cy="276300"/>
          </a:xfrm>
        </p:spPr>
        <p:txBody>
          <a:bodyPr/>
          <a:lstStyle/>
          <a:p>
            <a:r>
              <a:rPr lang="en-US" sz="2400" b="1" dirty="0"/>
              <a:t>Desarrollo de </a:t>
            </a:r>
            <a:r>
              <a:rPr lang="en-US" sz="2400" b="1" dirty="0" err="1"/>
              <a:t>aplicaciones</a:t>
            </a:r>
            <a:r>
              <a:rPr lang="en-US" sz="2400" b="1" dirty="0"/>
              <a:t> Web</a:t>
            </a:r>
            <a:endParaRPr lang="es-ES" sz="24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A2A740-6D07-49BB-906F-31197931E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885093E-8369-4F26-9343-DC89DAF06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952724"/>
              </p:ext>
            </p:extLst>
          </p:nvPr>
        </p:nvGraphicFramePr>
        <p:xfrm>
          <a:off x="1828800" y="86727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C36F65EE-29C7-4204-8CB1-82D020730678}"/>
              </a:ext>
            </a:extLst>
          </p:cNvPr>
          <p:cNvSpPr/>
          <p:nvPr/>
        </p:nvSpPr>
        <p:spPr>
          <a:xfrm>
            <a:off x="4344654" y="1251284"/>
            <a:ext cx="2219325" cy="1375109"/>
          </a:xfrm>
          <a:prstGeom prst="triangle">
            <a:avLst>
              <a:gd name="adj" fmla="val 99571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grpSp>
        <p:nvGrpSpPr>
          <p:cNvPr id="6" name="Google Shape;1871;p38">
            <a:extLst>
              <a:ext uri="{FF2B5EF4-FFF2-40B4-BE49-F238E27FC236}">
                <a16:creationId xmlns:a16="http://schemas.microsoft.com/office/drawing/2014/main" id="{AC3FC636-13DE-4AD7-9319-0EAB0AADBB66}"/>
              </a:ext>
            </a:extLst>
          </p:cNvPr>
          <p:cNvGrpSpPr/>
          <p:nvPr/>
        </p:nvGrpSpPr>
        <p:grpSpPr>
          <a:xfrm>
            <a:off x="1909216" y="514926"/>
            <a:ext cx="276125" cy="405348"/>
            <a:chOff x="655600" y="3183978"/>
            <a:chExt cx="490627" cy="720234"/>
          </a:xfrm>
        </p:grpSpPr>
        <p:sp>
          <p:nvSpPr>
            <p:cNvPr id="7" name="Google Shape;1872;p38">
              <a:extLst>
                <a:ext uri="{FF2B5EF4-FFF2-40B4-BE49-F238E27FC236}">
                  <a16:creationId xmlns:a16="http://schemas.microsoft.com/office/drawing/2014/main" id="{78259B14-075D-4C9A-85A7-7FEE26F13196}"/>
                </a:ext>
              </a:extLst>
            </p:cNvPr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873;p38">
              <a:extLst>
                <a:ext uri="{FF2B5EF4-FFF2-40B4-BE49-F238E27FC236}">
                  <a16:creationId xmlns:a16="http://schemas.microsoft.com/office/drawing/2014/main" id="{B3B4C1BD-2100-4F1E-82D0-01A6FE533B14}"/>
                </a:ext>
              </a:extLst>
            </p:cNvPr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74;p38">
              <a:extLst>
                <a:ext uri="{FF2B5EF4-FFF2-40B4-BE49-F238E27FC236}">
                  <a16:creationId xmlns:a16="http://schemas.microsoft.com/office/drawing/2014/main" id="{8D7F950E-9457-4F86-9FA9-3F1980CC4F84}"/>
                </a:ext>
              </a:extLst>
            </p:cNvPr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75;p38">
              <a:extLst>
                <a:ext uri="{FF2B5EF4-FFF2-40B4-BE49-F238E27FC236}">
                  <a16:creationId xmlns:a16="http://schemas.microsoft.com/office/drawing/2014/main" id="{59949220-018D-4AE4-B6AD-415C6D0BF959}"/>
                </a:ext>
              </a:extLst>
            </p:cNvPr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76;p38">
              <a:extLst>
                <a:ext uri="{FF2B5EF4-FFF2-40B4-BE49-F238E27FC236}">
                  <a16:creationId xmlns:a16="http://schemas.microsoft.com/office/drawing/2014/main" id="{E7E15E05-1FAD-438E-902E-52345D7BE511}"/>
                </a:ext>
              </a:extLst>
            </p:cNvPr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682;p38">
            <a:extLst>
              <a:ext uri="{FF2B5EF4-FFF2-40B4-BE49-F238E27FC236}">
                <a16:creationId xmlns:a16="http://schemas.microsoft.com/office/drawing/2014/main" id="{D6C30E41-65A3-494B-8936-54686E109FED}"/>
              </a:ext>
            </a:extLst>
          </p:cNvPr>
          <p:cNvGrpSpPr/>
          <p:nvPr/>
        </p:nvGrpSpPr>
        <p:grpSpPr>
          <a:xfrm>
            <a:off x="7167717" y="3208737"/>
            <a:ext cx="418877" cy="446835"/>
            <a:chOff x="9901824" y="937343"/>
            <a:chExt cx="744273" cy="793950"/>
          </a:xfrm>
        </p:grpSpPr>
        <p:grpSp>
          <p:nvGrpSpPr>
            <p:cNvPr id="13" name="Google Shape;1683;p38">
              <a:extLst>
                <a:ext uri="{FF2B5EF4-FFF2-40B4-BE49-F238E27FC236}">
                  <a16:creationId xmlns:a16="http://schemas.microsoft.com/office/drawing/2014/main" id="{CC91B8D4-E1E8-4591-B2CB-B5C2FAE21EE5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0" name="Google Shape;1684;p38">
                <a:extLst>
                  <a:ext uri="{FF2B5EF4-FFF2-40B4-BE49-F238E27FC236}">
                    <a16:creationId xmlns:a16="http://schemas.microsoft.com/office/drawing/2014/main" id="{78A4A1D7-9A23-4108-A3F7-D0EEEFD034E2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685;p38">
                <a:extLst>
                  <a:ext uri="{FF2B5EF4-FFF2-40B4-BE49-F238E27FC236}">
                    <a16:creationId xmlns:a16="http://schemas.microsoft.com/office/drawing/2014/main" id="{8BBBFCC7-50B3-4647-981B-7E040484B7CC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686;p38">
                <a:extLst>
                  <a:ext uri="{FF2B5EF4-FFF2-40B4-BE49-F238E27FC236}">
                    <a16:creationId xmlns:a16="http://schemas.microsoft.com/office/drawing/2014/main" id="{2542F03B-61B8-4B3B-8E93-F8B85F677DBD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687;p38">
                <a:extLst>
                  <a:ext uri="{FF2B5EF4-FFF2-40B4-BE49-F238E27FC236}">
                    <a16:creationId xmlns:a16="http://schemas.microsoft.com/office/drawing/2014/main" id="{B91C416C-3EC9-4D56-BB1F-FB9BE738AA2C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688;p38">
                <a:extLst>
                  <a:ext uri="{FF2B5EF4-FFF2-40B4-BE49-F238E27FC236}">
                    <a16:creationId xmlns:a16="http://schemas.microsoft.com/office/drawing/2014/main" id="{AD0B20C2-66EF-46B4-87B2-A3B03EF9A684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689;p38">
                <a:extLst>
                  <a:ext uri="{FF2B5EF4-FFF2-40B4-BE49-F238E27FC236}">
                    <a16:creationId xmlns:a16="http://schemas.microsoft.com/office/drawing/2014/main" id="{55322E6A-3182-404D-9DCA-3DBBFEFEAA93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690;p38">
                <a:extLst>
                  <a:ext uri="{FF2B5EF4-FFF2-40B4-BE49-F238E27FC236}">
                    <a16:creationId xmlns:a16="http://schemas.microsoft.com/office/drawing/2014/main" id="{2DCFD7C8-9034-497F-B88A-0FEF4575A138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691;p38">
                <a:extLst>
                  <a:ext uri="{FF2B5EF4-FFF2-40B4-BE49-F238E27FC236}">
                    <a16:creationId xmlns:a16="http://schemas.microsoft.com/office/drawing/2014/main" id="{78A87D7C-CB6C-4467-AB6C-4E95FDD278AF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692;p38">
                <a:extLst>
                  <a:ext uri="{FF2B5EF4-FFF2-40B4-BE49-F238E27FC236}">
                    <a16:creationId xmlns:a16="http://schemas.microsoft.com/office/drawing/2014/main" id="{413B7E64-86B7-4266-B917-951D6169B84D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693;p38">
                <a:extLst>
                  <a:ext uri="{FF2B5EF4-FFF2-40B4-BE49-F238E27FC236}">
                    <a16:creationId xmlns:a16="http://schemas.microsoft.com/office/drawing/2014/main" id="{157473E6-4D10-46DA-912B-EA016B880A53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" name="Google Shape;1694;p38">
              <a:extLst>
                <a:ext uri="{FF2B5EF4-FFF2-40B4-BE49-F238E27FC236}">
                  <a16:creationId xmlns:a16="http://schemas.microsoft.com/office/drawing/2014/main" id="{C5E9EB79-8085-45CD-B81F-6156BB3D51E1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695;p38">
              <a:extLst>
                <a:ext uri="{FF2B5EF4-FFF2-40B4-BE49-F238E27FC236}">
                  <a16:creationId xmlns:a16="http://schemas.microsoft.com/office/drawing/2014/main" id="{0B620ACF-FC2F-4EF2-BAC9-54B2E55055D6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96;p38">
              <a:extLst>
                <a:ext uri="{FF2B5EF4-FFF2-40B4-BE49-F238E27FC236}">
                  <a16:creationId xmlns:a16="http://schemas.microsoft.com/office/drawing/2014/main" id="{4763684E-F03D-465C-9BFA-2DE4BF3CCD28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697;p38">
              <a:extLst>
                <a:ext uri="{FF2B5EF4-FFF2-40B4-BE49-F238E27FC236}">
                  <a16:creationId xmlns:a16="http://schemas.microsoft.com/office/drawing/2014/main" id="{FD67E98F-A9A0-42D9-8E63-CF09B88F9038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98;p38">
              <a:extLst>
                <a:ext uri="{FF2B5EF4-FFF2-40B4-BE49-F238E27FC236}">
                  <a16:creationId xmlns:a16="http://schemas.microsoft.com/office/drawing/2014/main" id="{271DCAF7-3599-4066-A9AF-FF4F1FDA6AFB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699;p38">
              <a:extLst>
                <a:ext uri="{FF2B5EF4-FFF2-40B4-BE49-F238E27FC236}">
                  <a16:creationId xmlns:a16="http://schemas.microsoft.com/office/drawing/2014/main" id="{C82C0DFA-EFDB-424C-8C16-150A265B25C7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862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56797E0-E8EB-42A8-B5EA-83A9F1ED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4149627"/>
            <a:ext cx="7433400" cy="276300"/>
          </a:xfrm>
        </p:spPr>
        <p:txBody>
          <a:bodyPr/>
          <a:lstStyle/>
          <a:p>
            <a:r>
              <a:rPr lang="en-US" sz="2400" b="1" dirty="0"/>
              <a:t>Desarrollo de </a:t>
            </a:r>
            <a:r>
              <a:rPr lang="en-US" sz="2400" b="1" dirty="0" err="1"/>
              <a:t>aplicaciones</a:t>
            </a:r>
            <a:r>
              <a:rPr lang="en-US" sz="2400" b="1" dirty="0"/>
              <a:t> </a:t>
            </a:r>
            <a:r>
              <a:rPr lang="en-US" sz="2400" b="1" dirty="0" err="1"/>
              <a:t>multiplataforma</a:t>
            </a:r>
            <a:endParaRPr lang="es-ES" sz="24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A2A740-6D07-49BB-906F-31197931E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0D3230A-BB3B-4864-925E-C9F828F50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909608"/>
              </p:ext>
            </p:extLst>
          </p:nvPr>
        </p:nvGraphicFramePr>
        <p:xfrm>
          <a:off x="1828800" y="97155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oogle Shape;1871;p38">
            <a:extLst>
              <a:ext uri="{FF2B5EF4-FFF2-40B4-BE49-F238E27FC236}">
                <a16:creationId xmlns:a16="http://schemas.microsoft.com/office/drawing/2014/main" id="{B783479E-CD92-4CFE-A664-B721B6CF8349}"/>
              </a:ext>
            </a:extLst>
          </p:cNvPr>
          <p:cNvGrpSpPr/>
          <p:nvPr/>
        </p:nvGrpSpPr>
        <p:grpSpPr>
          <a:xfrm>
            <a:off x="1909216" y="566202"/>
            <a:ext cx="276125" cy="405348"/>
            <a:chOff x="655600" y="3183978"/>
            <a:chExt cx="490627" cy="720234"/>
          </a:xfrm>
        </p:grpSpPr>
        <p:sp>
          <p:nvSpPr>
            <p:cNvPr id="8" name="Google Shape;1872;p38">
              <a:extLst>
                <a:ext uri="{FF2B5EF4-FFF2-40B4-BE49-F238E27FC236}">
                  <a16:creationId xmlns:a16="http://schemas.microsoft.com/office/drawing/2014/main" id="{CEEF8F96-5758-4F03-9E85-64F9053BBFD7}"/>
                </a:ext>
              </a:extLst>
            </p:cNvPr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73;p38">
              <a:extLst>
                <a:ext uri="{FF2B5EF4-FFF2-40B4-BE49-F238E27FC236}">
                  <a16:creationId xmlns:a16="http://schemas.microsoft.com/office/drawing/2014/main" id="{32D03284-045C-4C5B-9F1E-C4429BCB944F}"/>
                </a:ext>
              </a:extLst>
            </p:cNvPr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74;p38">
              <a:extLst>
                <a:ext uri="{FF2B5EF4-FFF2-40B4-BE49-F238E27FC236}">
                  <a16:creationId xmlns:a16="http://schemas.microsoft.com/office/drawing/2014/main" id="{34B800CE-189C-4A9F-841B-EF5080B16BC8}"/>
                </a:ext>
              </a:extLst>
            </p:cNvPr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75;p38">
              <a:extLst>
                <a:ext uri="{FF2B5EF4-FFF2-40B4-BE49-F238E27FC236}">
                  <a16:creationId xmlns:a16="http://schemas.microsoft.com/office/drawing/2014/main" id="{3101EE1D-1A58-472B-B26A-0499387E4F3F}"/>
                </a:ext>
              </a:extLst>
            </p:cNvPr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76;p38">
              <a:extLst>
                <a:ext uri="{FF2B5EF4-FFF2-40B4-BE49-F238E27FC236}">
                  <a16:creationId xmlns:a16="http://schemas.microsoft.com/office/drawing/2014/main" id="{FDC5D2BC-CF87-42CD-B309-6AF93231BA89}"/>
                </a:ext>
              </a:extLst>
            </p:cNvPr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682;p38">
            <a:extLst>
              <a:ext uri="{FF2B5EF4-FFF2-40B4-BE49-F238E27FC236}">
                <a16:creationId xmlns:a16="http://schemas.microsoft.com/office/drawing/2014/main" id="{8BCD11FD-45E7-4905-81A0-2E57F5A67176}"/>
              </a:ext>
            </a:extLst>
          </p:cNvPr>
          <p:cNvGrpSpPr/>
          <p:nvPr/>
        </p:nvGrpSpPr>
        <p:grpSpPr>
          <a:xfrm>
            <a:off x="7236084" y="3319832"/>
            <a:ext cx="418877" cy="446835"/>
            <a:chOff x="9901824" y="937343"/>
            <a:chExt cx="744273" cy="793950"/>
          </a:xfrm>
        </p:grpSpPr>
        <p:grpSp>
          <p:nvGrpSpPr>
            <p:cNvPr id="14" name="Google Shape;1683;p38">
              <a:extLst>
                <a:ext uri="{FF2B5EF4-FFF2-40B4-BE49-F238E27FC236}">
                  <a16:creationId xmlns:a16="http://schemas.microsoft.com/office/drawing/2014/main" id="{552951B9-AE40-42FA-AF0A-2C4750355AEF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1" name="Google Shape;1684;p38">
                <a:extLst>
                  <a:ext uri="{FF2B5EF4-FFF2-40B4-BE49-F238E27FC236}">
                    <a16:creationId xmlns:a16="http://schemas.microsoft.com/office/drawing/2014/main" id="{C1256B58-3742-4BA0-B67A-14E042BC1E40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685;p38">
                <a:extLst>
                  <a:ext uri="{FF2B5EF4-FFF2-40B4-BE49-F238E27FC236}">
                    <a16:creationId xmlns:a16="http://schemas.microsoft.com/office/drawing/2014/main" id="{CB3144FE-794E-4877-BCBC-FFA7D96C1F88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686;p38">
                <a:extLst>
                  <a:ext uri="{FF2B5EF4-FFF2-40B4-BE49-F238E27FC236}">
                    <a16:creationId xmlns:a16="http://schemas.microsoft.com/office/drawing/2014/main" id="{C20F8E84-4967-42EE-9012-56AAE7D4FAC3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687;p38">
                <a:extLst>
                  <a:ext uri="{FF2B5EF4-FFF2-40B4-BE49-F238E27FC236}">
                    <a16:creationId xmlns:a16="http://schemas.microsoft.com/office/drawing/2014/main" id="{B5D04181-845F-4F6F-B2EE-3A4252F69C7C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688;p38">
                <a:extLst>
                  <a:ext uri="{FF2B5EF4-FFF2-40B4-BE49-F238E27FC236}">
                    <a16:creationId xmlns:a16="http://schemas.microsoft.com/office/drawing/2014/main" id="{66953AC7-6D13-4FC5-9F35-8CD83644F83F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689;p38">
                <a:extLst>
                  <a:ext uri="{FF2B5EF4-FFF2-40B4-BE49-F238E27FC236}">
                    <a16:creationId xmlns:a16="http://schemas.microsoft.com/office/drawing/2014/main" id="{CB8D60F4-6A5E-48C3-8AB2-31BFADC96032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690;p38">
                <a:extLst>
                  <a:ext uri="{FF2B5EF4-FFF2-40B4-BE49-F238E27FC236}">
                    <a16:creationId xmlns:a16="http://schemas.microsoft.com/office/drawing/2014/main" id="{43108689-1365-4E77-875E-A28AD689E502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691;p38">
                <a:extLst>
                  <a:ext uri="{FF2B5EF4-FFF2-40B4-BE49-F238E27FC236}">
                    <a16:creationId xmlns:a16="http://schemas.microsoft.com/office/drawing/2014/main" id="{67D2F2AB-A745-486E-9118-5FDB9A64A412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692;p38">
                <a:extLst>
                  <a:ext uri="{FF2B5EF4-FFF2-40B4-BE49-F238E27FC236}">
                    <a16:creationId xmlns:a16="http://schemas.microsoft.com/office/drawing/2014/main" id="{A3017EAB-4BCD-448D-B1B7-13CA146D88F1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693;p38">
                <a:extLst>
                  <a:ext uri="{FF2B5EF4-FFF2-40B4-BE49-F238E27FC236}">
                    <a16:creationId xmlns:a16="http://schemas.microsoft.com/office/drawing/2014/main" id="{4641636F-8E2B-4A48-AB22-85B85DFF651E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Google Shape;1694;p38">
              <a:extLst>
                <a:ext uri="{FF2B5EF4-FFF2-40B4-BE49-F238E27FC236}">
                  <a16:creationId xmlns:a16="http://schemas.microsoft.com/office/drawing/2014/main" id="{95596776-9264-460D-9B82-DA8643C38AA1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95;p38">
              <a:extLst>
                <a:ext uri="{FF2B5EF4-FFF2-40B4-BE49-F238E27FC236}">
                  <a16:creationId xmlns:a16="http://schemas.microsoft.com/office/drawing/2014/main" id="{00D3FE48-BD77-49A7-AAFE-FFFF8BE78851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696;p38">
              <a:extLst>
                <a:ext uri="{FF2B5EF4-FFF2-40B4-BE49-F238E27FC236}">
                  <a16:creationId xmlns:a16="http://schemas.microsoft.com/office/drawing/2014/main" id="{5DB9035C-83CA-4290-9B67-691981ED40AF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97;p38">
              <a:extLst>
                <a:ext uri="{FF2B5EF4-FFF2-40B4-BE49-F238E27FC236}">
                  <a16:creationId xmlns:a16="http://schemas.microsoft.com/office/drawing/2014/main" id="{2852707C-DBB2-4683-B101-F60E64E8E70B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698;p38">
              <a:extLst>
                <a:ext uri="{FF2B5EF4-FFF2-40B4-BE49-F238E27FC236}">
                  <a16:creationId xmlns:a16="http://schemas.microsoft.com/office/drawing/2014/main" id="{506E401B-C145-43D3-B5EF-BF4F9FBC542E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699;p38">
              <a:extLst>
                <a:ext uri="{FF2B5EF4-FFF2-40B4-BE49-F238E27FC236}">
                  <a16:creationId xmlns:a16="http://schemas.microsoft.com/office/drawing/2014/main" id="{6400204F-44C0-4215-85C7-F73803CA5452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846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4"/>
          <p:cNvGrpSpPr/>
          <p:nvPr/>
        </p:nvGrpSpPr>
        <p:grpSpPr>
          <a:xfrm>
            <a:off x="218" y="1955909"/>
            <a:ext cx="9143345" cy="1231682"/>
            <a:chOff x="218" y="898161"/>
            <a:chExt cx="9143345" cy="1231682"/>
          </a:xfrm>
        </p:grpSpPr>
        <p:sp>
          <p:nvSpPr>
            <p:cNvPr id="673" name="Google Shape;673;p1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8" name="Google Shape;718;p14"/>
          <p:cNvSpPr/>
          <p:nvPr/>
        </p:nvSpPr>
        <p:spPr>
          <a:xfrm>
            <a:off x="3346875" y="1346550"/>
            <a:ext cx="2450400" cy="24504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4"/>
          <p:cNvSpPr txBox="1">
            <a:spLocks noGrp="1"/>
          </p:cNvSpPr>
          <p:nvPr>
            <p:ph type="ctrTitle" idx="4294967295"/>
          </p:nvPr>
        </p:nvSpPr>
        <p:spPr>
          <a:xfrm>
            <a:off x="1439400" y="749975"/>
            <a:ext cx="6265200" cy="47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BEF176"/>
                </a:solidFill>
              </a:rPr>
              <a:t>Consultor</a:t>
            </a:r>
            <a:r>
              <a:rPr lang="en-GB" sz="3000" dirty="0" err="1">
                <a:solidFill>
                  <a:srgbClr val="BEF176"/>
                </a:solidFill>
              </a:rPr>
              <a:t>ía</a:t>
            </a:r>
            <a:r>
              <a:rPr lang="en-GB" sz="3000" dirty="0">
                <a:solidFill>
                  <a:srgbClr val="BEF176"/>
                </a:solidFill>
              </a:rPr>
              <a:t> Qubit S.L.N.E</a:t>
            </a:r>
            <a:endParaRPr sz="3000" dirty="0">
              <a:solidFill>
                <a:srgbClr val="BEF176"/>
              </a:solidFill>
            </a:endParaRPr>
          </a:p>
        </p:txBody>
      </p:sp>
      <p:sp>
        <p:nvSpPr>
          <p:cNvPr id="720" name="Google Shape;720;p14"/>
          <p:cNvSpPr txBox="1">
            <a:spLocks noGrp="1"/>
          </p:cNvSpPr>
          <p:nvPr>
            <p:ph type="subTitle" idx="4294967295"/>
          </p:nvPr>
        </p:nvSpPr>
        <p:spPr>
          <a:xfrm>
            <a:off x="314972" y="3934925"/>
            <a:ext cx="8639163" cy="6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Innovación</a:t>
            </a:r>
            <a:r>
              <a:rPr lang="en-GB" sz="1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 y </a:t>
            </a:r>
            <a:r>
              <a:rPr lang="en-GB" sz="1800" b="1" dirty="0" err="1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creatividad</a:t>
            </a:r>
            <a:endParaRPr sz="1800" b="1" dirty="0">
              <a:solidFill>
                <a:srgbClr val="AF9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AF9FFF"/>
                </a:solidFill>
              </a:rPr>
              <a:t>Ofrecemos soluciones innovadoras para desarollar proyectos tal y como te los imaginas</a:t>
            </a:r>
            <a:endParaRPr sz="1800" b="1" dirty="0">
              <a:solidFill>
                <a:srgbClr val="AF9FFF"/>
              </a:solidFill>
            </a:endParaRPr>
          </a:p>
        </p:txBody>
      </p:sp>
      <p:sp>
        <p:nvSpPr>
          <p:cNvPr id="722" name="Google Shape;722;p1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EC73DF0F-0777-4E6E-A3DC-9CF82BD9C9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2" y="1847850"/>
            <a:ext cx="2593046" cy="1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56797E0-E8EB-42A8-B5EA-83A9F1ED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4149627"/>
            <a:ext cx="7433400" cy="276300"/>
          </a:xfrm>
        </p:spPr>
        <p:txBody>
          <a:bodyPr/>
          <a:lstStyle/>
          <a:p>
            <a:r>
              <a:rPr lang="en-US" sz="2400" b="1" dirty="0"/>
              <a:t>Auditor</a:t>
            </a:r>
            <a:r>
              <a:rPr lang="en-GB" sz="2400" b="1" dirty="0" err="1"/>
              <a:t>ías</a:t>
            </a:r>
            <a:r>
              <a:rPr lang="en-GB" sz="2400" b="1" dirty="0"/>
              <a:t> y </a:t>
            </a:r>
            <a:r>
              <a:rPr lang="en-GB" sz="2400" b="1" dirty="0" err="1"/>
              <a:t>mantenimiento</a:t>
            </a:r>
            <a:endParaRPr lang="es-ES" sz="24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A2A740-6D07-49BB-906F-31197931E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53DEC8E-71A6-41BE-983E-F85208233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890966"/>
              </p:ext>
            </p:extLst>
          </p:nvPr>
        </p:nvGraphicFramePr>
        <p:xfrm>
          <a:off x="1828800" y="97155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79DC4221-CD7A-49C3-A4A1-F4494B09EC50}"/>
              </a:ext>
            </a:extLst>
          </p:cNvPr>
          <p:cNvSpPr/>
          <p:nvPr/>
        </p:nvSpPr>
        <p:spPr>
          <a:xfrm flipH="1" flipV="1">
            <a:off x="2745996" y="3213219"/>
            <a:ext cx="643890" cy="37990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46AF4D20-EC44-43C0-967C-3938C3A86B4F}"/>
              </a:ext>
            </a:extLst>
          </p:cNvPr>
          <p:cNvSpPr/>
          <p:nvPr/>
        </p:nvSpPr>
        <p:spPr>
          <a:xfrm>
            <a:off x="3661365" y="1444240"/>
            <a:ext cx="3068955" cy="1707604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grpSp>
        <p:nvGrpSpPr>
          <p:cNvPr id="9" name="Google Shape;1871;p38">
            <a:extLst>
              <a:ext uri="{FF2B5EF4-FFF2-40B4-BE49-F238E27FC236}">
                <a16:creationId xmlns:a16="http://schemas.microsoft.com/office/drawing/2014/main" id="{B5261DD9-672E-4AA9-84C6-10DA04E209D4}"/>
              </a:ext>
            </a:extLst>
          </p:cNvPr>
          <p:cNvGrpSpPr/>
          <p:nvPr/>
        </p:nvGrpSpPr>
        <p:grpSpPr>
          <a:xfrm>
            <a:off x="1909216" y="566202"/>
            <a:ext cx="276125" cy="405348"/>
            <a:chOff x="655600" y="3183978"/>
            <a:chExt cx="490627" cy="720234"/>
          </a:xfrm>
        </p:grpSpPr>
        <p:sp>
          <p:nvSpPr>
            <p:cNvPr id="10" name="Google Shape;1872;p38">
              <a:extLst>
                <a:ext uri="{FF2B5EF4-FFF2-40B4-BE49-F238E27FC236}">
                  <a16:creationId xmlns:a16="http://schemas.microsoft.com/office/drawing/2014/main" id="{65AB5148-31F2-4F1E-8EA4-2DEB8E511F9E}"/>
                </a:ext>
              </a:extLst>
            </p:cNvPr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73;p38">
              <a:extLst>
                <a:ext uri="{FF2B5EF4-FFF2-40B4-BE49-F238E27FC236}">
                  <a16:creationId xmlns:a16="http://schemas.microsoft.com/office/drawing/2014/main" id="{342659D7-A47A-4AA6-B72E-27E9832A65BE}"/>
                </a:ext>
              </a:extLst>
            </p:cNvPr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74;p38">
              <a:extLst>
                <a:ext uri="{FF2B5EF4-FFF2-40B4-BE49-F238E27FC236}">
                  <a16:creationId xmlns:a16="http://schemas.microsoft.com/office/drawing/2014/main" id="{CFEFDE0B-B162-48DF-8E15-31253CC35143}"/>
                </a:ext>
              </a:extLst>
            </p:cNvPr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75;p38">
              <a:extLst>
                <a:ext uri="{FF2B5EF4-FFF2-40B4-BE49-F238E27FC236}">
                  <a16:creationId xmlns:a16="http://schemas.microsoft.com/office/drawing/2014/main" id="{29C335F0-5724-4D10-BD56-45B2E974262D}"/>
                </a:ext>
              </a:extLst>
            </p:cNvPr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76;p38">
              <a:extLst>
                <a:ext uri="{FF2B5EF4-FFF2-40B4-BE49-F238E27FC236}">
                  <a16:creationId xmlns:a16="http://schemas.microsoft.com/office/drawing/2014/main" id="{CE9E0FF3-0809-4A04-BEA7-AF3A50E479CC}"/>
                </a:ext>
              </a:extLst>
            </p:cNvPr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682;p38">
            <a:extLst>
              <a:ext uri="{FF2B5EF4-FFF2-40B4-BE49-F238E27FC236}">
                <a16:creationId xmlns:a16="http://schemas.microsoft.com/office/drawing/2014/main" id="{AA35C0B6-D0D9-43FD-A0BA-E8C05F7216D6}"/>
              </a:ext>
            </a:extLst>
          </p:cNvPr>
          <p:cNvGrpSpPr/>
          <p:nvPr/>
        </p:nvGrpSpPr>
        <p:grpSpPr>
          <a:xfrm>
            <a:off x="7236084" y="3319832"/>
            <a:ext cx="418877" cy="446835"/>
            <a:chOff x="9901824" y="937343"/>
            <a:chExt cx="744273" cy="793950"/>
          </a:xfrm>
        </p:grpSpPr>
        <p:grpSp>
          <p:nvGrpSpPr>
            <p:cNvPr id="16" name="Google Shape;1683;p38">
              <a:extLst>
                <a:ext uri="{FF2B5EF4-FFF2-40B4-BE49-F238E27FC236}">
                  <a16:creationId xmlns:a16="http://schemas.microsoft.com/office/drawing/2014/main" id="{7737BBF2-7B7E-4266-AB6D-130F579DD7B7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3" name="Google Shape;1684;p38">
                <a:extLst>
                  <a:ext uri="{FF2B5EF4-FFF2-40B4-BE49-F238E27FC236}">
                    <a16:creationId xmlns:a16="http://schemas.microsoft.com/office/drawing/2014/main" id="{E4379799-BC7E-4A80-96E1-A7F9C9C648D7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685;p38">
                <a:extLst>
                  <a:ext uri="{FF2B5EF4-FFF2-40B4-BE49-F238E27FC236}">
                    <a16:creationId xmlns:a16="http://schemas.microsoft.com/office/drawing/2014/main" id="{CB6B9D48-3897-4C97-9A1F-7A5E06A152AE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686;p38">
                <a:extLst>
                  <a:ext uri="{FF2B5EF4-FFF2-40B4-BE49-F238E27FC236}">
                    <a16:creationId xmlns:a16="http://schemas.microsoft.com/office/drawing/2014/main" id="{57A03188-2574-4773-950B-CFE670F49E51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687;p38">
                <a:extLst>
                  <a:ext uri="{FF2B5EF4-FFF2-40B4-BE49-F238E27FC236}">
                    <a16:creationId xmlns:a16="http://schemas.microsoft.com/office/drawing/2014/main" id="{6E83D66A-FBF4-4BE0-869D-56EAE227464B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688;p38">
                <a:extLst>
                  <a:ext uri="{FF2B5EF4-FFF2-40B4-BE49-F238E27FC236}">
                    <a16:creationId xmlns:a16="http://schemas.microsoft.com/office/drawing/2014/main" id="{E2BF343A-1B71-4B4E-986A-38371FF5A83C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689;p38">
                <a:extLst>
                  <a:ext uri="{FF2B5EF4-FFF2-40B4-BE49-F238E27FC236}">
                    <a16:creationId xmlns:a16="http://schemas.microsoft.com/office/drawing/2014/main" id="{FB0CEDEA-290A-4B79-9669-B7087EB4B083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690;p38">
                <a:extLst>
                  <a:ext uri="{FF2B5EF4-FFF2-40B4-BE49-F238E27FC236}">
                    <a16:creationId xmlns:a16="http://schemas.microsoft.com/office/drawing/2014/main" id="{CD25791E-87A2-49F4-9D07-0312EFB305A6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691;p38">
                <a:extLst>
                  <a:ext uri="{FF2B5EF4-FFF2-40B4-BE49-F238E27FC236}">
                    <a16:creationId xmlns:a16="http://schemas.microsoft.com/office/drawing/2014/main" id="{0E6A9B7A-1F86-4C78-B00A-459263E3BDB2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692;p38">
                <a:extLst>
                  <a:ext uri="{FF2B5EF4-FFF2-40B4-BE49-F238E27FC236}">
                    <a16:creationId xmlns:a16="http://schemas.microsoft.com/office/drawing/2014/main" id="{996F7D6C-753D-412D-8C1D-DF4B19F2D33C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693;p38">
                <a:extLst>
                  <a:ext uri="{FF2B5EF4-FFF2-40B4-BE49-F238E27FC236}">
                    <a16:creationId xmlns:a16="http://schemas.microsoft.com/office/drawing/2014/main" id="{9152BE60-19D1-4EED-BF8C-EA9783B10815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1694;p38">
              <a:extLst>
                <a:ext uri="{FF2B5EF4-FFF2-40B4-BE49-F238E27FC236}">
                  <a16:creationId xmlns:a16="http://schemas.microsoft.com/office/drawing/2014/main" id="{3085E450-6EFE-4A76-ABDE-499C767C5125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95;p38">
              <a:extLst>
                <a:ext uri="{FF2B5EF4-FFF2-40B4-BE49-F238E27FC236}">
                  <a16:creationId xmlns:a16="http://schemas.microsoft.com/office/drawing/2014/main" id="{C866C6B3-7B62-4292-B1EB-0E605582D9CE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696;p38">
              <a:extLst>
                <a:ext uri="{FF2B5EF4-FFF2-40B4-BE49-F238E27FC236}">
                  <a16:creationId xmlns:a16="http://schemas.microsoft.com/office/drawing/2014/main" id="{093FB53D-38A7-4336-96AE-96F4DBADE3BC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697;p38">
              <a:extLst>
                <a:ext uri="{FF2B5EF4-FFF2-40B4-BE49-F238E27FC236}">
                  <a16:creationId xmlns:a16="http://schemas.microsoft.com/office/drawing/2014/main" id="{6C789107-D047-4DAB-85B9-11BC6C3BAB4A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98;p38">
              <a:extLst>
                <a:ext uri="{FF2B5EF4-FFF2-40B4-BE49-F238E27FC236}">
                  <a16:creationId xmlns:a16="http://schemas.microsoft.com/office/drawing/2014/main" id="{AF4F1008-D538-4B5A-8D48-2617183FC62B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699;p38">
              <a:extLst>
                <a:ext uri="{FF2B5EF4-FFF2-40B4-BE49-F238E27FC236}">
                  <a16:creationId xmlns:a16="http://schemas.microsoft.com/office/drawing/2014/main" id="{BE5FA872-B427-4F99-8BE7-2E83B0522236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910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9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Prevención de riesgos laborales</a:t>
            </a:r>
            <a:endParaRPr dirty="0"/>
          </a:p>
        </p:txBody>
      </p:sp>
      <p:sp>
        <p:nvSpPr>
          <p:cNvPr id="893" name="Google Shape;893;p29"/>
          <p:cNvSpPr txBox="1">
            <a:spLocks noGrp="1"/>
          </p:cNvSpPr>
          <p:nvPr>
            <p:ph type="body" idx="1"/>
          </p:nvPr>
        </p:nvSpPr>
        <p:spPr>
          <a:xfrm>
            <a:off x="1051375" y="2432278"/>
            <a:ext cx="2074800" cy="1751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accent3"/>
                </a:solidFill>
              </a:rPr>
              <a:t>Fatiga</a:t>
            </a:r>
            <a:r>
              <a:rPr lang="en-GB" sz="2400" b="1" dirty="0">
                <a:solidFill>
                  <a:schemeClr val="accent3"/>
                </a:solidFill>
              </a:rPr>
              <a:t> visual</a:t>
            </a:r>
            <a:endParaRPr sz="2400" b="1" dirty="0">
              <a:solidFill>
                <a:schemeClr val="accent3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1600" dirty="0"/>
              <a:t>Las oficinas de Qubit disponen de luz con filtro de luz azul para que no dañe a la vista.</a:t>
            </a:r>
            <a:endParaRPr sz="1600" dirty="0"/>
          </a:p>
        </p:txBody>
      </p:sp>
      <p:sp>
        <p:nvSpPr>
          <p:cNvPr id="894" name="Google Shape;894;p29"/>
          <p:cNvSpPr txBox="1">
            <a:spLocks noGrp="1"/>
          </p:cNvSpPr>
          <p:nvPr>
            <p:ph type="body" idx="2"/>
          </p:nvPr>
        </p:nvSpPr>
        <p:spPr>
          <a:xfrm>
            <a:off x="3440450" y="2471883"/>
            <a:ext cx="2292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accent1"/>
                </a:solidFill>
              </a:rPr>
              <a:t>Fatiga</a:t>
            </a:r>
            <a:r>
              <a:rPr lang="en-GB" sz="2400" b="1" dirty="0">
                <a:solidFill>
                  <a:schemeClr val="accent1"/>
                </a:solidFill>
              </a:rPr>
              <a:t> muscular</a:t>
            </a: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1600" dirty="0"/>
              <a:t>Problemas como dolores de espalda o túnel carpiano son frecuentes por ello se imparten cursos de formación para evitarlos.</a:t>
            </a:r>
          </a:p>
        </p:txBody>
      </p:sp>
      <p:sp>
        <p:nvSpPr>
          <p:cNvPr id="895" name="Google Shape;895;p29"/>
          <p:cNvSpPr txBox="1">
            <a:spLocks noGrp="1"/>
          </p:cNvSpPr>
          <p:nvPr>
            <p:ph type="body" idx="3"/>
          </p:nvPr>
        </p:nvSpPr>
        <p:spPr>
          <a:xfrm>
            <a:off x="6047525" y="2460352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FF3D47"/>
                </a:solidFill>
              </a:rPr>
              <a:t>Carga</a:t>
            </a:r>
            <a:r>
              <a:rPr lang="en-GB" sz="2400" b="1" dirty="0">
                <a:solidFill>
                  <a:srgbClr val="FF3D47"/>
                </a:solidFill>
              </a:rPr>
              <a:t> mental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sz="700" b="1" dirty="0">
              <a:solidFill>
                <a:srgbClr val="FF3D47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La </a:t>
            </a:r>
            <a:r>
              <a:rPr lang="en-GB" sz="1600" dirty="0" err="1"/>
              <a:t>jornada</a:t>
            </a:r>
            <a:r>
              <a:rPr lang="en-GB" sz="1600" dirty="0"/>
              <a:t> </a:t>
            </a:r>
            <a:r>
              <a:rPr lang="en-GB" sz="1600" dirty="0" err="1"/>
              <a:t>laboral</a:t>
            </a:r>
            <a:r>
              <a:rPr lang="en-GB" sz="1600" dirty="0"/>
              <a:t> dispone de </a:t>
            </a:r>
            <a:r>
              <a:rPr lang="en-GB" sz="1600" dirty="0" err="1"/>
              <a:t>paradas</a:t>
            </a:r>
            <a:r>
              <a:rPr lang="en-GB" sz="1600" dirty="0"/>
              <a:t> </a:t>
            </a:r>
            <a:r>
              <a:rPr lang="en-GB" sz="1600" dirty="0" err="1"/>
              <a:t>periódicas</a:t>
            </a:r>
            <a:r>
              <a:rPr lang="en-GB" sz="1600" dirty="0"/>
              <a:t> que </a:t>
            </a:r>
            <a:r>
              <a:rPr lang="en-GB" sz="1600" dirty="0" err="1"/>
              <a:t>ayudan</a:t>
            </a:r>
            <a:r>
              <a:rPr lang="en-GB" sz="1600" dirty="0"/>
              <a:t> a </a:t>
            </a:r>
            <a:r>
              <a:rPr lang="en-GB" sz="1600" dirty="0" err="1"/>
              <a:t>despejar</a:t>
            </a:r>
            <a:r>
              <a:rPr lang="en-GB" sz="1600" dirty="0"/>
              <a:t> la </a:t>
            </a:r>
            <a:r>
              <a:rPr lang="en-GB" sz="1600" dirty="0" err="1"/>
              <a:t>mente</a:t>
            </a:r>
            <a:r>
              <a:rPr lang="en-GB" sz="1600" dirty="0"/>
              <a:t>.</a:t>
            </a:r>
            <a:endParaRPr sz="1600" dirty="0"/>
          </a:p>
        </p:txBody>
      </p:sp>
      <p:sp>
        <p:nvSpPr>
          <p:cNvPr id="896" name="Google Shape;896;p2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FE93616-6845-46A1-ABA9-DBB234617079}"/>
              </a:ext>
            </a:extLst>
          </p:cNvPr>
          <p:cNvSpPr txBox="1"/>
          <p:nvPr/>
        </p:nvSpPr>
        <p:spPr>
          <a:xfrm>
            <a:off x="619125" y="1085850"/>
            <a:ext cx="7896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Qubit vela en todo momento por la saludo física y mental de sus trabajadores, es por ello que pone a su disposición un seguro privado el cual, no solo garantiza la Responsabilidad Civil sino el bienestar de los trabajadores.</a:t>
            </a:r>
          </a:p>
        </p:txBody>
      </p:sp>
      <p:grpSp>
        <p:nvGrpSpPr>
          <p:cNvPr id="8" name="Google Shape;1840;p38">
            <a:extLst>
              <a:ext uri="{FF2B5EF4-FFF2-40B4-BE49-F238E27FC236}">
                <a16:creationId xmlns:a16="http://schemas.microsoft.com/office/drawing/2014/main" id="{676E94B8-A7E4-484E-AB72-7CE2E482E7B5}"/>
              </a:ext>
            </a:extLst>
          </p:cNvPr>
          <p:cNvGrpSpPr/>
          <p:nvPr/>
        </p:nvGrpSpPr>
        <p:grpSpPr>
          <a:xfrm>
            <a:off x="6740663" y="2031041"/>
            <a:ext cx="405336" cy="358699"/>
            <a:chOff x="1510757" y="3225422"/>
            <a:chExt cx="720214" cy="637347"/>
          </a:xfrm>
        </p:grpSpPr>
        <p:sp>
          <p:nvSpPr>
            <p:cNvPr id="9" name="Google Shape;1841;p38">
              <a:extLst>
                <a:ext uri="{FF2B5EF4-FFF2-40B4-BE49-F238E27FC236}">
                  <a16:creationId xmlns:a16="http://schemas.microsoft.com/office/drawing/2014/main" id="{2B3B113E-EA7E-459E-B5AD-E27630F22240}"/>
                </a:ext>
              </a:extLst>
            </p:cNvPr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42;p38">
              <a:extLst>
                <a:ext uri="{FF2B5EF4-FFF2-40B4-BE49-F238E27FC236}">
                  <a16:creationId xmlns:a16="http://schemas.microsoft.com/office/drawing/2014/main" id="{2E8A4CB4-62BF-46E2-9C15-531D6D356879}"/>
                </a:ext>
              </a:extLst>
            </p:cNvPr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43;p38">
              <a:extLst>
                <a:ext uri="{FF2B5EF4-FFF2-40B4-BE49-F238E27FC236}">
                  <a16:creationId xmlns:a16="http://schemas.microsoft.com/office/drawing/2014/main" id="{425547F6-E26E-4458-8D5C-7727F8A8C36B}"/>
                </a:ext>
              </a:extLst>
            </p:cNvPr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44;p38">
              <a:extLst>
                <a:ext uri="{FF2B5EF4-FFF2-40B4-BE49-F238E27FC236}">
                  <a16:creationId xmlns:a16="http://schemas.microsoft.com/office/drawing/2014/main" id="{03DE183B-B419-44B6-823E-9A91397FA43E}"/>
                </a:ext>
              </a:extLst>
            </p:cNvPr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45;p38">
              <a:extLst>
                <a:ext uri="{FF2B5EF4-FFF2-40B4-BE49-F238E27FC236}">
                  <a16:creationId xmlns:a16="http://schemas.microsoft.com/office/drawing/2014/main" id="{F60D1A3E-EA83-4148-B528-E4579BD3B435}"/>
                </a:ext>
              </a:extLst>
            </p:cNvPr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46;p38">
              <a:extLst>
                <a:ext uri="{FF2B5EF4-FFF2-40B4-BE49-F238E27FC236}">
                  <a16:creationId xmlns:a16="http://schemas.microsoft.com/office/drawing/2014/main" id="{D494F087-2A2F-4BA5-849D-C91FF7ED652D}"/>
                </a:ext>
              </a:extLst>
            </p:cNvPr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847;p38">
              <a:extLst>
                <a:ext uri="{FF2B5EF4-FFF2-40B4-BE49-F238E27FC236}">
                  <a16:creationId xmlns:a16="http://schemas.microsoft.com/office/drawing/2014/main" id="{D821311C-BEE4-4F03-978D-2D23340A4452}"/>
                </a:ext>
              </a:extLst>
            </p:cNvPr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58;p38">
            <a:extLst>
              <a:ext uri="{FF2B5EF4-FFF2-40B4-BE49-F238E27FC236}">
                <a16:creationId xmlns:a16="http://schemas.microsoft.com/office/drawing/2014/main" id="{184A6D30-8451-4D40-BA22-86C45681F2D7}"/>
              </a:ext>
            </a:extLst>
          </p:cNvPr>
          <p:cNvGrpSpPr/>
          <p:nvPr/>
        </p:nvGrpSpPr>
        <p:grpSpPr>
          <a:xfrm>
            <a:off x="1689652" y="1964242"/>
            <a:ext cx="404601" cy="404600"/>
            <a:chOff x="4103687" y="1439862"/>
            <a:chExt cx="3986212" cy="3986211"/>
          </a:xfrm>
        </p:grpSpPr>
        <p:sp>
          <p:nvSpPr>
            <p:cNvPr id="17" name="Google Shape;1659;p38">
              <a:extLst>
                <a:ext uri="{FF2B5EF4-FFF2-40B4-BE49-F238E27FC236}">
                  <a16:creationId xmlns:a16="http://schemas.microsoft.com/office/drawing/2014/main" id="{CE7B64D2-4926-4B31-AB4B-005A08E918FC}"/>
                </a:ext>
              </a:extLst>
            </p:cNvPr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60;p38">
              <a:extLst>
                <a:ext uri="{FF2B5EF4-FFF2-40B4-BE49-F238E27FC236}">
                  <a16:creationId xmlns:a16="http://schemas.microsoft.com/office/drawing/2014/main" id="{96566866-F876-4CA7-B49A-B9BD04278E22}"/>
                </a:ext>
              </a:extLst>
            </p:cNvPr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848;p38">
            <a:extLst>
              <a:ext uri="{FF2B5EF4-FFF2-40B4-BE49-F238E27FC236}">
                <a16:creationId xmlns:a16="http://schemas.microsoft.com/office/drawing/2014/main" id="{6C69A7AF-7456-47CF-A80C-E56A3D92532D}"/>
              </a:ext>
            </a:extLst>
          </p:cNvPr>
          <p:cNvGrpSpPr/>
          <p:nvPr/>
        </p:nvGrpSpPr>
        <p:grpSpPr>
          <a:xfrm>
            <a:off x="4211696" y="2064238"/>
            <a:ext cx="405295" cy="326840"/>
            <a:chOff x="2595501" y="3253725"/>
            <a:chExt cx="720141" cy="580739"/>
          </a:xfrm>
        </p:grpSpPr>
        <p:sp>
          <p:nvSpPr>
            <p:cNvPr id="20" name="Google Shape;1849;p38">
              <a:extLst>
                <a:ext uri="{FF2B5EF4-FFF2-40B4-BE49-F238E27FC236}">
                  <a16:creationId xmlns:a16="http://schemas.microsoft.com/office/drawing/2014/main" id="{107AE747-3641-44C6-994F-50E52BD0831C}"/>
                </a:ext>
              </a:extLst>
            </p:cNvPr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50;p38">
              <a:extLst>
                <a:ext uri="{FF2B5EF4-FFF2-40B4-BE49-F238E27FC236}">
                  <a16:creationId xmlns:a16="http://schemas.microsoft.com/office/drawing/2014/main" id="{D03399F0-C742-4600-AD97-0472A92BC4F7}"/>
                </a:ext>
              </a:extLst>
            </p:cNvPr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51;p38">
              <a:extLst>
                <a:ext uri="{FF2B5EF4-FFF2-40B4-BE49-F238E27FC236}">
                  <a16:creationId xmlns:a16="http://schemas.microsoft.com/office/drawing/2014/main" id="{14541667-E989-493E-91F6-2E8FDCB4B948}"/>
                </a:ext>
              </a:extLst>
            </p:cNvPr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52;p38">
              <a:extLst>
                <a:ext uri="{FF2B5EF4-FFF2-40B4-BE49-F238E27FC236}">
                  <a16:creationId xmlns:a16="http://schemas.microsoft.com/office/drawing/2014/main" id="{3E1C93FE-B0A2-4EA5-82AA-8899FEE90A78}"/>
                </a:ext>
              </a:extLst>
            </p:cNvPr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35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Calendario fiscal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129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2CC3405-AA04-40F2-82A6-D625C6508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13154"/>
              </p:ext>
            </p:extLst>
          </p:nvPr>
        </p:nvGraphicFramePr>
        <p:xfrm>
          <a:off x="1502229" y="1264126"/>
          <a:ext cx="6393542" cy="246316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03237">
                  <a:extLst>
                    <a:ext uri="{9D8B030D-6E8A-4147-A177-3AD203B41FA5}">
                      <a16:colId xmlns:a16="http://schemas.microsoft.com/office/drawing/2014/main" val="1917884286"/>
                    </a:ext>
                  </a:extLst>
                </a:gridCol>
                <a:gridCol w="903237">
                  <a:extLst>
                    <a:ext uri="{9D8B030D-6E8A-4147-A177-3AD203B41FA5}">
                      <a16:colId xmlns:a16="http://schemas.microsoft.com/office/drawing/2014/main" val="2674188654"/>
                    </a:ext>
                  </a:extLst>
                </a:gridCol>
                <a:gridCol w="964997">
                  <a:extLst>
                    <a:ext uri="{9D8B030D-6E8A-4147-A177-3AD203B41FA5}">
                      <a16:colId xmlns:a16="http://schemas.microsoft.com/office/drawing/2014/main" val="2471052902"/>
                    </a:ext>
                  </a:extLst>
                </a:gridCol>
                <a:gridCol w="903237">
                  <a:extLst>
                    <a:ext uri="{9D8B030D-6E8A-4147-A177-3AD203B41FA5}">
                      <a16:colId xmlns:a16="http://schemas.microsoft.com/office/drawing/2014/main" val="2634631184"/>
                    </a:ext>
                  </a:extLst>
                </a:gridCol>
                <a:gridCol w="903237">
                  <a:extLst>
                    <a:ext uri="{9D8B030D-6E8A-4147-A177-3AD203B41FA5}">
                      <a16:colId xmlns:a16="http://schemas.microsoft.com/office/drawing/2014/main" val="1727487803"/>
                    </a:ext>
                  </a:extLst>
                </a:gridCol>
                <a:gridCol w="903939">
                  <a:extLst>
                    <a:ext uri="{9D8B030D-6E8A-4147-A177-3AD203B41FA5}">
                      <a16:colId xmlns:a16="http://schemas.microsoft.com/office/drawing/2014/main" val="3280593689"/>
                    </a:ext>
                  </a:extLst>
                </a:gridCol>
                <a:gridCol w="911658">
                  <a:extLst>
                    <a:ext uri="{9D8B030D-6E8A-4147-A177-3AD203B41FA5}">
                      <a16:colId xmlns:a16="http://schemas.microsoft.com/office/drawing/2014/main" val="1909223467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Lunes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Martes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Miércoles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Jueves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Viernes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Sábado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Domingo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00122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31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sng" dirty="0">
                          <a:solidFill>
                            <a:srgbClr val="FFC000"/>
                          </a:solidFill>
                          <a:effectLst/>
                        </a:rPr>
                        <a:t>1</a:t>
                      </a:r>
                      <a:endParaRPr lang="es-ES" sz="1400" u="sng" dirty="0">
                        <a:solidFill>
                          <a:srgbClr val="FFC000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995203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464706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F0"/>
                            </a:solidFill>
                          </a:uFill>
                        </a:rPr>
                        <a:t>12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15991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50"/>
                            </a:solidFill>
                          </a:uFill>
                        </a:rPr>
                        <a:t>19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17477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26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28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50308"/>
                  </a:ext>
                </a:extLst>
              </a:tr>
            </a:tbl>
          </a:graphicData>
        </a:graphic>
      </p:graphicFrame>
      <p:grpSp>
        <p:nvGrpSpPr>
          <p:cNvPr id="10" name="Grupo 9">
            <a:extLst>
              <a:ext uri="{FF2B5EF4-FFF2-40B4-BE49-F238E27FC236}">
                <a16:creationId xmlns:a16="http://schemas.microsoft.com/office/drawing/2014/main" id="{633D57F0-A13B-4155-92C2-E0CCA1042BD7}"/>
              </a:ext>
            </a:extLst>
          </p:cNvPr>
          <p:cNvGrpSpPr/>
          <p:nvPr/>
        </p:nvGrpSpPr>
        <p:grpSpPr>
          <a:xfrm>
            <a:off x="1502229" y="841827"/>
            <a:ext cx="4593769" cy="1801971"/>
            <a:chOff x="1487716" y="841827"/>
            <a:chExt cx="4593769" cy="1801971"/>
          </a:xfrm>
        </p:grpSpPr>
        <p:sp>
          <p:nvSpPr>
            <p:cNvPr id="13" name="Diagrama de flujo: proceso alternativo 12">
              <a:extLst>
                <a:ext uri="{FF2B5EF4-FFF2-40B4-BE49-F238E27FC236}">
                  <a16:creationId xmlns:a16="http://schemas.microsoft.com/office/drawing/2014/main" id="{5810FD9F-8A1F-4DF7-BF5F-933EB1046DC2}"/>
                </a:ext>
              </a:extLst>
            </p:cNvPr>
            <p:cNvSpPr/>
            <p:nvPr/>
          </p:nvSpPr>
          <p:spPr>
            <a:xfrm>
              <a:off x="2131946" y="1955603"/>
              <a:ext cx="3942282" cy="257175"/>
            </a:xfrm>
            <a:prstGeom prst="flowChartAlternateProcess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4" name="Diagrama de flujo: proceso alternativo 13">
              <a:extLst>
                <a:ext uri="{FF2B5EF4-FFF2-40B4-BE49-F238E27FC236}">
                  <a16:creationId xmlns:a16="http://schemas.microsoft.com/office/drawing/2014/main" id="{AF1B6BF4-3D99-4D40-AD51-F8311C311405}"/>
                </a:ext>
              </a:extLst>
            </p:cNvPr>
            <p:cNvSpPr/>
            <p:nvPr/>
          </p:nvSpPr>
          <p:spPr>
            <a:xfrm>
              <a:off x="2090963" y="2405673"/>
              <a:ext cx="3990522" cy="238125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1F44428-A000-47D5-ABA7-D0EBBA8BB8EF}"/>
                </a:ext>
              </a:extLst>
            </p:cNvPr>
            <p:cNvSpPr txBox="1"/>
            <p:nvPr/>
          </p:nvSpPr>
          <p:spPr>
            <a:xfrm>
              <a:off x="1487716" y="841827"/>
              <a:ext cx="1232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u="sng" dirty="0">
                  <a:solidFill>
                    <a:schemeClr val="tx1"/>
                  </a:solidFill>
                </a:rPr>
                <a:t>ABRIL 2021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8ECB1F-80DF-465D-938D-52D52155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39398"/>
              </p:ext>
            </p:extLst>
          </p:nvPr>
        </p:nvGraphicFramePr>
        <p:xfrm>
          <a:off x="1259304" y="1301891"/>
          <a:ext cx="6825919" cy="264604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74272">
                  <a:extLst>
                    <a:ext uri="{9D8B030D-6E8A-4147-A177-3AD203B41FA5}">
                      <a16:colId xmlns:a16="http://schemas.microsoft.com/office/drawing/2014/main" val="255584426"/>
                    </a:ext>
                  </a:extLst>
                </a:gridCol>
                <a:gridCol w="974272">
                  <a:extLst>
                    <a:ext uri="{9D8B030D-6E8A-4147-A177-3AD203B41FA5}">
                      <a16:colId xmlns:a16="http://schemas.microsoft.com/office/drawing/2014/main" val="3417700038"/>
                    </a:ext>
                  </a:extLst>
                </a:gridCol>
                <a:gridCol w="978783">
                  <a:extLst>
                    <a:ext uri="{9D8B030D-6E8A-4147-A177-3AD203B41FA5}">
                      <a16:colId xmlns:a16="http://schemas.microsoft.com/office/drawing/2014/main" val="907761712"/>
                    </a:ext>
                  </a:extLst>
                </a:gridCol>
                <a:gridCol w="974272">
                  <a:extLst>
                    <a:ext uri="{9D8B030D-6E8A-4147-A177-3AD203B41FA5}">
                      <a16:colId xmlns:a16="http://schemas.microsoft.com/office/drawing/2014/main" val="2557760843"/>
                    </a:ext>
                  </a:extLst>
                </a:gridCol>
                <a:gridCol w="974272">
                  <a:extLst>
                    <a:ext uri="{9D8B030D-6E8A-4147-A177-3AD203B41FA5}">
                      <a16:colId xmlns:a16="http://schemas.microsoft.com/office/drawing/2014/main" val="3533284433"/>
                    </a:ext>
                  </a:extLst>
                </a:gridCol>
                <a:gridCol w="975024">
                  <a:extLst>
                    <a:ext uri="{9D8B030D-6E8A-4147-A177-3AD203B41FA5}">
                      <a16:colId xmlns:a16="http://schemas.microsoft.com/office/drawing/2014/main" val="676974067"/>
                    </a:ext>
                  </a:extLst>
                </a:gridCol>
                <a:gridCol w="975024">
                  <a:extLst>
                    <a:ext uri="{9D8B030D-6E8A-4147-A177-3AD203B41FA5}">
                      <a16:colId xmlns:a16="http://schemas.microsoft.com/office/drawing/2014/main" val="2516584798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Lunes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Martes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Miércoles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Jueves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Viernes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Sábado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Domingo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3931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28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21548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9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134952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70C0"/>
                            </a:solidFill>
                          </a:uFill>
                        </a:rPr>
                        <a:t>12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566757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50"/>
                            </a:solidFill>
                          </a:uFill>
                        </a:rPr>
                        <a:t>19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075646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855421"/>
                  </a:ext>
                </a:extLst>
              </a:tr>
            </a:tbl>
          </a:graphicData>
        </a:graphic>
      </p:graphicFrame>
      <p:grpSp>
        <p:nvGrpSpPr>
          <p:cNvPr id="15" name="Grupo 14">
            <a:extLst>
              <a:ext uri="{FF2B5EF4-FFF2-40B4-BE49-F238E27FC236}">
                <a16:creationId xmlns:a16="http://schemas.microsoft.com/office/drawing/2014/main" id="{6A19931E-D2CD-45F7-9A9D-3683B064D5DC}"/>
              </a:ext>
            </a:extLst>
          </p:cNvPr>
          <p:cNvGrpSpPr/>
          <p:nvPr/>
        </p:nvGrpSpPr>
        <p:grpSpPr>
          <a:xfrm>
            <a:off x="1335316" y="946101"/>
            <a:ext cx="4776726" cy="1801971"/>
            <a:chOff x="1487716" y="841827"/>
            <a:chExt cx="4593769" cy="1801971"/>
          </a:xfrm>
        </p:grpSpPr>
        <p:sp>
          <p:nvSpPr>
            <p:cNvPr id="16" name="Diagrama de flujo: proceso alternativo 15">
              <a:extLst>
                <a:ext uri="{FF2B5EF4-FFF2-40B4-BE49-F238E27FC236}">
                  <a16:creationId xmlns:a16="http://schemas.microsoft.com/office/drawing/2014/main" id="{0E14BDBC-58BB-4C42-B0B0-0571D1B08BB6}"/>
                </a:ext>
              </a:extLst>
            </p:cNvPr>
            <p:cNvSpPr/>
            <p:nvPr/>
          </p:nvSpPr>
          <p:spPr>
            <a:xfrm>
              <a:off x="2131946" y="1955603"/>
              <a:ext cx="3942282" cy="257175"/>
            </a:xfrm>
            <a:prstGeom prst="flowChartAlternateProcess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7" name="Diagrama de flujo: proceso alternativo 16">
              <a:extLst>
                <a:ext uri="{FF2B5EF4-FFF2-40B4-BE49-F238E27FC236}">
                  <a16:creationId xmlns:a16="http://schemas.microsoft.com/office/drawing/2014/main" id="{3EED64AB-51BF-411E-BA1E-C7DA36C02C3F}"/>
                </a:ext>
              </a:extLst>
            </p:cNvPr>
            <p:cNvSpPr/>
            <p:nvPr/>
          </p:nvSpPr>
          <p:spPr>
            <a:xfrm>
              <a:off x="2090963" y="2405673"/>
              <a:ext cx="3990522" cy="238125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938649F-3540-4404-8A6F-EC164BE054B2}"/>
                </a:ext>
              </a:extLst>
            </p:cNvPr>
            <p:cNvSpPr txBox="1"/>
            <p:nvPr/>
          </p:nvSpPr>
          <p:spPr>
            <a:xfrm>
              <a:off x="1487716" y="841827"/>
              <a:ext cx="1130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u="sng" dirty="0">
                  <a:solidFill>
                    <a:schemeClr val="tx1"/>
                  </a:solidFill>
                </a:rPr>
                <a:t>JULIO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818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C7DF0614-0CFA-456C-8621-2335B1AFBD57}"/>
              </a:ext>
            </a:extLst>
          </p:cNvPr>
          <p:cNvSpPr/>
          <p:nvPr/>
        </p:nvSpPr>
        <p:spPr>
          <a:xfrm>
            <a:off x="3056334" y="7791450"/>
            <a:ext cx="3976289" cy="25717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2" name="Diagrama de flujo: proceso alternativo 11">
            <a:extLst>
              <a:ext uri="{FF2B5EF4-FFF2-40B4-BE49-F238E27FC236}">
                <a16:creationId xmlns:a16="http://schemas.microsoft.com/office/drawing/2014/main" id="{56E56517-7EEB-443E-A901-E9AEE82316AF}"/>
              </a:ext>
            </a:extLst>
          </p:cNvPr>
          <p:cNvSpPr/>
          <p:nvPr/>
        </p:nvSpPr>
        <p:spPr>
          <a:xfrm>
            <a:off x="3056334" y="8267700"/>
            <a:ext cx="3976289" cy="238125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A19931E-D2CD-45F7-9A9D-3683B064D5DC}"/>
              </a:ext>
            </a:extLst>
          </p:cNvPr>
          <p:cNvGrpSpPr/>
          <p:nvPr/>
        </p:nvGrpSpPr>
        <p:grpSpPr>
          <a:xfrm>
            <a:off x="1335316" y="946101"/>
            <a:ext cx="4776726" cy="1801971"/>
            <a:chOff x="1487716" y="841827"/>
            <a:chExt cx="4593769" cy="1801971"/>
          </a:xfrm>
        </p:grpSpPr>
        <p:sp>
          <p:nvSpPr>
            <p:cNvPr id="16" name="Diagrama de flujo: proceso alternativo 15">
              <a:extLst>
                <a:ext uri="{FF2B5EF4-FFF2-40B4-BE49-F238E27FC236}">
                  <a16:creationId xmlns:a16="http://schemas.microsoft.com/office/drawing/2014/main" id="{0E14BDBC-58BB-4C42-B0B0-0571D1B08BB6}"/>
                </a:ext>
              </a:extLst>
            </p:cNvPr>
            <p:cNvSpPr/>
            <p:nvPr/>
          </p:nvSpPr>
          <p:spPr>
            <a:xfrm>
              <a:off x="2131946" y="1955603"/>
              <a:ext cx="3942282" cy="257175"/>
            </a:xfrm>
            <a:prstGeom prst="flowChartAlternateProcess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7" name="Diagrama de flujo: proceso alternativo 16">
              <a:extLst>
                <a:ext uri="{FF2B5EF4-FFF2-40B4-BE49-F238E27FC236}">
                  <a16:creationId xmlns:a16="http://schemas.microsoft.com/office/drawing/2014/main" id="{3EED64AB-51BF-411E-BA1E-C7DA36C02C3F}"/>
                </a:ext>
              </a:extLst>
            </p:cNvPr>
            <p:cNvSpPr/>
            <p:nvPr/>
          </p:nvSpPr>
          <p:spPr>
            <a:xfrm>
              <a:off x="2090963" y="2405673"/>
              <a:ext cx="3990522" cy="238125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938649F-3540-4404-8A6F-EC164BE054B2}"/>
                </a:ext>
              </a:extLst>
            </p:cNvPr>
            <p:cNvSpPr txBox="1"/>
            <p:nvPr/>
          </p:nvSpPr>
          <p:spPr>
            <a:xfrm>
              <a:off x="1487716" y="841827"/>
              <a:ext cx="1562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u="sng" dirty="0">
                  <a:solidFill>
                    <a:schemeClr val="tx1"/>
                  </a:solidFill>
                </a:rPr>
                <a:t>OCTUBRE 2021</a:t>
              </a:r>
            </a:p>
          </p:txBody>
        </p:sp>
      </p:grp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3921E2A-1705-465E-B7CF-61BBC42F1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24027"/>
              </p:ext>
            </p:extLst>
          </p:nvPr>
        </p:nvGraphicFramePr>
        <p:xfrm>
          <a:off x="1361360" y="1350499"/>
          <a:ext cx="6725285" cy="255143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59860">
                  <a:extLst>
                    <a:ext uri="{9D8B030D-6E8A-4147-A177-3AD203B41FA5}">
                      <a16:colId xmlns:a16="http://schemas.microsoft.com/office/drawing/2014/main" val="1004463198"/>
                    </a:ext>
                  </a:extLst>
                </a:gridCol>
                <a:gridCol w="959860">
                  <a:extLst>
                    <a:ext uri="{9D8B030D-6E8A-4147-A177-3AD203B41FA5}">
                      <a16:colId xmlns:a16="http://schemas.microsoft.com/office/drawing/2014/main" val="1465193222"/>
                    </a:ext>
                  </a:extLst>
                </a:gridCol>
                <a:gridCol w="964733">
                  <a:extLst>
                    <a:ext uri="{9D8B030D-6E8A-4147-A177-3AD203B41FA5}">
                      <a16:colId xmlns:a16="http://schemas.microsoft.com/office/drawing/2014/main" val="3731388462"/>
                    </a:ext>
                  </a:extLst>
                </a:gridCol>
                <a:gridCol w="959860">
                  <a:extLst>
                    <a:ext uri="{9D8B030D-6E8A-4147-A177-3AD203B41FA5}">
                      <a16:colId xmlns:a16="http://schemas.microsoft.com/office/drawing/2014/main" val="2867405719"/>
                    </a:ext>
                  </a:extLst>
                </a:gridCol>
                <a:gridCol w="959860">
                  <a:extLst>
                    <a:ext uri="{9D8B030D-6E8A-4147-A177-3AD203B41FA5}">
                      <a16:colId xmlns:a16="http://schemas.microsoft.com/office/drawing/2014/main" val="3099751972"/>
                    </a:ext>
                  </a:extLst>
                </a:gridCol>
                <a:gridCol w="960556">
                  <a:extLst>
                    <a:ext uri="{9D8B030D-6E8A-4147-A177-3AD203B41FA5}">
                      <a16:colId xmlns:a16="http://schemas.microsoft.com/office/drawing/2014/main" val="1777611932"/>
                    </a:ext>
                  </a:extLst>
                </a:gridCol>
                <a:gridCol w="960556">
                  <a:extLst>
                    <a:ext uri="{9D8B030D-6E8A-4147-A177-3AD203B41FA5}">
                      <a16:colId xmlns:a16="http://schemas.microsoft.com/office/drawing/2014/main" val="2673464098"/>
                    </a:ext>
                  </a:extLst>
                </a:gridCol>
              </a:tblGrid>
              <a:tr h="246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Lunes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Martes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Miércoles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Jueves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Viernes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Sábado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Domingo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63191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27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28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846149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374781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F0"/>
                            </a:solidFill>
                          </a:uFill>
                        </a:rPr>
                        <a:t>11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756226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50"/>
                            </a:solidFill>
                          </a:uFill>
                        </a:rPr>
                        <a:t>18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4716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26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31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4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032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A19931E-D2CD-45F7-9A9D-3683B064D5DC}"/>
              </a:ext>
            </a:extLst>
          </p:cNvPr>
          <p:cNvGrpSpPr/>
          <p:nvPr/>
        </p:nvGrpSpPr>
        <p:grpSpPr>
          <a:xfrm>
            <a:off x="1453480" y="938840"/>
            <a:ext cx="4769180" cy="1395286"/>
            <a:chOff x="1487716" y="841827"/>
            <a:chExt cx="4586512" cy="1370951"/>
          </a:xfrm>
        </p:grpSpPr>
        <p:sp>
          <p:nvSpPr>
            <p:cNvPr id="16" name="Diagrama de flujo: proceso alternativo 15">
              <a:extLst>
                <a:ext uri="{FF2B5EF4-FFF2-40B4-BE49-F238E27FC236}">
                  <a16:creationId xmlns:a16="http://schemas.microsoft.com/office/drawing/2014/main" id="{0E14BDBC-58BB-4C42-B0B0-0571D1B08BB6}"/>
                </a:ext>
              </a:extLst>
            </p:cNvPr>
            <p:cNvSpPr/>
            <p:nvPr/>
          </p:nvSpPr>
          <p:spPr>
            <a:xfrm>
              <a:off x="2131946" y="1955603"/>
              <a:ext cx="3942282" cy="257175"/>
            </a:xfrm>
            <a:prstGeom prst="flowChartAlternateProcess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938649F-3540-4404-8A6F-EC164BE054B2}"/>
                </a:ext>
              </a:extLst>
            </p:cNvPr>
            <p:cNvSpPr txBox="1"/>
            <p:nvPr/>
          </p:nvSpPr>
          <p:spPr>
            <a:xfrm>
              <a:off x="1487716" y="841827"/>
              <a:ext cx="171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u="sng" dirty="0">
                  <a:solidFill>
                    <a:schemeClr val="tx1"/>
                  </a:solidFill>
                </a:rPr>
                <a:t>DICIEMBRE 2021</a:t>
              </a:r>
            </a:p>
          </p:txBody>
        </p:sp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2F2AFD0-BAA4-49CD-BBD6-B70C48C7B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13969"/>
              </p:ext>
            </p:extLst>
          </p:nvPr>
        </p:nvGraphicFramePr>
        <p:xfrm>
          <a:off x="1453480" y="1340621"/>
          <a:ext cx="6744033" cy="261810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62532">
                  <a:extLst>
                    <a:ext uri="{9D8B030D-6E8A-4147-A177-3AD203B41FA5}">
                      <a16:colId xmlns:a16="http://schemas.microsoft.com/office/drawing/2014/main" val="2203662191"/>
                    </a:ext>
                  </a:extLst>
                </a:gridCol>
                <a:gridCol w="962532">
                  <a:extLst>
                    <a:ext uri="{9D8B030D-6E8A-4147-A177-3AD203B41FA5}">
                      <a16:colId xmlns:a16="http://schemas.microsoft.com/office/drawing/2014/main" val="1252440032"/>
                    </a:ext>
                  </a:extLst>
                </a:gridCol>
                <a:gridCol w="967439">
                  <a:extLst>
                    <a:ext uri="{9D8B030D-6E8A-4147-A177-3AD203B41FA5}">
                      <a16:colId xmlns:a16="http://schemas.microsoft.com/office/drawing/2014/main" val="3575966836"/>
                    </a:ext>
                  </a:extLst>
                </a:gridCol>
                <a:gridCol w="962532">
                  <a:extLst>
                    <a:ext uri="{9D8B030D-6E8A-4147-A177-3AD203B41FA5}">
                      <a16:colId xmlns:a16="http://schemas.microsoft.com/office/drawing/2014/main" val="3137788187"/>
                    </a:ext>
                  </a:extLst>
                </a:gridCol>
                <a:gridCol w="962532">
                  <a:extLst>
                    <a:ext uri="{9D8B030D-6E8A-4147-A177-3AD203B41FA5}">
                      <a16:colId xmlns:a16="http://schemas.microsoft.com/office/drawing/2014/main" val="211496047"/>
                    </a:ext>
                  </a:extLst>
                </a:gridCol>
                <a:gridCol w="963233">
                  <a:extLst>
                    <a:ext uri="{9D8B030D-6E8A-4147-A177-3AD203B41FA5}">
                      <a16:colId xmlns:a16="http://schemas.microsoft.com/office/drawing/2014/main" val="479337652"/>
                    </a:ext>
                  </a:extLst>
                </a:gridCol>
                <a:gridCol w="963233">
                  <a:extLst>
                    <a:ext uri="{9D8B030D-6E8A-4147-A177-3AD203B41FA5}">
                      <a16:colId xmlns:a16="http://schemas.microsoft.com/office/drawing/2014/main" val="1338695857"/>
                    </a:ext>
                  </a:extLst>
                </a:gridCol>
              </a:tblGrid>
              <a:tr h="252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Lunes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Martes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Miércoles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Jueves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Viernes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Sábado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Domingo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33907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27408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7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12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192088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F0"/>
                            </a:solidFill>
                          </a:uFill>
                        </a:rPr>
                        <a:t>13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14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74691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07163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27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28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18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53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938649F-3540-4404-8A6F-EC164BE054B2}"/>
              </a:ext>
            </a:extLst>
          </p:cNvPr>
          <p:cNvSpPr txBox="1"/>
          <p:nvPr/>
        </p:nvSpPr>
        <p:spPr>
          <a:xfrm>
            <a:off x="1453480" y="938840"/>
            <a:ext cx="140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>
                <a:solidFill>
                  <a:schemeClr val="tx1"/>
                </a:solidFill>
              </a:rPr>
              <a:t>ENERO 2022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ACE5782-23B7-48DC-9794-317815BC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62171"/>
              </p:ext>
            </p:extLst>
          </p:nvPr>
        </p:nvGraphicFramePr>
        <p:xfrm>
          <a:off x="1453480" y="1334086"/>
          <a:ext cx="6302877" cy="297179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00229">
                  <a:extLst>
                    <a:ext uri="{9D8B030D-6E8A-4147-A177-3AD203B41FA5}">
                      <a16:colId xmlns:a16="http://schemas.microsoft.com/office/drawing/2014/main" val="295348807"/>
                    </a:ext>
                  </a:extLst>
                </a:gridCol>
                <a:gridCol w="900229">
                  <a:extLst>
                    <a:ext uri="{9D8B030D-6E8A-4147-A177-3AD203B41FA5}">
                      <a16:colId xmlns:a16="http://schemas.microsoft.com/office/drawing/2014/main" val="1689988838"/>
                    </a:ext>
                  </a:extLst>
                </a:gridCol>
                <a:gridCol w="900229">
                  <a:extLst>
                    <a:ext uri="{9D8B030D-6E8A-4147-A177-3AD203B41FA5}">
                      <a16:colId xmlns:a16="http://schemas.microsoft.com/office/drawing/2014/main" val="2423862529"/>
                    </a:ext>
                  </a:extLst>
                </a:gridCol>
                <a:gridCol w="900229">
                  <a:extLst>
                    <a:ext uri="{9D8B030D-6E8A-4147-A177-3AD203B41FA5}">
                      <a16:colId xmlns:a16="http://schemas.microsoft.com/office/drawing/2014/main" val="354124867"/>
                    </a:ext>
                  </a:extLst>
                </a:gridCol>
                <a:gridCol w="900229">
                  <a:extLst>
                    <a:ext uri="{9D8B030D-6E8A-4147-A177-3AD203B41FA5}">
                      <a16:colId xmlns:a16="http://schemas.microsoft.com/office/drawing/2014/main" val="1991537340"/>
                    </a:ext>
                  </a:extLst>
                </a:gridCol>
                <a:gridCol w="900866">
                  <a:extLst>
                    <a:ext uri="{9D8B030D-6E8A-4147-A177-3AD203B41FA5}">
                      <a16:colId xmlns:a16="http://schemas.microsoft.com/office/drawing/2014/main" val="1184893603"/>
                    </a:ext>
                  </a:extLst>
                </a:gridCol>
                <a:gridCol w="900866">
                  <a:extLst>
                    <a:ext uri="{9D8B030D-6E8A-4147-A177-3AD203B41FA5}">
                      <a16:colId xmlns:a16="http://schemas.microsoft.com/office/drawing/2014/main" val="3869760710"/>
                    </a:ext>
                  </a:extLst>
                </a:gridCol>
              </a:tblGrid>
              <a:tr h="375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Lunes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Martes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Miércoles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Jueves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Viernes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Sábado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Domingo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135330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27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28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31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effectLst/>
                        </a:rPr>
                        <a:t>1</a:t>
                      </a:r>
                      <a:endParaRPr lang="es-ES" sz="11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53108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effectLst/>
                        </a:rPr>
                        <a:t>3</a:t>
                      </a:r>
                      <a:endParaRPr lang="es-ES" sz="11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6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7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9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30612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10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11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12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13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14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15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16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14459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u="heavy">
                          <a:effectLst/>
                          <a:uFill>
                            <a:solidFill>
                              <a:srgbClr val="00B050"/>
                            </a:solidFill>
                          </a:uFill>
                        </a:rPr>
                        <a:t>17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18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19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20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21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22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23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557367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24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25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26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27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28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29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30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71973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31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85666"/>
                  </a:ext>
                </a:extLst>
              </a:tr>
            </a:tbl>
          </a:graphicData>
        </a:graphic>
      </p:graphicFrame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8EE11D36-A047-470E-A8ED-69D96D3D6A2E}"/>
              </a:ext>
            </a:extLst>
          </p:cNvPr>
          <p:cNvSpPr/>
          <p:nvPr/>
        </p:nvSpPr>
        <p:spPr>
          <a:xfrm>
            <a:off x="2070928" y="2571750"/>
            <a:ext cx="3912778" cy="238125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422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Trámites de constitución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1180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5A9AF42-84A8-451F-8F39-B936DFB83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778186"/>
              </p:ext>
            </p:extLst>
          </p:nvPr>
        </p:nvGraphicFramePr>
        <p:xfrm>
          <a:off x="1216350" y="65158"/>
          <a:ext cx="6791058" cy="168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B9FF50A-923A-4458-A499-9B8AC83AC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713974"/>
              </p:ext>
            </p:extLst>
          </p:nvPr>
        </p:nvGraphicFramePr>
        <p:xfrm>
          <a:off x="667994" y="1677822"/>
          <a:ext cx="8040169" cy="168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Macroentorno</a:t>
            </a:r>
            <a:endParaRPr dirty="0"/>
          </a:p>
        </p:txBody>
      </p:sp>
      <p:sp>
        <p:nvSpPr>
          <p:cNvPr id="665" name="Google Shape;665;p13"/>
          <p:cNvSpPr txBox="1">
            <a:spLocks noGrp="1"/>
          </p:cNvSpPr>
          <p:nvPr>
            <p:ph type="body" idx="1"/>
          </p:nvPr>
        </p:nvSpPr>
        <p:spPr>
          <a:xfrm>
            <a:off x="746524" y="1125350"/>
            <a:ext cx="4196951" cy="2217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Blip>
                <a:blip r:embed="rId3"/>
              </a:buBlip>
            </a:pPr>
            <a:r>
              <a:rPr lang="es-ES" sz="1800" b="1" u="sng" dirty="0">
                <a:solidFill>
                  <a:schemeClr val="tx1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Factores Tecnológicos</a:t>
            </a:r>
          </a:p>
          <a:p>
            <a:pPr marL="101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4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tecnología es el día a día de la empresa la cual está comprometida a ofrecer los mejores productos y servicios a sus clientes utilizando los recursos y tecnologías que ofrezcan el mejor resultado.</a:t>
            </a:r>
          </a:p>
        </p:txBody>
      </p:sp>
      <p:sp>
        <p:nvSpPr>
          <p:cNvPr id="667" name="Google Shape;667;p13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Google Shape;665;p13">
            <a:extLst>
              <a:ext uri="{FF2B5EF4-FFF2-40B4-BE49-F238E27FC236}">
                <a16:creationId xmlns:a16="http://schemas.microsoft.com/office/drawing/2014/main" id="{8AA787D7-EAF9-4CA3-B443-EC4271E117EB}"/>
              </a:ext>
            </a:extLst>
          </p:cNvPr>
          <p:cNvSpPr txBox="1">
            <a:spLocks/>
          </p:cNvSpPr>
          <p:nvPr/>
        </p:nvSpPr>
        <p:spPr>
          <a:xfrm>
            <a:off x="5297775" y="1211075"/>
            <a:ext cx="3208050" cy="22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▹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▸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algn="just">
              <a:spcAft>
                <a:spcPts val="1000"/>
              </a:spcAft>
              <a:buFont typeface="Catamaran Thin"/>
              <a:buBlip>
                <a:blip r:embed="rId3"/>
              </a:buBlip>
            </a:pPr>
            <a:r>
              <a:rPr lang="es-ES" sz="1800" b="1" u="sng" dirty="0">
                <a:solidFill>
                  <a:schemeClr val="tx1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Factores Socioculturales</a:t>
            </a:r>
          </a:p>
          <a:p>
            <a:pPr marL="101600" indent="0" algn="just">
              <a:spcAft>
                <a:spcPts val="1000"/>
              </a:spcAft>
              <a:buFont typeface="Catamaran Thin"/>
              <a:buNone/>
            </a:pPr>
            <a:r>
              <a:rPr lang="es-ES" sz="1400" dirty="0">
                <a:solidFill>
                  <a:schemeClr val="tx1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empresa </a:t>
            </a:r>
            <a:r>
              <a:rPr lang="es-ES" sz="14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proporciona a sus trabajadores beneficios para que compaginen su actividad laboral con una vida saludable.</a:t>
            </a:r>
          </a:p>
          <a:p>
            <a:pPr marL="101600" indent="0" algn="just">
              <a:spcAft>
                <a:spcPts val="1000"/>
              </a:spcAft>
              <a:buNone/>
            </a:pPr>
            <a:r>
              <a:rPr lang="es-ES" sz="14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tiene un firme compromiso a la hora de trabajar con aquellos clientes que tengan la misma visión en materia de responsabilidad social corporativa.</a:t>
            </a:r>
          </a:p>
          <a:p>
            <a:pPr marL="101600" indent="0" algn="just">
              <a:spcAft>
                <a:spcPts val="1000"/>
              </a:spcAft>
              <a:buFont typeface="Catamaran Thin"/>
              <a:buNone/>
            </a:pPr>
            <a:endParaRPr lang="es-ES" sz="1400" dirty="0">
              <a:solidFill>
                <a:schemeClr val="tx1"/>
              </a:solidFill>
              <a:latin typeface="Microsoft Sans Serif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Google Shape;665;p13">
            <a:extLst>
              <a:ext uri="{FF2B5EF4-FFF2-40B4-BE49-F238E27FC236}">
                <a16:creationId xmlns:a16="http://schemas.microsoft.com/office/drawing/2014/main" id="{C0194FA4-0439-4D4A-A3E6-7B0C21B2576A}"/>
              </a:ext>
            </a:extLst>
          </p:cNvPr>
          <p:cNvSpPr txBox="1">
            <a:spLocks/>
          </p:cNvSpPr>
          <p:nvPr/>
        </p:nvSpPr>
        <p:spPr>
          <a:xfrm>
            <a:off x="756049" y="2620775"/>
            <a:ext cx="4187425" cy="1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▹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▸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algn="just">
              <a:spcAft>
                <a:spcPts val="1000"/>
              </a:spcAft>
              <a:buFont typeface="Catamaran Thin"/>
              <a:buBlip>
                <a:blip r:embed="rId3"/>
              </a:buBlip>
            </a:pPr>
            <a:r>
              <a:rPr lang="es-ES" sz="1800" b="1" u="sng" dirty="0">
                <a:solidFill>
                  <a:schemeClr val="tx1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Factores económicos</a:t>
            </a:r>
          </a:p>
          <a:p>
            <a:pPr marL="101600" indent="0" algn="just">
              <a:spcAft>
                <a:spcPts val="1000"/>
              </a:spcAft>
              <a:buNone/>
            </a:pPr>
            <a:r>
              <a:rPr lang="es-ES" sz="1400" dirty="0">
                <a:solidFill>
                  <a:schemeClr val="tx1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empresa se puede adaptar a las exigencias de un mercado muy competente y con la incertidumbre relacionada a la COVID.</a:t>
            </a:r>
            <a:endParaRPr lang="es-E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34"/>
          <p:cNvGrpSpPr/>
          <p:nvPr/>
        </p:nvGrpSpPr>
        <p:grpSpPr>
          <a:xfrm>
            <a:off x="218" y="1955909"/>
            <a:ext cx="9143345" cy="1231682"/>
            <a:chOff x="218" y="898161"/>
            <a:chExt cx="9143345" cy="1231682"/>
          </a:xfrm>
        </p:grpSpPr>
        <p:sp>
          <p:nvSpPr>
            <p:cNvPr id="1089" name="Google Shape;1089;p3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4" name="Google Shape;1134;p34"/>
          <p:cNvSpPr/>
          <p:nvPr/>
        </p:nvSpPr>
        <p:spPr>
          <a:xfrm>
            <a:off x="3641050" y="1640725"/>
            <a:ext cx="1862100" cy="18621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4"/>
          <p:cNvSpPr txBox="1">
            <a:spLocks noGrp="1"/>
          </p:cNvSpPr>
          <p:nvPr>
            <p:ph type="ctrTitle" idx="4294967295"/>
          </p:nvPr>
        </p:nvSpPr>
        <p:spPr>
          <a:xfrm>
            <a:off x="1439399" y="978575"/>
            <a:ext cx="6929805" cy="47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BEF176"/>
                </a:solidFill>
              </a:rPr>
              <a:t>Gracias por atender a nuestra exposición</a:t>
            </a:r>
            <a:endParaRPr sz="3000" dirty="0">
              <a:solidFill>
                <a:srgbClr val="BEF176"/>
              </a:solidFill>
            </a:endParaRPr>
          </a:p>
        </p:txBody>
      </p:sp>
      <p:sp>
        <p:nvSpPr>
          <p:cNvPr id="1136" name="Google Shape;1136;p34"/>
          <p:cNvSpPr txBox="1">
            <a:spLocks noGrp="1"/>
          </p:cNvSpPr>
          <p:nvPr>
            <p:ph type="subTitle" idx="4294967295"/>
          </p:nvPr>
        </p:nvSpPr>
        <p:spPr>
          <a:xfrm>
            <a:off x="952875" y="3706325"/>
            <a:ext cx="7238400" cy="6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Síguenos</a:t>
            </a:r>
            <a:endParaRPr sz="1800" b="1" dirty="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-GB" sz="1800" b="1" dirty="0">
                <a:solidFill>
                  <a:schemeClr val="accent5"/>
                </a:solidFill>
              </a:rPr>
              <a:t> </a:t>
            </a:r>
            <a:r>
              <a:rPr lang="en-US" sz="1800" b="1" dirty="0">
                <a:solidFill>
                  <a:schemeClr val="accent5"/>
                </a:solidFill>
              </a:rPr>
              <a:t>| </a:t>
            </a:r>
            <a:r>
              <a:rPr lang="en-US" sz="1800" b="1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r>
              <a:rPr lang="en-US" sz="1800" b="1" dirty="0">
                <a:solidFill>
                  <a:schemeClr val="accent5"/>
                </a:solidFill>
              </a:rPr>
              <a:t> | </a:t>
            </a:r>
            <a:r>
              <a:rPr lang="en-US" sz="1800" b="1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1800" b="1" dirty="0">
                <a:solidFill>
                  <a:schemeClr val="accent5"/>
                </a:solidFill>
              </a:rPr>
              <a:t> | </a:t>
            </a:r>
            <a:r>
              <a:rPr lang="en-US" sz="1800" b="1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r>
              <a:rPr lang="en-US" sz="1800" b="1" dirty="0">
                <a:solidFill>
                  <a:schemeClr val="accent5"/>
                </a:solidFill>
              </a:rPr>
              <a:t> | </a:t>
            </a:r>
            <a:r>
              <a:rPr lang="en-US" sz="1800" b="1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1800" b="1" dirty="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AF9FFF"/>
              </a:solidFill>
            </a:endParaRPr>
          </a:p>
        </p:txBody>
      </p:sp>
      <p:sp>
        <p:nvSpPr>
          <p:cNvPr id="1137" name="Google Shape;1137;p3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138" name="Google Shape;1138;p34"/>
          <p:cNvGrpSpPr/>
          <p:nvPr/>
        </p:nvGrpSpPr>
        <p:grpSpPr>
          <a:xfrm>
            <a:off x="4096180" y="2124104"/>
            <a:ext cx="951348" cy="895031"/>
            <a:chOff x="5972700" y="2330200"/>
            <a:chExt cx="411625" cy="387275"/>
          </a:xfrm>
        </p:grpSpPr>
        <p:sp>
          <p:nvSpPr>
            <p:cNvPr id="1139" name="Google Shape;113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Matriz DAFO</a:t>
            </a:r>
            <a:endParaRPr dirty="0"/>
          </a:p>
        </p:txBody>
      </p:sp>
      <p:sp>
        <p:nvSpPr>
          <p:cNvPr id="728" name="Google Shape;728;p15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Debilidades </a:t>
            </a:r>
            <a:r>
              <a:rPr lang="en-US" dirty="0"/>
              <a:t>| </a:t>
            </a:r>
            <a:r>
              <a:rPr lang="en-US" dirty="0" err="1"/>
              <a:t>Amenazas</a:t>
            </a:r>
            <a:r>
              <a:rPr lang="en-US" dirty="0"/>
              <a:t> | </a:t>
            </a:r>
            <a:r>
              <a:rPr lang="en-US" dirty="0" err="1"/>
              <a:t>Fortalezas</a:t>
            </a:r>
            <a:r>
              <a:rPr lang="en-US" dirty="0"/>
              <a:t> | </a:t>
            </a:r>
            <a:r>
              <a:rPr lang="en-US" dirty="0" err="1"/>
              <a:t>Oportunidades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FACTORES INTERNOS</a:t>
            </a:r>
            <a:endParaRPr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19295B-E72C-40BA-BFE2-F96D2CDC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22840"/>
              </p:ext>
            </p:extLst>
          </p:nvPr>
        </p:nvGraphicFramePr>
        <p:xfrm>
          <a:off x="930499" y="1170883"/>
          <a:ext cx="7346725" cy="3298098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7346725">
                  <a:extLst>
                    <a:ext uri="{9D8B030D-6E8A-4147-A177-3AD203B41FA5}">
                      <a16:colId xmlns:a16="http://schemas.microsoft.com/office/drawing/2014/main" val="2099155142"/>
                    </a:ext>
                  </a:extLst>
                </a:gridCol>
              </a:tblGrid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Debilidades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96059968"/>
                  </a:ext>
                </a:extLst>
              </a:tr>
              <a:tr h="1242666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Falta de experiencia laboral y experiencia en el mercado.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Número reducido de trabajadores en comparación a una gran empresa.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Marca nueva que no es conocida ni está ubicada en el mercado.</a:t>
                      </a:r>
                      <a:endParaRPr lang="es-ES" sz="1600" b="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523756370"/>
                  </a:ext>
                </a:extLst>
              </a:tr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Fortalezas</a:t>
                      </a:r>
                      <a:endParaRPr lang="es-ES" sz="1600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63109"/>
                  </a:ext>
                </a:extLst>
              </a:tr>
              <a:tr h="1379412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Amplios conocimientos técnicos.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Plantilla joven y motivada en busca de afrontar nuevos retos.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Servicio personalizado y diferenciado. Trato directo con el cliente.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Abiertos a escuchar nuevas propuestas e ideas.</a:t>
                      </a:r>
                      <a:endParaRPr lang="es-ES" sz="1600" b="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36365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211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FACTORES EXTERNOS</a:t>
            </a:r>
            <a:endParaRPr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58A587A-F964-4E86-883B-AB255DDA9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516"/>
              </p:ext>
            </p:extLst>
          </p:nvPr>
        </p:nvGraphicFramePr>
        <p:xfrm>
          <a:off x="942975" y="1159505"/>
          <a:ext cx="7515224" cy="3282285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7515224">
                  <a:extLst>
                    <a:ext uri="{9D8B030D-6E8A-4147-A177-3AD203B41FA5}">
                      <a16:colId xmlns:a16="http://schemas.microsoft.com/office/drawing/2014/main" val="122651518"/>
                    </a:ext>
                  </a:extLst>
                </a:gridCol>
              </a:tblGrid>
              <a:tr h="3400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Amenazas</a:t>
                      </a: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542096681"/>
                  </a:ext>
                </a:extLst>
              </a:tr>
              <a:tr h="1142461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Existe una amplia competencia al pertenecer en un mercado en pleno auge.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Demanda que prioriza el precio y la inmediatez en lugar de la calidad.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Desconfianza de los clientes y accionistas ante un modelo de negocio nuevo.</a:t>
                      </a:r>
                      <a:endParaRPr lang="es-ES" sz="1400" b="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678067314"/>
                  </a:ext>
                </a:extLst>
              </a:tr>
              <a:tr h="3400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  <a:effectLst/>
                        </a:rPr>
                        <a:t>Oportunidades</a:t>
                      </a:r>
                      <a:endParaRPr lang="es-ES" sz="1400" b="1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512377"/>
                  </a:ext>
                </a:extLst>
              </a:tr>
              <a:tr h="1431745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Nicho de mercado en aquellas empresas que no están contentas con la forma actual de ofrecer los servicios.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Actividad que no se ve afectada pese a crisis sanitarias, como la situación actual (COVID)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Mercado en pleno auge y en rápida expansión en nuevos mercados como India o China.</a:t>
                      </a:r>
                      <a:endParaRPr lang="es-ES" sz="1400" b="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362519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90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>
            <a:spLocks noGrp="1"/>
          </p:cNvSpPr>
          <p:nvPr>
            <p:ph type="ctrTitle" idx="4294967295"/>
          </p:nvPr>
        </p:nvSpPr>
        <p:spPr>
          <a:xfrm>
            <a:off x="285750" y="1774800"/>
            <a:ext cx="2799600" cy="13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MIRANDO AL FUTURO</a:t>
            </a:r>
            <a:endParaRPr sz="4800" dirty="0"/>
          </a:p>
        </p:txBody>
      </p:sp>
      <p:sp>
        <p:nvSpPr>
          <p:cNvPr id="747" name="Google Shape;747;p18"/>
          <p:cNvSpPr txBox="1">
            <a:spLocks noGrp="1"/>
          </p:cNvSpPr>
          <p:nvPr>
            <p:ph type="subTitle" idx="4294967295"/>
          </p:nvPr>
        </p:nvSpPr>
        <p:spPr>
          <a:xfrm>
            <a:off x="6115800" y="1613400"/>
            <a:ext cx="2799600" cy="100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900" dirty="0"/>
              <a:t>¿</a:t>
            </a:r>
            <a:r>
              <a:rPr lang="en" sz="1900" dirty="0"/>
              <a:t>Cuáles serán los pasos a seguir de Qubit una vez lanzado el proyecto?</a:t>
            </a:r>
            <a:endParaRPr sz="1900" dirty="0"/>
          </a:p>
        </p:txBody>
      </p:sp>
      <p:grpSp>
        <p:nvGrpSpPr>
          <p:cNvPr id="748" name="Google Shape;748;p18"/>
          <p:cNvGrpSpPr/>
          <p:nvPr/>
        </p:nvGrpSpPr>
        <p:grpSpPr>
          <a:xfrm>
            <a:off x="3942034" y="724589"/>
            <a:ext cx="1767035" cy="1767021"/>
            <a:chOff x="6643075" y="3664250"/>
            <a:chExt cx="407950" cy="407975"/>
          </a:xfrm>
        </p:grpSpPr>
        <p:sp>
          <p:nvSpPr>
            <p:cNvPr id="749" name="Google Shape;74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18"/>
          <p:cNvGrpSpPr/>
          <p:nvPr/>
        </p:nvGrpSpPr>
        <p:grpSpPr>
          <a:xfrm rot="-587343">
            <a:off x="3838205" y="2721593"/>
            <a:ext cx="726473" cy="726432"/>
            <a:chOff x="576250" y="4319400"/>
            <a:chExt cx="442075" cy="442050"/>
          </a:xfrm>
        </p:grpSpPr>
        <p:sp>
          <p:nvSpPr>
            <p:cNvPr id="752" name="Google Shape;75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8"/>
          <p:cNvSpPr/>
          <p:nvPr/>
        </p:nvSpPr>
        <p:spPr>
          <a:xfrm>
            <a:off x="3519528" y="1132610"/>
            <a:ext cx="276197" cy="26372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8"/>
          <p:cNvSpPr/>
          <p:nvPr/>
        </p:nvSpPr>
        <p:spPr>
          <a:xfrm rot="2697373">
            <a:off x="5339641" y="2482775"/>
            <a:ext cx="419273" cy="4003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8"/>
          <p:cNvSpPr/>
          <p:nvPr/>
        </p:nvSpPr>
        <p:spPr>
          <a:xfrm>
            <a:off x="5671331" y="2254231"/>
            <a:ext cx="167923" cy="1604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8"/>
          <p:cNvSpPr/>
          <p:nvPr/>
        </p:nvSpPr>
        <p:spPr>
          <a:xfrm rot="1279953">
            <a:off x="3328170" y="1928089"/>
            <a:ext cx="167913" cy="1604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0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Qubit en el futuro</a:t>
            </a:r>
            <a:endParaRPr sz="3200" u="sng" dirty="0"/>
          </a:p>
        </p:txBody>
      </p:sp>
      <p:sp>
        <p:nvSpPr>
          <p:cNvPr id="774" name="Google Shape;774;p20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/>
              <a:t>Recursos Humanos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Aumentar la plantilla, principalmente en los departamentos de desarrollo.</a:t>
            </a:r>
            <a:br>
              <a:rPr lang="es-ES" dirty="0"/>
            </a:b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+ </a:t>
            </a:r>
            <a:r>
              <a:rPr lang="es-ES" dirty="0" err="1"/>
              <a:t>Proudcción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+ Cuota de mercado</a:t>
            </a:r>
          </a:p>
        </p:txBody>
      </p:sp>
      <p:sp>
        <p:nvSpPr>
          <p:cNvPr id="775" name="Google Shape;775;p20"/>
          <p:cNvSpPr txBox="1">
            <a:spLocks noGrp="1"/>
          </p:cNvSpPr>
          <p:nvPr>
            <p:ph type="body" idx="2"/>
          </p:nvPr>
        </p:nvSpPr>
        <p:spPr>
          <a:xfrm>
            <a:off x="3534626" y="1125349"/>
            <a:ext cx="2074800" cy="3288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/>
              <a:t>Inversión</a:t>
            </a:r>
            <a:endParaRPr sz="2400"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La empresa reinvertirá parte de los beneficios obtenidos en comprar servidores locales para así formar un CPD.</a:t>
            </a:r>
            <a:br>
              <a:rPr lang="en" dirty="0"/>
            </a:br>
            <a:r>
              <a:rPr lang="en" dirty="0"/>
              <a:t> + Proudución</a:t>
            </a:r>
            <a:br>
              <a:rPr lang="en" dirty="0"/>
            </a:br>
            <a:r>
              <a:rPr lang="en" dirty="0"/>
              <a:t> + Calidad</a:t>
            </a:r>
            <a:endParaRPr dirty="0"/>
          </a:p>
        </p:txBody>
      </p:sp>
      <p:sp>
        <p:nvSpPr>
          <p:cNvPr id="776" name="Google Shape;776;p20"/>
          <p:cNvSpPr txBox="1">
            <a:spLocks noGrp="1"/>
          </p:cNvSpPr>
          <p:nvPr>
            <p:ph type="body" idx="3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Marketing</a:t>
            </a:r>
            <a:endParaRPr sz="2400"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  <a:t>Crecer en las redes sociales para d</a:t>
            </a:r>
            <a: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  <a:t>arse a conocer entre los clientes y capte la atención del público en general.</a:t>
            </a:r>
            <a:b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</a:br>
            <a: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  <a:t> + Visibilidad</a:t>
            </a:r>
            <a:b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</a:br>
            <a: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  <a:t> + Imagen de marca</a:t>
            </a:r>
            <a:b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</a:br>
            <a:endParaRPr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777" name="Google Shape;777;p2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" name="Google Shape;1866;p38">
            <a:extLst>
              <a:ext uri="{FF2B5EF4-FFF2-40B4-BE49-F238E27FC236}">
                <a16:creationId xmlns:a16="http://schemas.microsoft.com/office/drawing/2014/main" id="{E5A29993-0707-4B8E-A5D0-D6EFFEA131F4}"/>
              </a:ext>
            </a:extLst>
          </p:cNvPr>
          <p:cNvGrpSpPr/>
          <p:nvPr/>
        </p:nvGrpSpPr>
        <p:grpSpPr>
          <a:xfrm>
            <a:off x="6297098" y="420415"/>
            <a:ext cx="405259" cy="405247"/>
            <a:chOff x="5846429" y="3184067"/>
            <a:chExt cx="720076" cy="720055"/>
          </a:xfrm>
        </p:grpSpPr>
        <p:sp>
          <p:nvSpPr>
            <p:cNvPr id="8" name="Google Shape;1867;p38">
              <a:extLst>
                <a:ext uri="{FF2B5EF4-FFF2-40B4-BE49-F238E27FC236}">
                  <a16:creationId xmlns:a16="http://schemas.microsoft.com/office/drawing/2014/main" id="{1FEFD829-2E8B-4D92-84E2-D6EE66A2423A}"/>
                </a:ext>
              </a:extLst>
            </p:cNvPr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68;p38">
              <a:extLst>
                <a:ext uri="{FF2B5EF4-FFF2-40B4-BE49-F238E27FC236}">
                  <a16:creationId xmlns:a16="http://schemas.microsoft.com/office/drawing/2014/main" id="{1784DC60-0599-4221-831E-39AC86C28BCD}"/>
                </a:ext>
              </a:extLst>
            </p:cNvPr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69;p38">
              <a:extLst>
                <a:ext uri="{FF2B5EF4-FFF2-40B4-BE49-F238E27FC236}">
                  <a16:creationId xmlns:a16="http://schemas.microsoft.com/office/drawing/2014/main" id="{B65A724B-A43E-4FB2-80E8-01425D8259BE}"/>
                </a:ext>
              </a:extLst>
            </p:cNvPr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70;p38">
              <a:extLst>
                <a:ext uri="{FF2B5EF4-FFF2-40B4-BE49-F238E27FC236}">
                  <a16:creationId xmlns:a16="http://schemas.microsoft.com/office/drawing/2014/main" id="{00F4E3DB-7FF9-42B1-8690-E8F365953501}"/>
                </a:ext>
              </a:extLst>
            </p:cNvPr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8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de desarrollo</a:t>
            </a:r>
            <a:endParaRPr dirty="0"/>
          </a:p>
        </p:txBody>
      </p:sp>
      <p:sp>
        <p:nvSpPr>
          <p:cNvPr id="862" name="Google Shape;862;p2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63" name="Google Shape;863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864" name="Google Shape;864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Fase</a:t>
              </a:r>
              <a:r>
                <a:rPr lang="en-GB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 de </a:t>
              </a:r>
              <a:r>
                <a:rPr lang="en-GB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análisis</a:t>
              </a:r>
              <a:r>
                <a:rPr lang="en-GB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 y </a:t>
              </a:r>
              <a:r>
                <a:rPr lang="en-GB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dise</a:t>
              </a:r>
              <a:r>
                <a:rPr lang="es-ES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ñ</a:t>
              </a:r>
              <a:r>
                <a:rPr lang="en-GB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o</a:t>
              </a:r>
              <a:endParaRPr lang="en-GB" sz="8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(20%)</a:t>
              </a:r>
              <a:endParaRPr sz="44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865" name="Google Shape;865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702A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66" name="Google Shape;866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867" name="Google Shape;867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Fase</a:t>
              </a:r>
              <a:r>
                <a:rPr lang="en-GB" sz="1800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 de </a:t>
              </a:r>
              <a:r>
                <a:rPr lang="en-GB" sz="1800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evaluación</a:t>
              </a:r>
              <a:endParaRPr lang="en-GB" sz="18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(20%)</a:t>
              </a:r>
              <a:endParaRPr sz="40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868" name="Google Shape;868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69" name="Google Shape;869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870" name="Google Shape;870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Fase</a:t>
              </a:r>
              <a:r>
                <a:rPr lang="en-GB" sz="1800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 de </a:t>
              </a:r>
              <a:r>
                <a:rPr lang="en-GB" sz="1800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desarrollo</a:t>
              </a:r>
              <a:endParaRPr sz="18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(60%)</a:t>
              </a:r>
              <a:endParaRPr sz="20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871" name="Google Shape;871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BEF176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72" name="Google Shape;872;p2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873" name="Google Shape;873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6" name="Google Shape;876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877" name="Google Shape;877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702A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70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9" name="Google Shape;879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880" name="Google Shape;880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F826C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F82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883" name="Google Shape;883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BEF176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BEF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86" name="Google Shape;886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87" name="Google Shape;887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sz="1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pic>
        <p:nvPicPr>
          <p:cNvPr id="29" name="Picture 2" descr="Image result for iso certification 9001">
            <a:extLst>
              <a:ext uri="{FF2B5EF4-FFF2-40B4-BE49-F238E27FC236}">
                <a16:creationId xmlns:a16="http://schemas.microsoft.com/office/drawing/2014/main" id="{DBDEF14B-EEAF-43DC-B8B3-B29F64DF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36" y="314104"/>
            <a:ext cx="1791933" cy="17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Image result for iso certification 27000">
            <a:extLst>
              <a:ext uri="{FF2B5EF4-FFF2-40B4-BE49-F238E27FC236}">
                <a16:creationId xmlns:a16="http://schemas.microsoft.com/office/drawing/2014/main" id="{942460FC-A676-4FA4-B920-D59BB852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1" y="2939559"/>
            <a:ext cx="1835952" cy="18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1185</Words>
  <Application>Microsoft Office PowerPoint</Application>
  <PresentationFormat>Presentación en pantalla (16:9)</PresentationFormat>
  <Paragraphs>369</Paragraphs>
  <Slides>30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Catamaran</vt:lpstr>
      <vt:lpstr>Arial</vt:lpstr>
      <vt:lpstr>Calibri</vt:lpstr>
      <vt:lpstr>Microsoft Sans Serif</vt:lpstr>
      <vt:lpstr>Catamaran Thin</vt:lpstr>
      <vt:lpstr>Symbol</vt:lpstr>
      <vt:lpstr>Hubert template</vt:lpstr>
      <vt:lpstr>QUBIT  PLAN DE EMPRESA</vt:lpstr>
      <vt:lpstr>Consultoría Qubit S.L.N.E</vt:lpstr>
      <vt:lpstr>Macroentorno</vt:lpstr>
      <vt:lpstr> Matriz DAFO</vt:lpstr>
      <vt:lpstr>FACTORES INTERNOS</vt:lpstr>
      <vt:lpstr>FACTORES EXTERNOS</vt:lpstr>
      <vt:lpstr>MIRANDO AL FUTURO</vt:lpstr>
      <vt:lpstr>Qubit en el futuro</vt:lpstr>
      <vt:lpstr>Proceso de desarrollo</vt:lpstr>
      <vt:lpstr>Estudio de mercado</vt:lpstr>
      <vt:lpstr>Estrategias de promoción</vt:lpstr>
      <vt:lpstr> Matriz DAFO</vt:lpstr>
      <vt:lpstr>ESTRATEGIAS EN BASE A FORTALEZAS</vt:lpstr>
      <vt:lpstr>ESTRATEGIAS EN BASE A DEBILIDADES</vt:lpstr>
      <vt:lpstr> Organigrama de Qubit</vt:lpstr>
      <vt:lpstr>Presentación de PowerPoint</vt:lpstr>
      <vt:lpstr> Rentabilidad</vt:lpstr>
      <vt:lpstr>Presentación de PowerPoint</vt:lpstr>
      <vt:lpstr>Presentación de PowerPoint</vt:lpstr>
      <vt:lpstr>Presentación de PowerPoint</vt:lpstr>
      <vt:lpstr>Prevención de riesgos laborales</vt:lpstr>
      <vt:lpstr> Calendario fiscal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Trámites de constitución</vt:lpstr>
      <vt:lpstr>Presentación de PowerPoint</vt:lpstr>
      <vt:lpstr>Gracias por atender a nuestra exposición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julian sanchez</cp:lastModifiedBy>
  <cp:revision>43</cp:revision>
  <dcterms:modified xsi:type="dcterms:W3CDTF">2021-02-11T08:07:15Z</dcterms:modified>
</cp:coreProperties>
</file>