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C1223-8C7B-4487-BAFD-9B086AD7FB92}" v="1" dt="2024-05-15T10:27:09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Elmakies" userId="440f0dbc-97cc-4f7e-9b53-58a6657aa0c6" providerId="ADAL" clId="{134C1223-8C7B-4487-BAFD-9B086AD7FB92}"/>
    <pc:docChg chg="addSld delSld modSld sldOrd">
      <pc:chgData name="Ido Elmakies" userId="440f0dbc-97cc-4f7e-9b53-58a6657aa0c6" providerId="ADAL" clId="{134C1223-8C7B-4487-BAFD-9B086AD7FB92}" dt="2024-05-15T10:32:50.546" v="31"/>
      <pc:docMkLst>
        <pc:docMk/>
      </pc:docMkLst>
      <pc:sldChg chg="add ord">
        <pc:chgData name="Ido Elmakies" userId="440f0dbc-97cc-4f7e-9b53-58a6657aa0c6" providerId="ADAL" clId="{134C1223-8C7B-4487-BAFD-9B086AD7FB92}" dt="2024-05-15T10:32:50.546" v="31"/>
        <pc:sldMkLst>
          <pc:docMk/>
          <pc:sldMk cId="423579729" sldId="256"/>
        </pc:sldMkLst>
      </pc:sldChg>
      <pc:sldChg chg="del modTransition modAnim">
        <pc:chgData name="Ido Elmakies" userId="440f0dbc-97cc-4f7e-9b53-58a6657aa0c6" providerId="ADAL" clId="{134C1223-8C7B-4487-BAFD-9B086AD7FB92}" dt="2024-05-15T10:32:13.768" v="28" actId="2696"/>
        <pc:sldMkLst>
          <pc:docMk/>
          <pc:sldMk cId="1966326064" sldId="256"/>
        </pc:sldMkLst>
      </pc:sldChg>
      <pc:sldChg chg="add">
        <pc:chgData name="Ido Elmakies" userId="440f0dbc-97cc-4f7e-9b53-58a6657aa0c6" providerId="ADAL" clId="{134C1223-8C7B-4487-BAFD-9B086AD7FB92}" dt="2024-05-15T10:32:11.405" v="27"/>
        <pc:sldMkLst>
          <pc:docMk/>
          <pc:sldMk cId="978531584" sldId="257"/>
        </pc:sldMkLst>
      </pc:sldChg>
      <pc:sldChg chg="del">
        <pc:chgData name="Ido Elmakies" userId="440f0dbc-97cc-4f7e-9b53-58a6657aa0c6" providerId="ADAL" clId="{134C1223-8C7B-4487-BAFD-9B086AD7FB92}" dt="2024-05-15T10:28:39.719" v="1" actId="2696"/>
        <pc:sldMkLst>
          <pc:docMk/>
          <pc:sldMk cId="329873991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18D0-FD26-15B5-E0D5-4D110437F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8137B-7774-F2AC-DC2C-1E02F2F0E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6BEF-389D-019D-9D62-3E0C2D59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0C79-2BC0-1048-FF96-90B9F3D9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F861-BD3E-C1F6-48AB-A3D5B6B6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616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086-C190-BAED-C068-30DECD65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5CC79-EFC2-9A6D-71FB-69AFDF833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10AD-FD83-715A-8887-829977D4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E908-9892-9894-3587-228D205D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D927-26EA-1BA1-B82D-7666409D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4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2DA15-74E8-A808-1295-4EE317EA9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AF9E1-C9E6-B963-83CA-2572CD0D2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B6C2-B540-432B-0618-AEAB84C4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3B05-FA76-21C3-6A4F-1C3710BF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839C-FDDD-8EDF-D3B7-27D5CA6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634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F2D1-CDCA-866C-DBB5-A01D4EA6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73CB-8C53-6B2F-AA15-878016FA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A5E6-0946-E23B-5B18-7460AECD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BF60-611C-196D-6D51-97A4AB02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983E-11F8-8501-119A-029594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03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7F02-B8C2-E116-92A4-7991419D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EB23-97C4-8771-200C-9A857AF4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889F-E5AC-9D43-0296-02A1D0BD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2935-A665-935A-D2D8-DD90FA4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3190-1B29-A4E4-F132-B23EABFB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081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C893-00FC-5F91-7035-2E26A89C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D0E1-1B9C-3A05-CFCB-138C879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B76DC-84C0-1805-D091-C35BC853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A7DF3-AEA3-FE39-57D1-8B6C1CA9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9C5B4-1E17-D02A-ADD3-2EA71557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9F915-84AF-7DBA-80D1-3A66860A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20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EAB-487A-11DC-3731-A5DA0B48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6566-9E7D-69A3-6CE6-EEF96850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0C703-12FE-09D1-929B-58BA9109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3B87-ECD2-3E03-EA98-ADEF9AD27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C2DB9-25DB-5B17-CC8C-13A4C526C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FC93C-1202-E9B3-68FD-BA7851AD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503B3-E772-3C4B-32C6-94DF7802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D85F6-8503-8496-814C-067BFD8E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2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32D9-3DB1-F1D9-88A7-D365AB38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120B4-0B16-BD55-56FB-360AAE19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CE81-5026-8AB0-E788-6A606C33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72133-3230-591B-F853-7BDBF139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56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7E907-FACA-3856-1BAF-0CFF5BE4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7F992-F784-CC2E-53AC-027D964B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EDF95-33C6-9AE7-AF52-9FCE6A9F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09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1E93-EC01-513E-3818-9CEFC05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42CF-167B-BAE2-77DB-28A5E32E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F3E10-EE92-7C99-FAF4-AFE5068F9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943D7-D74F-CE4F-BC31-E99FFBB6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3EF81-5ED5-AF6E-57A9-D462410D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C11C2-B1BE-89D3-A005-99F4DC2D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41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10E-5F1D-5CD3-89E8-17BD7B6B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A4C3B-9916-2BA9-DD5B-F7EBD8DB1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CEE1D-4B11-2C8C-ADF7-D416016DB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96FA-3A92-5F3A-4FA4-A0E4BAE2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4057-E8EF-C85D-0ECD-ACAE371B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ECF5A-202C-F499-A658-E9690F4D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96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FA5B9-A2DE-4E48-8B0A-BBC21C7E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78251-DE65-1E61-7D61-DCAF28E7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B6C8-9BFC-BD0F-AAC4-32071C67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D4A8D-CC9E-4160-8E1E-E87EA4360A16}" type="datetimeFigureOut">
              <a:rPr lang="he-IL" smtClean="0"/>
              <a:t>ז'/אייר/תשפ"ד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51B9-3ED5-FD2F-8A00-E604C5B9E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5EA0-E30C-6DAB-16BF-E0AFD5B57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681CF-778A-431C-9CCD-F1B7C5554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56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08623A-96D0-B2CF-07C0-51275D84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CF1733-542F-249D-8A9C-EBBDCC4BAB27}"/>
              </a:ext>
            </a:extLst>
          </p:cNvPr>
          <p:cNvSpPr/>
          <p:nvPr/>
        </p:nvSpPr>
        <p:spPr>
          <a:xfrm>
            <a:off x="1491694" y="616020"/>
            <a:ext cx="9208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Welcome to the maze runner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F6B54-AA6A-7046-D356-6E601717AB87}"/>
              </a:ext>
            </a:extLst>
          </p:cNvPr>
          <p:cNvSpPr/>
          <p:nvPr/>
        </p:nvSpPr>
        <p:spPr>
          <a:xfrm>
            <a:off x="1491694" y="2882988"/>
            <a:ext cx="8932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Find a way out, </a:t>
            </a:r>
          </a:p>
          <a:p>
            <a:pPr algn="ctr"/>
            <a:r>
              <a:rPr lang="en-US" sz="5400" b="1" dirty="0">
                <a:ln w="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but don't reveal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357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7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08623A-96D0-B2CF-07C0-51275D84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C66A2-1375-0B6C-4B08-0CD7BF78C880}"/>
              </a:ext>
            </a:extLst>
          </p:cNvPr>
          <p:cNvSpPr txBox="1"/>
          <p:nvPr/>
        </p:nvSpPr>
        <p:spPr>
          <a:xfrm>
            <a:off x="807116" y="1351508"/>
            <a:ext cx="10577767" cy="3477875"/>
          </a:xfrm>
          <a:prstGeom prst="rect">
            <a:avLst/>
          </a:prstGeom>
          <a:noFill/>
          <a:effectLst>
            <a:softEdge rad="12700"/>
          </a:effectLst>
        </p:spPr>
        <p:txBody>
          <a:bodyPr wrap="none" rtlCol="1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In this game, you enter a maze.</a:t>
            </a:r>
          </a:p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You represent a character of your choice.</a:t>
            </a:r>
          </a:p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Messages sent by hostile parties will try</a:t>
            </a:r>
          </a:p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to obtain information about your character.</a:t>
            </a:r>
          </a:p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Do not cooperate!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03CF60-97E9-9652-6037-A32EFDD913D8}"/>
              </a:ext>
            </a:extLst>
          </p:cNvPr>
          <p:cNvSpPr/>
          <p:nvPr/>
        </p:nvSpPr>
        <p:spPr>
          <a:xfrm>
            <a:off x="2965327" y="2281535"/>
            <a:ext cx="604364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accent1"/>
                </a:solidFill>
                <a:latin typeface="Berlin Sans FB" panose="020E0602020502020306" pitchFamily="34" charset="0"/>
              </a:rPr>
              <a:t>Good luck!!!</a:t>
            </a:r>
            <a:endParaRPr lang="he-IL" sz="8000" b="1" dirty="0">
              <a:ln w="0"/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xit" presetSubtype="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Berlin Sans FB</vt:lpstr>
      <vt:lpstr>Bernard MT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Elmakies</dc:creator>
  <cp:lastModifiedBy>Ido Elmakies</cp:lastModifiedBy>
  <cp:revision>1</cp:revision>
  <dcterms:created xsi:type="dcterms:W3CDTF">2024-05-15T09:31:35Z</dcterms:created>
  <dcterms:modified xsi:type="dcterms:W3CDTF">2024-05-15T10:32:53Z</dcterms:modified>
</cp:coreProperties>
</file>