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D7C3"/>
    <a:srgbClr val="182B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1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8A608F-D5AD-4FA5-A0A2-BE6EA14D5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2B4C080-237F-4FA2-85C6-FB1839B04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A43AFBE-A94F-45E3-917C-F9FD0552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B16F-E46B-47FB-B527-28563410DCA2}" type="datetimeFigureOut">
              <a:rPr lang="he-IL" smtClean="0"/>
              <a:t>ז'/סיון/תשפ"ב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6552906-7864-4A64-B67F-49DAC53A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3C83804-EB3E-420A-A9D7-F34B7804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2596-20DB-4260-9C00-19D3EC63CF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583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2442E6-2358-415B-BA5D-0D410DFD0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DD5F3C3-6F6F-4A8B-B2F0-D0628CB72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1AD612F-B823-4E4D-A3B7-FA215C58D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B16F-E46B-47FB-B527-28563410DCA2}" type="datetimeFigureOut">
              <a:rPr lang="he-IL" smtClean="0"/>
              <a:t>ז'/סיון/תשפ"ב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E592CDB-2903-4C60-A774-B981A7FB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7B867F0-2E2A-4F84-A84C-A2C27ADF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2596-20DB-4260-9C00-19D3EC63CF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510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8B28E60-AC80-45DD-A059-E0D5FBD2F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92F3B8A-B27D-4832-A4A3-6BA8E57E8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8873827-0105-4D06-8642-FA38BC99C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B16F-E46B-47FB-B527-28563410DCA2}" type="datetimeFigureOut">
              <a:rPr lang="he-IL" smtClean="0"/>
              <a:t>ז'/סיון/תשפ"ב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D90A49D-33F8-49E0-882C-580027D6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19B5880-66C7-4FDA-94A5-3211F1D0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2596-20DB-4260-9C00-19D3EC63CF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687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FB06B9-7AA0-4DA3-8218-541732BE2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64A76AA-9BD7-4963-A40F-13007D97F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491934F-591A-47FA-AECF-471E7040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B16F-E46B-47FB-B527-28563410DCA2}" type="datetimeFigureOut">
              <a:rPr lang="he-IL" smtClean="0"/>
              <a:t>ז'/סיון/תשפ"ב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0C368C1-E253-4FA0-B660-B51AE00F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5337192-FA7A-4BD6-BAEA-C329938E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2596-20DB-4260-9C00-19D3EC63CF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867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B2AE168-77BC-47F9-8A9F-2ABDF4D3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6716CCB-B52E-4FE4-AC26-B7F578CD6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392A9B8-D16B-4069-9720-4A28877D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B16F-E46B-47FB-B527-28563410DCA2}" type="datetimeFigureOut">
              <a:rPr lang="he-IL" smtClean="0"/>
              <a:t>ז'/סיון/תשפ"ב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621AC2E-EC02-4AD2-B850-C42E35F5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30C29F5-ABBF-4F90-B1A4-2CBC7101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2596-20DB-4260-9C00-19D3EC63CF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018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16549C-9D21-457A-A8E8-CC5ED7B2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8AE77E-184D-4CB4-AFFD-4F45FC050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D18F70C-A950-43AC-9672-A8C46A180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A6A5C58-6C44-4EDE-9861-459D67C6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B16F-E46B-47FB-B527-28563410DCA2}" type="datetimeFigureOut">
              <a:rPr lang="he-IL" smtClean="0"/>
              <a:t>ז'/סיון/תשפ"ב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3072A99-6E25-4F95-89BE-4AFC8E1B8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4FC4CD8-BC01-4D24-8249-E5454026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2596-20DB-4260-9C00-19D3EC63CF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653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2DE22D-E686-4A03-974A-A691DA0BB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0A27633-0A34-4242-8C78-41B10679A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ED4FEB6-4E8C-4B87-8EAE-81128C1DC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317471A-2757-4E85-801D-1F47541EA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50806FF-8603-42C7-B33C-8B950C5ED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B1C897E-80A0-4AC7-8965-ADE9E53A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B16F-E46B-47FB-B527-28563410DCA2}" type="datetimeFigureOut">
              <a:rPr lang="he-IL" smtClean="0"/>
              <a:t>ז'/סיון/תשפ"ב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B343840-DADD-48C5-818B-2CFBCBC4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E393DBF1-7669-4655-9D16-B964C561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2596-20DB-4260-9C00-19D3EC63CF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195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1EC431-0C2D-4622-9430-51E50171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D05E0CC-0B30-43F2-9BBF-FDB60E07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B16F-E46B-47FB-B527-28563410DCA2}" type="datetimeFigureOut">
              <a:rPr lang="he-IL" smtClean="0"/>
              <a:t>ז'/סיון/תשפ"ב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E6DA2A0-2AEF-49F0-ABEB-DE2BD410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9E89F90-A766-4892-9C30-FFB7DBB5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2596-20DB-4260-9C00-19D3EC63CF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934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BFE29DE-9F44-46FE-8596-E85FF1C7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B16F-E46B-47FB-B527-28563410DCA2}" type="datetimeFigureOut">
              <a:rPr lang="he-IL" smtClean="0"/>
              <a:t>ז'/סיון/תשפ"ב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E317F952-1876-47C9-A584-065F9847F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10BCE2A-69F2-4D4B-94BB-70F0B99F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2596-20DB-4260-9C00-19D3EC63CF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857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660FB2-7127-4646-8E6C-F6A4FEEED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A067610-F8DF-4F3C-8147-F6F3EF395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72AC0BC-F449-45FD-BF56-F8A9EFFDE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4BF60F6-649F-4616-A4B9-67B388F9B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B16F-E46B-47FB-B527-28563410DCA2}" type="datetimeFigureOut">
              <a:rPr lang="he-IL" smtClean="0"/>
              <a:t>ז'/סיון/תשפ"ב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0300138-B443-4F6A-B6C9-33B2AC84F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1128871-D2DC-407D-B91D-86F89B4E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2596-20DB-4260-9C00-19D3EC63CF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002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05DED0-DF00-44B7-95FC-0DCD7101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E267847-9870-48B0-8552-B701A8F87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C0E0622-5EE3-4FAF-967C-16C10829C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C2CA6C4-9B11-409F-8754-BFB1E22A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B16F-E46B-47FB-B527-28563410DCA2}" type="datetimeFigureOut">
              <a:rPr lang="he-IL" smtClean="0"/>
              <a:t>ז'/סיון/תשפ"ב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88BFE25-9B6C-4802-AC1E-89B54D16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6D85CB4-29CB-405D-9EF5-EFCD589B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62596-20DB-4260-9C00-19D3EC63CF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580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DA9C7D6-9A50-42A2-8EB1-939932A4A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31BB5EE-7ADC-46BF-9AA3-93918E574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A2AAE95-A001-43D4-9C50-39AF0D5C8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FB16F-E46B-47FB-B527-28563410DCA2}" type="datetimeFigureOut">
              <a:rPr lang="he-IL" smtClean="0"/>
              <a:t>ז'/סיון/תשפ"ב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10A7DB5-9D22-4719-81F6-06CEADA92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9EC3C20-5B2E-46BD-839A-BE15F79AB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62596-20DB-4260-9C00-19D3EC63CF5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724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F59D38DE-B206-4D58-ACF1-E9CBEC28FDB5}"/>
              </a:ext>
            </a:extLst>
          </p:cNvPr>
          <p:cNvCxnSpPr>
            <a:cxnSpLocks/>
          </p:cNvCxnSpPr>
          <p:nvPr/>
        </p:nvCxnSpPr>
        <p:spPr>
          <a:xfrm>
            <a:off x="6769357" y="1655009"/>
            <a:ext cx="485192" cy="563729"/>
          </a:xfrm>
          <a:prstGeom prst="straightConnector1">
            <a:avLst/>
          </a:prstGeom>
          <a:ln>
            <a:solidFill>
              <a:srgbClr val="182B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59AB9B72-E504-4327-91E8-05D28C0CF6AB}"/>
              </a:ext>
            </a:extLst>
          </p:cNvPr>
          <p:cNvCxnSpPr>
            <a:cxnSpLocks/>
          </p:cNvCxnSpPr>
          <p:nvPr/>
        </p:nvCxnSpPr>
        <p:spPr>
          <a:xfrm>
            <a:off x="6263754" y="1628965"/>
            <a:ext cx="0" cy="587054"/>
          </a:xfrm>
          <a:prstGeom prst="straightConnector1">
            <a:avLst/>
          </a:prstGeom>
          <a:ln>
            <a:solidFill>
              <a:srgbClr val="182B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250DCC61-B52D-4349-A458-3374E6EAFAF7}"/>
              </a:ext>
            </a:extLst>
          </p:cNvPr>
          <p:cNvSpPr/>
          <p:nvPr/>
        </p:nvSpPr>
        <p:spPr>
          <a:xfrm>
            <a:off x="5561044" y="1250302"/>
            <a:ext cx="1450909" cy="37866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82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b="1" dirty="0">
                <a:solidFill>
                  <a:srgbClr val="89D7C3"/>
                </a:solidFill>
              </a:rPr>
              <a:t>כניסה</a:t>
            </a:r>
            <a:r>
              <a:rPr lang="he-IL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he-IL" sz="1600" b="1" dirty="0">
                <a:solidFill>
                  <a:srgbClr val="89D7C3"/>
                </a:solidFill>
              </a:rPr>
              <a:t>למערכת</a:t>
            </a: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A1FAAEFF-CC13-460B-966B-461303D5DDF3}"/>
              </a:ext>
            </a:extLst>
          </p:cNvPr>
          <p:cNvSpPr/>
          <p:nvPr/>
        </p:nvSpPr>
        <p:spPr>
          <a:xfrm>
            <a:off x="7011953" y="2258007"/>
            <a:ext cx="1166328" cy="37866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82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b="1" dirty="0">
                <a:solidFill>
                  <a:srgbClr val="89D7C3"/>
                </a:solidFill>
              </a:rPr>
              <a:t>התחברות</a:t>
            </a:r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CAB5978D-066F-47CC-9455-50D083118F3C}"/>
              </a:ext>
            </a:extLst>
          </p:cNvPr>
          <p:cNvSpPr/>
          <p:nvPr/>
        </p:nvSpPr>
        <p:spPr>
          <a:xfrm>
            <a:off x="5657846" y="2258007"/>
            <a:ext cx="1166328" cy="37866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82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b="1" dirty="0">
                <a:solidFill>
                  <a:srgbClr val="89D7C3"/>
                </a:solidFill>
              </a:rPr>
              <a:t>הרשמה</a:t>
            </a:r>
          </a:p>
        </p:txBody>
      </p: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7FD7D19F-48C8-430A-8EF8-9AED53A5ECC2}"/>
              </a:ext>
            </a:extLst>
          </p:cNvPr>
          <p:cNvCxnSpPr>
            <a:cxnSpLocks/>
          </p:cNvCxnSpPr>
          <p:nvPr/>
        </p:nvCxnSpPr>
        <p:spPr>
          <a:xfrm>
            <a:off x="7595117" y="2636670"/>
            <a:ext cx="0" cy="563729"/>
          </a:xfrm>
          <a:prstGeom prst="straightConnector1">
            <a:avLst/>
          </a:prstGeom>
          <a:ln>
            <a:solidFill>
              <a:srgbClr val="182B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43847D31-7C8C-4A95-8386-3485177EB2B6}"/>
              </a:ext>
            </a:extLst>
          </p:cNvPr>
          <p:cNvSpPr/>
          <p:nvPr/>
        </p:nvSpPr>
        <p:spPr>
          <a:xfrm>
            <a:off x="7011953" y="3239668"/>
            <a:ext cx="1166328" cy="37866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82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b="1" dirty="0">
                <a:solidFill>
                  <a:srgbClr val="89D7C3"/>
                </a:solidFill>
              </a:rPr>
              <a:t>הכנס מייל וסיסמה</a:t>
            </a:r>
          </a:p>
        </p:txBody>
      </p: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C27F60DF-2B84-4323-9A7F-A3E39A60B4DA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241010" y="2636670"/>
            <a:ext cx="0" cy="563729"/>
          </a:xfrm>
          <a:prstGeom prst="straightConnector1">
            <a:avLst/>
          </a:prstGeom>
          <a:ln>
            <a:solidFill>
              <a:srgbClr val="182B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2C68E4DC-220A-4688-B61C-B33152F13EC3}"/>
              </a:ext>
            </a:extLst>
          </p:cNvPr>
          <p:cNvSpPr/>
          <p:nvPr/>
        </p:nvSpPr>
        <p:spPr>
          <a:xfrm>
            <a:off x="5657846" y="3239668"/>
            <a:ext cx="1166328" cy="37866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82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b="1" dirty="0">
                <a:solidFill>
                  <a:srgbClr val="89D7C3"/>
                </a:solidFill>
              </a:rPr>
              <a:t>הכנס פרטים אישיים</a:t>
            </a:r>
          </a:p>
        </p:txBody>
      </p:sp>
      <p:cxnSp>
        <p:nvCxnSpPr>
          <p:cNvPr id="26" name="מחבר חץ ישר 25">
            <a:extLst>
              <a:ext uri="{FF2B5EF4-FFF2-40B4-BE49-F238E27FC236}">
                <a16:creationId xmlns:a16="http://schemas.microsoft.com/office/drawing/2014/main" id="{F3996DB9-E78D-4E71-BCD6-70399E64B1B3}"/>
              </a:ext>
            </a:extLst>
          </p:cNvPr>
          <p:cNvCxnSpPr>
            <a:cxnSpLocks/>
          </p:cNvCxnSpPr>
          <p:nvPr/>
        </p:nvCxnSpPr>
        <p:spPr>
          <a:xfrm flipH="1">
            <a:off x="5215083" y="1628965"/>
            <a:ext cx="543069" cy="563728"/>
          </a:xfrm>
          <a:prstGeom prst="straightConnector1">
            <a:avLst/>
          </a:prstGeom>
          <a:ln>
            <a:solidFill>
              <a:srgbClr val="182B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27024AFB-398C-48C3-A60B-9792514A5F18}"/>
              </a:ext>
            </a:extLst>
          </p:cNvPr>
          <p:cNvSpPr/>
          <p:nvPr/>
        </p:nvSpPr>
        <p:spPr>
          <a:xfrm>
            <a:off x="4304906" y="2258006"/>
            <a:ext cx="1166328" cy="37866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82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b="1" dirty="0">
                <a:solidFill>
                  <a:srgbClr val="89D7C3"/>
                </a:solidFill>
              </a:rPr>
              <a:t>העלאת תמונת נעדר</a:t>
            </a:r>
          </a:p>
        </p:txBody>
      </p:sp>
      <p:cxnSp>
        <p:nvCxnSpPr>
          <p:cNvPr id="34" name="מחבר חץ ישר 33">
            <a:extLst>
              <a:ext uri="{FF2B5EF4-FFF2-40B4-BE49-F238E27FC236}">
                <a16:creationId xmlns:a16="http://schemas.microsoft.com/office/drawing/2014/main" id="{74DD217F-5212-4A04-8686-75E3925C44C0}"/>
              </a:ext>
            </a:extLst>
          </p:cNvPr>
          <p:cNvCxnSpPr>
            <a:cxnSpLocks/>
          </p:cNvCxnSpPr>
          <p:nvPr/>
        </p:nvCxnSpPr>
        <p:spPr>
          <a:xfrm>
            <a:off x="4888070" y="2636670"/>
            <a:ext cx="0" cy="563729"/>
          </a:xfrm>
          <a:prstGeom prst="straightConnector1">
            <a:avLst/>
          </a:prstGeom>
          <a:ln>
            <a:solidFill>
              <a:srgbClr val="182B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מלבן: פינות מעוגלות 34">
            <a:extLst>
              <a:ext uri="{FF2B5EF4-FFF2-40B4-BE49-F238E27FC236}">
                <a16:creationId xmlns:a16="http://schemas.microsoft.com/office/drawing/2014/main" id="{F40C747F-AD06-410E-A90A-CE73BF11F088}"/>
              </a:ext>
            </a:extLst>
          </p:cNvPr>
          <p:cNvSpPr/>
          <p:nvPr/>
        </p:nvSpPr>
        <p:spPr>
          <a:xfrm>
            <a:off x="4303739" y="3239668"/>
            <a:ext cx="1166328" cy="37866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82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b="1" dirty="0">
                <a:solidFill>
                  <a:srgbClr val="89D7C3"/>
                </a:solidFill>
              </a:rPr>
              <a:t>העלה תמונה</a:t>
            </a:r>
          </a:p>
        </p:txBody>
      </p:sp>
      <p:cxnSp>
        <p:nvCxnSpPr>
          <p:cNvPr id="36" name="מחבר חץ ישר 35">
            <a:extLst>
              <a:ext uri="{FF2B5EF4-FFF2-40B4-BE49-F238E27FC236}">
                <a16:creationId xmlns:a16="http://schemas.microsoft.com/office/drawing/2014/main" id="{1A98013A-7491-4BCD-8B01-09393F97F3BC}"/>
              </a:ext>
            </a:extLst>
          </p:cNvPr>
          <p:cNvCxnSpPr>
            <a:cxnSpLocks/>
          </p:cNvCxnSpPr>
          <p:nvPr/>
        </p:nvCxnSpPr>
        <p:spPr>
          <a:xfrm>
            <a:off x="4886903" y="3618331"/>
            <a:ext cx="0" cy="563729"/>
          </a:xfrm>
          <a:prstGeom prst="straightConnector1">
            <a:avLst/>
          </a:prstGeom>
          <a:ln>
            <a:solidFill>
              <a:srgbClr val="182B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7AC9E421-B201-4FAA-AED1-86937D388641}"/>
              </a:ext>
            </a:extLst>
          </p:cNvPr>
          <p:cNvSpPr/>
          <p:nvPr/>
        </p:nvSpPr>
        <p:spPr>
          <a:xfrm>
            <a:off x="4303739" y="4221330"/>
            <a:ext cx="1166328" cy="37866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82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b="1" dirty="0">
                <a:solidFill>
                  <a:srgbClr val="89D7C3"/>
                </a:solidFill>
              </a:rPr>
              <a:t>החיפוש מתבצע</a:t>
            </a:r>
          </a:p>
        </p:txBody>
      </p: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B85B703D-C296-4685-9D40-835D2C84B13C}"/>
              </a:ext>
            </a:extLst>
          </p:cNvPr>
          <p:cNvCxnSpPr>
            <a:cxnSpLocks/>
          </p:cNvCxnSpPr>
          <p:nvPr/>
        </p:nvCxnSpPr>
        <p:spPr>
          <a:xfrm>
            <a:off x="5038531" y="4599993"/>
            <a:ext cx="485192" cy="563729"/>
          </a:xfrm>
          <a:prstGeom prst="straightConnector1">
            <a:avLst/>
          </a:prstGeom>
          <a:ln>
            <a:solidFill>
              <a:srgbClr val="182B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חץ ישר 38">
            <a:extLst>
              <a:ext uri="{FF2B5EF4-FFF2-40B4-BE49-F238E27FC236}">
                <a16:creationId xmlns:a16="http://schemas.microsoft.com/office/drawing/2014/main" id="{2A11CE2C-CA11-4E55-8E33-FBA7FE4F9431}"/>
              </a:ext>
            </a:extLst>
          </p:cNvPr>
          <p:cNvCxnSpPr>
            <a:cxnSpLocks/>
          </p:cNvCxnSpPr>
          <p:nvPr/>
        </p:nvCxnSpPr>
        <p:spPr>
          <a:xfrm flipH="1">
            <a:off x="4128066" y="4599993"/>
            <a:ext cx="543069" cy="563728"/>
          </a:xfrm>
          <a:prstGeom prst="straightConnector1">
            <a:avLst/>
          </a:prstGeom>
          <a:ln>
            <a:solidFill>
              <a:srgbClr val="182B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מלבן: פינות מעוגלות 39">
            <a:extLst>
              <a:ext uri="{FF2B5EF4-FFF2-40B4-BE49-F238E27FC236}">
                <a16:creationId xmlns:a16="http://schemas.microsoft.com/office/drawing/2014/main" id="{AB86C704-BED5-48FC-B4AA-8EFA68553B05}"/>
              </a:ext>
            </a:extLst>
          </p:cNvPr>
          <p:cNvSpPr/>
          <p:nvPr/>
        </p:nvSpPr>
        <p:spPr>
          <a:xfrm>
            <a:off x="3392449" y="5182383"/>
            <a:ext cx="1166328" cy="37866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82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b="1" dirty="0">
                <a:solidFill>
                  <a:srgbClr val="89D7C3"/>
                </a:solidFill>
              </a:rPr>
              <a:t>לא נמצאה התאמה</a:t>
            </a:r>
          </a:p>
        </p:txBody>
      </p:sp>
      <p:sp>
        <p:nvSpPr>
          <p:cNvPr id="41" name="מלבן: פינות מעוגלות 40">
            <a:extLst>
              <a:ext uri="{FF2B5EF4-FFF2-40B4-BE49-F238E27FC236}">
                <a16:creationId xmlns:a16="http://schemas.microsoft.com/office/drawing/2014/main" id="{5A80CF82-4D5D-4A01-AC2B-8A33FB4D0F90}"/>
              </a:ext>
            </a:extLst>
          </p:cNvPr>
          <p:cNvSpPr/>
          <p:nvPr/>
        </p:nvSpPr>
        <p:spPr>
          <a:xfrm>
            <a:off x="5086054" y="5182383"/>
            <a:ext cx="1166328" cy="37866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82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b="1" dirty="0">
                <a:solidFill>
                  <a:srgbClr val="89D7C3"/>
                </a:solidFill>
              </a:rPr>
              <a:t>נמצאה התאמה</a:t>
            </a:r>
          </a:p>
        </p:txBody>
      </p: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F74211C2-EA09-8C8B-679A-146BB6985192}"/>
              </a:ext>
            </a:extLst>
          </p:cNvPr>
          <p:cNvCxnSpPr>
            <a:cxnSpLocks/>
          </p:cNvCxnSpPr>
          <p:nvPr/>
        </p:nvCxnSpPr>
        <p:spPr>
          <a:xfrm>
            <a:off x="5642295" y="5580883"/>
            <a:ext cx="0" cy="390709"/>
          </a:xfrm>
          <a:prstGeom prst="straightConnector1">
            <a:avLst/>
          </a:prstGeom>
          <a:ln>
            <a:solidFill>
              <a:srgbClr val="182B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223292A3-DF88-5119-1C5D-E0D45C01B34D}"/>
              </a:ext>
            </a:extLst>
          </p:cNvPr>
          <p:cNvSpPr/>
          <p:nvPr/>
        </p:nvSpPr>
        <p:spPr>
          <a:xfrm>
            <a:off x="5086054" y="5984820"/>
            <a:ext cx="1166328" cy="37866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82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b="1" dirty="0">
                <a:solidFill>
                  <a:srgbClr val="89D7C3"/>
                </a:solidFill>
              </a:rPr>
              <a:t>החזרת טופס יצירת קשר</a:t>
            </a:r>
          </a:p>
        </p:txBody>
      </p:sp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id="{BA8363A7-45EB-C727-7CF7-79045A631E8A}"/>
              </a:ext>
            </a:extLst>
          </p:cNvPr>
          <p:cNvCxnSpPr>
            <a:cxnSpLocks/>
          </p:cNvCxnSpPr>
          <p:nvPr/>
        </p:nvCxnSpPr>
        <p:spPr>
          <a:xfrm flipH="1">
            <a:off x="7254549" y="3618329"/>
            <a:ext cx="327152" cy="563731"/>
          </a:xfrm>
          <a:prstGeom prst="straightConnector1">
            <a:avLst/>
          </a:prstGeom>
          <a:ln>
            <a:solidFill>
              <a:srgbClr val="182B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חץ ישר 31">
            <a:extLst>
              <a:ext uri="{FF2B5EF4-FFF2-40B4-BE49-F238E27FC236}">
                <a16:creationId xmlns:a16="http://schemas.microsoft.com/office/drawing/2014/main" id="{F187072E-3B25-81E6-C56F-381228360F13}"/>
              </a:ext>
            </a:extLst>
          </p:cNvPr>
          <p:cNvCxnSpPr>
            <a:cxnSpLocks/>
          </p:cNvCxnSpPr>
          <p:nvPr/>
        </p:nvCxnSpPr>
        <p:spPr>
          <a:xfrm>
            <a:off x="6264917" y="3613662"/>
            <a:ext cx="485192" cy="563729"/>
          </a:xfrm>
          <a:prstGeom prst="straightConnector1">
            <a:avLst/>
          </a:prstGeom>
          <a:ln>
            <a:solidFill>
              <a:srgbClr val="182B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D8A8CD0C-D2A7-3283-5ECF-DF1E5F82AA66}"/>
              </a:ext>
            </a:extLst>
          </p:cNvPr>
          <p:cNvSpPr/>
          <p:nvPr/>
        </p:nvSpPr>
        <p:spPr>
          <a:xfrm>
            <a:off x="6415373" y="4221330"/>
            <a:ext cx="1166328" cy="37866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82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b="1" dirty="0">
                <a:solidFill>
                  <a:srgbClr val="89D7C3"/>
                </a:solidFill>
              </a:rPr>
              <a:t>כניסה לאזור האישי</a:t>
            </a:r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BCDC6D6B-746C-1572-F25D-2BE37DC1539F}"/>
              </a:ext>
            </a:extLst>
          </p:cNvPr>
          <p:cNvSpPr/>
          <p:nvPr/>
        </p:nvSpPr>
        <p:spPr>
          <a:xfrm>
            <a:off x="6415373" y="5182382"/>
            <a:ext cx="1166328" cy="37866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82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900" b="1" dirty="0">
                <a:solidFill>
                  <a:srgbClr val="89D7C3"/>
                </a:solidFill>
              </a:rPr>
              <a:t>מילוי ועדכון טופס יצירת קשר והעלאת תמונה</a:t>
            </a:r>
          </a:p>
        </p:txBody>
      </p: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823A8747-183E-3F2D-8C6C-C1F935804AB8}"/>
              </a:ext>
            </a:extLst>
          </p:cNvPr>
          <p:cNvCxnSpPr>
            <a:cxnSpLocks/>
          </p:cNvCxnSpPr>
          <p:nvPr/>
        </p:nvCxnSpPr>
        <p:spPr>
          <a:xfrm flipH="1" flipV="1">
            <a:off x="5086054" y="2701982"/>
            <a:ext cx="1509956" cy="1861458"/>
          </a:xfrm>
          <a:prstGeom prst="straightConnector1">
            <a:avLst/>
          </a:prstGeom>
          <a:ln>
            <a:solidFill>
              <a:srgbClr val="182B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מחבר חץ ישר 42">
            <a:extLst>
              <a:ext uri="{FF2B5EF4-FFF2-40B4-BE49-F238E27FC236}">
                <a16:creationId xmlns:a16="http://schemas.microsoft.com/office/drawing/2014/main" id="{35CDF543-1981-1CE5-193E-DF7BB8B9683F}"/>
              </a:ext>
            </a:extLst>
          </p:cNvPr>
          <p:cNvCxnSpPr>
            <a:cxnSpLocks/>
          </p:cNvCxnSpPr>
          <p:nvPr/>
        </p:nvCxnSpPr>
        <p:spPr>
          <a:xfrm>
            <a:off x="6998537" y="4618654"/>
            <a:ext cx="8753" cy="513183"/>
          </a:xfrm>
          <a:prstGeom prst="straightConnector1">
            <a:avLst/>
          </a:prstGeom>
          <a:ln>
            <a:solidFill>
              <a:srgbClr val="182B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21275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36</Words>
  <Application>Microsoft Office PowerPoint</Application>
  <PresentationFormat>מסך רחב</PresentationFormat>
  <Paragraphs>13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student</dc:creator>
  <cp:lastModifiedBy>תהילה אברהמי</cp:lastModifiedBy>
  <cp:revision>6</cp:revision>
  <dcterms:created xsi:type="dcterms:W3CDTF">2022-05-10T06:49:56Z</dcterms:created>
  <dcterms:modified xsi:type="dcterms:W3CDTF">2022-06-06T17:17:18Z</dcterms:modified>
</cp:coreProperties>
</file>