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426BA2-26F8-4E74-AA93-26164B70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E2C08B-81CA-4A55-BBDF-9DEBCC41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DAC685-651C-4AD9-A8C0-06265FEF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0D223-757B-4B3A-9957-FE3F1018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8B9547-68B8-47D3-BC2C-D38AE94D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51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97C12B-3B8B-424D-AFAB-E5482D21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2354432-763D-4A74-9860-C0EA4ECB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F349B7-7CEF-4C4C-AB16-51A493F7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854211-36C0-41C8-BD95-E65656F5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DBCD53-16E5-4372-99DE-FC2F297B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66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B5AACAE-C425-4454-93ED-4CA6768E7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5A32F4C-719C-4D20-92A9-AD843EC5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D7C4CD-4ABD-42EF-932A-35FE03BC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EACD5-9B23-4A0A-BB14-9BC8686A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7C0373-A0AF-430E-BCF8-8207D27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50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DA101D-1F21-4E4D-B21E-4CF4B295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7CF66-BD5D-4D6E-8E92-CC9262EE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600586-9DF2-4313-8416-AD82B8AA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7F2D80-77B1-463B-BE6A-5B3A6B8E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1FFDE0-66E7-4054-BBF4-230E6A10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04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352C29-E5B1-4A48-A842-3BD78119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53EEF3-5230-4649-B672-68BC88FC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8B2F36-9D9E-4D56-A795-B8AA123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ABE5AA-B3EA-468A-8C9A-4875D0A7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4329049-5ACD-4B06-BF05-4FCAB191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39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A6B72-092F-48D9-B30E-962E740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345D75-4721-40B6-8E8E-A0E457662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45AF9B0-E808-4FA0-B4BD-18BC3ACF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912B52-BBFD-4CB3-8135-32AB653C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A148CC-92A9-481B-905D-2210E15D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630D8C-B67A-4953-BA19-E6C1E83C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5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838C26-C41F-44C6-A831-3597B03C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E36B6D0-4BFD-4E03-A9C3-CC0332F2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66BF969-713D-4B99-B72F-520764B3A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D599032-E21F-423D-8AAE-0CE853556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29E137C-DE8F-4D76-996E-C95A17D37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1299774-A74B-46D5-BB7B-41BDB97D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E5F9DB1-3025-4860-A397-021580FF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6BB3757-12A9-46AC-AB32-24E0C429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73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1F85E9-1192-4B5F-8D53-AF34BA0C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202312D-FA15-4101-AE7F-80356339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282B961-1756-4010-B598-9AFB938A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AE443E6-EAF7-48A1-8920-868DE3F0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287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7CA41B2-B528-49C2-A6B3-4F1CFDB3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C84F8ED-49C6-4FB3-B0E4-D05A8773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0A930F5-54BC-4E3D-B118-221C62E9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996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5D70B-9DCA-4401-812B-A34AB397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3ADEB6-D5FF-457B-BF04-DA6D142C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C02AA1-EF45-4B73-A04F-5826A71E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C5DD650-D5D3-4AD4-A4FE-1926055C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32491C-6E0C-4C24-BAEF-278F790B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D4CE94-EF53-446A-81AB-3D004F5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6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7D562A-BD3D-4AFB-97DD-028638E8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0CF1F4-5598-4860-84BF-9F45738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F6C003-CCA2-44A2-AD80-40436887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5F57BF5-8C24-4264-9E0B-F764887E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B9FF8C-76B9-45A1-8F2E-B42058A2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1F74B7-BD3A-42BF-83E5-4E629044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26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5505B16-D903-40D7-AD75-4B1ECBEE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CE19B8-56E3-4ECE-BB21-0FAA8B23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CF7CB1-2357-4E89-A1E7-E6457EF5C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6071-1D42-4FE5-9AA7-4075728A93EC}" type="datetimeFigureOut">
              <a:rPr lang="he-IL" smtClean="0"/>
              <a:t>כ"ד/אייר/תשפ"ב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456E7B-AFEC-4829-BE8E-831DF8FCF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6EF39A-1843-40C2-8806-9CEA1654A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7AD6-E30F-4183-AEC9-0B4021DB11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D93EFBF-B836-4EA9-81B0-17C1842F77AB}"/>
              </a:ext>
            </a:extLst>
          </p:cNvPr>
          <p:cNvSpPr/>
          <p:nvPr/>
        </p:nvSpPr>
        <p:spPr>
          <a:xfrm>
            <a:off x="1961804" y="1753985"/>
            <a:ext cx="3050771" cy="1928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43D49A3-BFB5-46C8-9127-AB73D723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64" y="1903873"/>
            <a:ext cx="2838450" cy="1628775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8668A2D0-50D2-4922-A476-8542CE5B30BD}"/>
              </a:ext>
            </a:extLst>
          </p:cNvPr>
          <p:cNvSpPr/>
          <p:nvPr/>
        </p:nvSpPr>
        <p:spPr>
          <a:xfrm>
            <a:off x="6734565" y="1454727"/>
            <a:ext cx="2708691" cy="955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13BA74B-183A-480E-9C9B-1205EBAF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40" y="1695796"/>
            <a:ext cx="2028825" cy="656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46049-6636-4F4F-B76D-A48CC19C7996}"/>
              </a:ext>
            </a:extLst>
          </p:cNvPr>
          <p:cNvSpPr txBox="1"/>
          <p:nvPr/>
        </p:nvSpPr>
        <p:spPr>
          <a:xfrm>
            <a:off x="1961804" y="1292318"/>
            <a:ext cx="859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/>
              <a:t>User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0360E-83A4-4331-9140-24A702E68B0D}"/>
              </a:ext>
            </a:extLst>
          </p:cNvPr>
          <p:cNvSpPr txBox="1"/>
          <p:nvPr/>
        </p:nvSpPr>
        <p:spPr>
          <a:xfrm>
            <a:off x="6734565" y="1077999"/>
            <a:ext cx="175424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/>
              <a:t>Contact form</a:t>
            </a:r>
            <a:endParaRPr lang="he-IL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53AAF-E6CD-44B6-8976-B1A22C74445D}"/>
              </a:ext>
            </a:extLst>
          </p:cNvPr>
          <p:cNvSpPr txBox="1"/>
          <p:nvPr/>
        </p:nvSpPr>
        <p:spPr>
          <a:xfrm>
            <a:off x="6734565" y="2674593"/>
            <a:ext cx="88972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/>
              <a:t>Image</a:t>
            </a:r>
            <a:endParaRPr lang="he-IL" b="1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96EAD484-743B-4C97-8483-88A438E1FDCD}"/>
              </a:ext>
            </a:extLst>
          </p:cNvPr>
          <p:cNvSpPr/>
          <p:nvPr/>
        </p:nvSpPr>
        <p:spPr>
          <a:xfrm>
            <a:off x="6734566" y="3092335"/>
            <a:ext cx="2708692" cy="955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93FFF405-AD01-40F1-BEF1-F28083D6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40" y="3127600"/>
            <a:ext cx="2525813" cy="885433"/>
          </a:xfrm>
          <a:prstGeom prst="rect">
            <a:avLst/>
          </a:prstGeom>
        </p:spPr>
      </p:pic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EA6C556-8533-49B1-8316-37C18EE7F776}"/>
              </a:ext>
            </a:extLst>
          </p:cNvPr>
          <p:cNvCxnSpPr>
            <a:endCxn id="6" idx="1"/>
          </p:cNvCxnSpPr>
          <p:nvPr/>
        </p:nvCxnSpPr>
        <p:spPr>
          <a:xfrm flipV="1">
            <a:off x="5012575" y="1932709"/>
            <a:ext cx="1721990" cy="41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7A9C8519-EF28-4280-857A-1B45C6DF5B86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8088911" y="2410691"/>
            <a:ext cx="1" cy="68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019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</Words>
  <Application>Microsoft Office PowerPoint</Application>
  <PresentationFormat>מסך רחב</PresentationFormat>
  <Paragraphs>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4</cp:revision>
  <dcterms:created xsi:type="dcterms:W3CDTF">2022-05-25T10:06:14Z</dcterms:created>
  <dcterms:modified xsi:type="dcterms:W3CDTF">2022-05-25T11:18:41Z</dcterms:modified>
</cp:coreProperties>
</file>