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3DE93-AB0D-4684-8699-565720A82BEE}" v="994" dt="2021-04-22T15:32:2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уридинов Артём" userId="1a647fe9898575dc" providerId="Windows Live" clId="Web-{6D13DE93-AB0D-4684-8699-565720A82BEE}"/>
    <pc:docChg chg="addSld modSld addMainMaster delMainMaster">
      <pc:chgData name="Нуридинов Артём" userId="1a647fe9898575dc" providerId="Windows Live" clId="Web-{6D13DE93-AB0D-4684-8699-565720A82BEE}" dt="2021-04-22T15:32:28.455" v="632" actId="20577"/>
      <pc:docMkLst>
        <pc:docMk/>
      </pc:docMkLst>
      <pc:sldChg chg="addSp modSp mod setBg modClrScheme chgLayout">
        <pc:chgData name="Нуридинов Артём" userId="1a647fe9898575dc" providerId="Windows Live" clId="Web-{6D13DE93-AB0D-4684-8699-565720A82BEE}" dt="2021-04-22T14:30:44.090" v="23" actId="20577"/>
        <pc:sldMkLst>
          <pc:docMk/>
          <pc:sldMk cId="1351651579" sldId="256"/>
        </pc:sldMkLst>
        <pc:spChg chg="mod">
          <ac:chgData name="Нуридинов Артём" userId="1a647fe9898575dc" providerId="Windows Live" clId="Web-{6D13DE93-AB0D-4684-8699-565720A82BEE}" dt="2021-04-22T14:30:24.231" v="1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Нуридинов Артём" userId="1a647fe9898575dc" providerId="Windows Live" clId="Web-{6D13DE93-AB0D-4684-8699-565720A82BEE}" dt="2021-04-22T14:30:44.090" v="2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Нуридинов Артём" userId="1a647fe9898575dc" providerId="Windows Live" clId="Web-{6D13DE93-AB0D-4684-8699-565720A82BEE}" dt="2021-04-22T14:29:23.729" v="6"/>
          <ac:spMkLst>
            <pc:docMk/>
            <pc:sldMk cId="1351651579" sldId="256"/>
            <ac:spMk id="9" creationId="{37FDDF72-DE39-4F99-A3C1-DD9D7815D7DB}"/>
          </ac:spMkLst>
        </pc:spChg>
        <pc:spChg chg="add">
          <ac:chgData name="Нуридинов Артём" userId="1a647fe9898575dc" providerId="Windows Live" clId="Web-{6D13DE93-AB0D-4684-8699-565720A82BEE}" dt="2021-04-22T14:29:23.729" v="6"/>
          <ac:spMkLst>
            <pc:docMk/>
            <pc:sldMk cId="1351651579" sldId="256"/>
            <ac:spMk id="11" creationId="{5E4ECE80-3AD1-450C-B62A-98788F193948}"/>
          </ac:spMkLst>
        </pc:spChg>
        <pc:spChg chg="add">
          <ac:chgData name="Нуридинов Артём" userId="1a647fe9898575dc" providerId="Windows Live" clId="Web-{6D13DE93-AB0D-4684-8699-565720A82BEE}" dt="2021-04-22T14:29:23.729" v="6"/>
          <ac:spMkLst>
            <pc:docMk/>
            <pc:sldMk cId="1351651579" sldId="256"/>
            <ac:spMk id="13" creationId="{C4056FD6-9767-4B1A-ACC2-9883F6A5B86D}"/>
          </ac:spMkLst>
        </pc:spChg>
        <pc:picChg chg="add">
          <ac:chgData name="Нуридинов Артём" userId="1a647fe9898575dc" providerId="Windows Live" clId="Web-{6D13DE93-AB0D-4684-8699-565720A82BEE}" dt="2021-04-22T14:29:23.729" v="6"/>
          <ac:picMkLst>
            <pc:docMk/>
            <pc:sldMk cId="1351651579" sldId="256"/>
            <ac:picMk id="4" creationId="{5C1AA096-F933-426B-B828-395A3F3F79C3}"/>
          </ac:picMkLst>
        </pc:picChg>
      </pc:sldChg>
      <pc:sldChg chg="addSp delSp modSp new mod setBg">
        <pc:chgData name="Нуридинов Артём" userId="1a647fe9898575dc" providerId="Windows Live" clId="Web-{6D13DE93-AB0D-4684-8699-565720A82BEE}" dt="2021-04-22T15:32:28.455" v="632" actId="20577"/>
        <pc:sldMkLst>
          <pc:docMk/>
          <pc:sldMk cId="1426523817" sldId="257"/>
        </pc:sldMkLst>
        <pc:spChg chg="mod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2" creationId="{9BE9351F-2155-4D24-870B-86ADDD7C7F67}"/>
          </ac:spMkLst>
        </pc:spChg>
        <pc:spChg chg="del mod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3" creationId="{0ADBE7FE-DEBD-46BD-88D1-35C21A45C69E}"/>
          </ac:spMkLst>
        </pc:spChg>
        <pc:spChg chg="add del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8" creationId="{43A9B7B3-F171-4C25-99FC-C54250F0649B}"/>
          </ac:spMkLst>
        </pc:spChg>
        <pc:spChg chg="add del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10" creationId="{D2D5C7C5-9C27-4A61-9F57-1857D45320FD}"/>
          </ac:spMkLst>
        </pc:spChg>
        <pc:spChg chg="add del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12" creationId="{84B9546E-20BE-462C-8BE8-4EBDB46F8651}"/>
          </ac:spMkLst>
        </pc:spChg>
        <pc:spChg chg="add del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14" creationId="{DFE5D2E8-C366-48AC-97AE-18C67E4EF969}"/>
          </ac:spMkLst>
        </pc:spChg>
        <pc:spChg chg="add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20" creationId="{8651CFA9-6065-4243-AC48-858E359780B1}"/>
          </ac:spMkLst>
        </pc:spChg>
        <pc:spChg chg="add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22" creationId="{37962AE0-6A1C-4B76-9D52-10E5E6D7D3BB}"/>
          </ac:spMkLst>
        </pc:spChg>
        <pc:spChg chg="add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24" creationId="{027CAEDE-D92D-4745-8749-71019415A797}"/>
          </ac:spMkLst>
        </pc:spChg>
        <pc:spChg chg="add">
          <ac:chgData name="Нуридинов Артём" userId="1a647fe9898575dc" providerId="Windows Live" clId="Web-{6D13DE93-AB0D-4684-8699-565720A82BEE}" dt="2021-04-22T14:31:55.999" v="29"/>
          <ac:spMkLst>
            <pc:docMk/>
            <pc:sldMk cId="1426523817" sldId="257"/>
            <ac:spMk id="26" creationId="{00C96CB6-3880-40E6-A4BF-F64E7D1E4295}"/>
          </ac:spMkLst>
        </pc:spChg>
        <pc:graphicFrameChg chg="add modGraphic">
          <ac:chgData name="Нуридинов Артём" userId="1a647fe9898575dc" providerId="Windows Live" clId="Web-{6D13DE93-AB0D-4684-8699-565720A82BEE}" dt="2021-04-22T15:32:28.455" v="632" actId="20577"/>
          <ac:graphicFrameMkLst>
            <pc:docMk/>
            <pc:sldMk cId="1426523817" sldId="257"/>
            <ac:graphicFrameMk id="16" creationId="{62B505D6-B35C-4418-8986-168950BCA4D5}"/>
          </ac:graphicFrameMkLst>
        </pc:graphicFrameChg>
      </pc:sldChg>
      <pc:sldChg chg="modSp new">
        <pc:chgData name="Нуридинов Артём" userId="1a647fe9898575dc" providerId="Windows Live" clId="Web-{6D13DE93-AB0D-4684-8699-565720A82BEE}" dt="2021-04-22T15:26:22.759" v="539" actId="20577"/>
        <pc:sldMkLst>
          <pc:docMk/>
          <pc:sldMk cId="1470818904" sldId="258"/>
        </pc:sldMkLst>
        <pc:spChg chg="mod">
          <ac:chgData name="Нуридинов Артём" userId="1a647fe9898575dc" providerId="Windows Live" clId="Web-{6D13DE93-AB0D-4684-8699-565720A82BEE}" dt="2021-04-22T14:36:57.772" v="223" actId="20577"/>
          <ac:spMkLst>
            <pc:docMk/>
            <pc:sldMk cId="1470818904" sldId="258"/>
            <ac:spMk id="2" creationId="{DDD1A293-D12B-4799-93C9-08EB433A7013}"/>
          </ac:spMkLst>
        </pc:spChg>
        <pc:spChg chg="mod">
          <ac:chgData name="Нуридинов Артём" userId="1a647fe9898575dc" providerId="Windows Live" clId="Web-{6D13DE93-AB0D-4684-8699-565720A82BEE}" dt="2021-04-22T15:26:22.759" v="539" actId="20577"/>
          <ac:spMkLst>
            <pc:docMk/>
            <pc:sldMk cId="1470818904" sldId="258"/>
            <ac:spMk id="3" creationId="{D420B293-6C5E-43D0-9A59-84B5C100970E}"/>
          </ac:spMkLst>
        </pc:spChg>
      </pc:sldChg>
      <pc:sldChg chg="addSp delSp modSp new">
        <pc:chgData name="Нуридинов Артём" userId="1a647fe9898575dc" providerId="Windows Live" clId="Web-{6D13DE93-AB0D-4684-8699-565720A82BEE}" dt="2021-04-22T15:29:53.701" v="542" actId="20577"/>
        <pc:sldMkLst>
          <pc:docMk/>
          <pc:sldMk cId="2126866404" sldId="259"/>
        </pc:sldMkLst>
        <pc:spChg chg="mod">
          <ac:chgData name="Нуридинов Артём" userId="1a647fe9898575dc" providerId="Windows Live" clId="Web-{6D13DE93-AB0D-4684-8699-565720A82BEE}" dt="2021-04-22T14:39:46.354" v="282" actId="20577"/>
          <ac:spMkLst>
            <pc:docMk/>
            <pc:sldMk cId="2126866404" sldId="259"/>
            <ac:spMk id="2" creationId="{BD2D41D1-5989-4EB5-9364-03B00926E03D}"/>
          </ac:spMkLst>
        </pc:spChg>
        <pc:spChg chg="add del mod">
          <ac:chgData name="Нуридинов Артём" userId="1a647fe9898575dc" providerId="Windows Live" clId="Web-{6D13DE93-AB0D-4684-8699-565720A82BEE}" dt="2021-04-22T15:29:53.701" v="542" actId="20577"/>
          <ac:spMkLst>
            <pc:docMk/>
            <pc:sldMk cId="2126866404" sldId="259"/>
            <ac:spMk id="3" creationId="{493EF85D-E7F6-4C94-B41B-C4E6D0392914}"/>
          </ac:spMkLst>
        </pc:spChg>
        <pc:graphicFrameChg chg="add del mod ord modGraphic">
          <ac:chgData name="Нуридинов Артём" userId="1a647fe9898575dc" providerId="Windows Live" clId="Web-{6D13DE93-AB0D-4684-8699-565720A82BEE}" dt="2021-04-22T15:26:32.681" v="541"/>
          <ac:graphicFrameMkLst>
            <pc:docMk/>
            <pc:sldMk cId="2126866404" sldId="259"/>
            <ac:graphicFrameMk id="4" creationId="{79D1C10A-BE28-4A63-A327-74F70C23AE31}"/>
          </ac:graphicFrameMkLst>
        </pc:graphicFrameChg>
      </pc:sldChg>
      <pc:sldChg chg="addSp modSp new mod setBg">
        <pc:chgData name="Нуридинов Артём" userId="1a647fe9898575dc" providerId="Windows Live" clId="Web-{6D13DE93-AB0D-4684-8699-565720A82BEE}" dt="2021-04-22T15:30:01.248" v="543" actId="20577"/>
        <pc:sldMkLst>
          <pc:docMk/>
          <pc:sldMk cId="1792959418" sldId="260"/>
        </pc:sldMkLst>
        <pc:spChg chg="mod">
          <ac:chgData name="Нуридинов Артём" userId="1a647fe9898575dc" providerId="Windows Live" clId="Web-{6D13DE93-AB0D-4684-8699-565720A82BEE}" dt="2021-04-22T14:41:41.232" v="294"/>
          <ac:spMkLst>
            <pc:docMk/>
            <pc:sldMk cId="1792959418" sldId="260"/>
            <ac:spMk id="2" creationId="{DBC21262-AD04-4EEE-BFAA-DC4C1CB7F884}"/>
          </ac:spMkLst>
        </pc:spChg>
        <pc:spChg chg="mod">
          <ac:chgData name="Нуридинов Артём" userId="1a647fe9898575dc" providerId="Windows Live" clId="Web-{6D13DE93-AB0D-4684-8699-565720A82BEE}" dt="2021-04-22T15:30:01.248" v="543" actId="20577"/>
          <ac:spMkLst>
            <pc:docMk/>
            <pc:sldMk cId="1792959418" sldId="260"/>
            <ac:spMk id="3" creationId="{F73E7162-00F4-4FE6-B3FB-7B770ACD9A91}"/>
          </ac:spMkLst>
        </pc:spChg>
        <pc:spChg chg="add">
          <ac:chgData name="Нуридинов Артём" userId="1a647fe9898575dc" providerId="Windows Live" clId="Web-{6D13DE93-AB0D-4684-8699-565720A82BEE}" dt="2021-04-22T14:41:41.232" v="294"/>
          <ac:spMkLst>
            <pc:docMk/>
            <pc:sldMk cId="1792959418" sldId="260"/>
            <ac:spMk id="8" creationId="{8651CFA9-6065-4243-AC48-858E359780B1}"/>
          </ac:spMkLst>
        </pc:spChg>
        <pc:spChg chg="add">
          <ac:chgData name="Нуридинов Артём" userId="1a647fe9898575dc" providerId="Windows Live" clId="Web-{6D13DE93-AB0D-4684-8699-565720A82BEE}" dt="2021-04-22T14:41:41.232" v="294"/>
          <ac:spMkLst>
            <pc:docMk/>
            <pc:sldMk cId="1792959418" sldId="260"/>
            <ac:spMk id="10" creationId="{F8B048C4-AB77-4182-B261-2C9BE59621FF}"/>
          </ac:spMkLst>
        </pc:spChg>
        <pc:spChg chg="add">
          <ac:chgData name="Нуридинов Артём" userId="1a647fe9898575dc" providerId="Windows Live" clId="Web-{6D13DE93-AB0D-4684-8699-565720A82BEE}" dt="2021-04-22T14:41:41.232" v="294"/>
          <ac:spMkLst>
            <pc:docMk/>
            <pc:sldMk cId="1792959418" sldId="260"/>
            <ac:spMk id="12" creationId="{FF180BDB-9919-4CD2-8B7C-47E82E4E34AD}"/>
          </ac:spMkLst>
        </pc:spChg>
        <pc:spChg chg="add">
          <ac:chgData name="Нуридинов Артём" userId="1a647fe9898575dc" providerId="Windows Live" clId="Web-{6D13DE93-AB0D-4684-8699-565720A82BEE}" dt="2021-04-22T14:41:41.232" v="294"/>
          <ac:spMkLst>
            <pc:docMk/>
            <pc:sldMk cId="1792959418" sldId="260"/>
            <ac:spMk id="14" creationId="{EE536D7D-2324-4AE5-BFC2-627DFB147D43}"/>
          </ac:spMkLst>
        </pc:spChg>
      </pc:sldChg>
      <pc:sldMasterChg chg="del delSldLayout">
        <pc:chgData name="Нуридинов Артём" userId="1a647fe9898575dc" providerId="Windows Live" clId="Web-{6D13DE93-AB0D-4684-8699-565720A82BEE}" dt="2021-04-22T14:29:23.729" v="6"/>
        <pc:sldMasterMkLst>
          <pc:docMk/>
          <pc:sldMasterMk cId="3154979492" sldId="2147483648"/>
        </pc:sldMasterMkLst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Нуридинов Артём" userId="1a647fe9898575dc" providerId="Windows Live" clId="Web-{6D13DE93-AB0D-4684-8699-565720A82BEE}" dt="2021-04-22T14:29:23.729" v="6"/>
        <pc:sldMasterMkLst>
          <pc:docMk/>
          <pc:sldMasterMk cId="1401728375" sldId="2147483687"/>
        </pc:sldMasterMkLst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2467990664" sldId="2147483676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4102895792" sldId="2147483677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2319301693" sldId="2147483678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2174522732" sldId="2147483679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902564727" sldId="2147483680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2354816452" sldId="2147483681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3112702255" sldId="2147483682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3044626516" sldId="2147483683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855270459" sldId="2147483684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4040692110" sldId="2147483685"/>
          </pc:sldLayoutMkLst>
        </pc:sldLayoutChg>
        <pc:sldLayoutChg chg="add">
          <pc:chgData name="Нуридинов Артём" userId="1a647fe9898575dc" providerId="Windows Live" clId="Web-{6D13DE93-AB0D-4684-8699-565720A82BEE}" dt="2021-04-22T14:29:23.729" v="6"/>
          <pc:sldLayoutMkLst>
            <pc:docMk/>
            <pc:sldMasterMk cId="1401728375" sldId="2147483687"/>
            <pc:sldLayoutMk cId="2896930190" sldId="214748368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E0CF2-8984-4A47-93FB-A479EB7CDD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1FB52A-582F-497C-899F-BFB7F84D7D77}">
      <dgm:prSet/>
      <dgm:spPr/>
      <dgm:t>
        <a:bodyPr/>
        <a:lstStyle/>
        <a:p>
          <a:pPr rtl="0"/>
          <a:r>
            <a:rPr lang="ru-RU" dirty="0"/>
            <a:t>Название проекта:  Кулинарный сайт</a:t>
          </a:r>
        </a:p>
      </dgm:t>
    </dgm:pt>
    <dgm:pt modelId="{AFF8E349-9B5F-4A3C-912F-37C63A9769D1}" type="parTrans" cxnId="{7C99BCE3-7BB1-4B8C-B78A-40496C6962CE}">
      <dgm:prSet/>
      <dgm:spPr/>
      <dgm:t>
        <a:bodyPr/>
        <a:lstStyle/>
        <a:p>
          <a:endParaRPr lang="en-US"/>
        </a:p>
      </dgm:t>
    </dgm:pt>
    <dgm:pt modelId="{815465EB-3051-400B-A7C7-1D95BD188D5D}" type="sibTrans" cxnId="{7C99BCE3-7BB1-4B8C-B78A-40496C6962CE}">
      <dgm:prSet/>
      <dgm:spPr/>
      <dgm:t>
        <a:bodyPr/>
        <a:lstStyle/>
        <a:p>
          <a:endParaRPr lang="en-US"/>
        </a:p>
      </dgm:t>
    </dgm:pt>
    <dgm:pt modelId="{9E143F2D-1451-4866-A321-05D4AEB05661}">
      <dgm:prSet/>
      <dgm:spPr/>
      <dgm:t>
        <a:bodyPr/>
        <a:lstStyle/>
        <a:p>
          <a:pPr rtl="0"/>
          <a:r>
            <a:rPr lang="ru-RU" dirty="0"/>
            <a:t>Цель проекта:  Предоставить пользователям возможность просматривать разнообразные рецепты, а также зарегистрированные пользователи могут опубликовывать свои рецепты в неограниченном количестве.</a:t>
          </a:r>
          <a:endParaRPr lang="en-US" dirty="0"/>
        </a:p>
      </dgm:t>
    </dgm:pt>
    <dgm:pt modelId="{2BF6916A-79CA-4E6E-940E-4DA2233A2D07}" type="parTrans" cxnId="{79F05050-6288-418A-B5F7-22FCF87D70BA}">
      <dgm:prSet/>
      <dgm:spPr/>
      <dgm:t>
        <a:bodyPr/>
        <a:lstStyle/>
        <a:p>
          <a:endParaRPr lang="en-US"/>
        </a:p>
      </dgm:t>
    </dgm:pt>
    <dgm:pt modelId="{E52558C9-491D-4022-9B25-3446ADD4F59A}" type="sibTrans" cxnId="{79F05050-6288-418A-B5F7-22FCF87D70BA}">
      <dgm:prSet/>
      <dgm:spPr/>
      <dgm:t>
        <a:bodyPr/>
        <a:lstStyle/>
        <a:p>
          <a:endParaRPr lang="en-US"/>
        </a:p>
      </dgm:t>
    </dgm:pt>
    <dgm:pt modelId="{2AE8C68F-4B16-475D-AAD4-184B127AD41E}">
      <dgm:prSet/>
      <dgm:spPr/>
      <dgm:t>
        <a:bodyPr/>
        <a:lstStyle/>
        <a:p>
          <a:pPr rtl="0"/>
          <a:r>
            <a:rPr lang="ru-RU" dirty="0"/>
            <a:t>О проекте:  Данным сайтом и его функциями можно пользоваться абсолютно бесплатно и без рекламы.</a:t>
          </a:r>
        </a:p>
      </dgm:t>
    </dgm:pt>
    <dgm:pt modelId="{37D48D1D-7D49-44F6-AE31-6302D552DB58}" type="parTrans" cxnId="{C7F4402E-D218-49CC-9981-C91AC23DFCFA}">
      <dgm:prSet/>
      <dgm:spPr/>
      <dgm:t>
        <a:bodyPr/>
        <a:lstStyle/>
        <a:p>
          <a:endParaRPr lang="en-US"/>
        </a:p>
      </dgm:t>
    </dgm:pt>
    <dgm:pt modelId="{0BB3E783-1A17-4714-B281-D62B9F3EC795}" type="sibTrans" cxnId="{C7F4402E-D218-49CC-9981-C91AC23DFCFA}">
      <dgm:prSet/>
      <dgm:spPr/>
      <dgm:t>
        <a:bodyPr/>
        <a:lstStyle/>
        <a:p>
          <a:endParaRPr lang="en-US"/>
        </a:p>
      </dgm:t>
    </dgm:pt>
    <dgm:pt modelId="{0A9A8E5D-65E3-485E-BC7C-79CD337CA830}" type="pres">
      <dgm:prSet presAssocID="{434E0CF2-8984-4A47-93FB-A479EB7CDD1F}" presName="linear" presStyleCnt="0">
        <dgm:presLayoutVars>
          <dgm:animLvl val="lvl"/>
          <dgm:resizeHandles val="exact"/>
        </dgm:presLayoutVars>
      </dgm:prSet>
      <dgm:spPr/>
    </dgm:pt>
    <dgm:pt modelId="{2721C5DB-9D47-4B1C-B0E7-F69590133D4D}" type="pres">
      <dgm:prSet presAssocID="{861FB52A-582F-497C-899F-BFB7F84D7D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8111FB-A6DA-4962-AF7B-32C537C8DA1A}" type="pres">
      <dgm:prSet presAssocID="{815465EB-3051-400B-A7C7-1D95BD188D5D}" presName="spacer" presStyleCnt="0"/>
      <dgm:spPr/>
    </dgm:pt>
    <dgm:pt modelId="{34672862-41B5-49DD-A526-0BAD59DFD093}" type="pres">
      <dgm:prSet presAssocID="{9E143F2D-1451-4866-A321-05D4AEB05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623CB3-C5AC-4E6A-8D02-DDA1E2EF260D}" type="pres">
      <dgm:prSet presAssocID="{E52558C9-491D-4022-9B25-3446ADD4F59A}" presName="spacer" presStyleCnt="0"/>
      <dgm:spPr/>
    </dgm:pt>
    <dgm:pt modelId="{BDC5ADC1-0FF8-48D2-98B0-1B68B8D21243}" type="pres">
      <dgm:prSet presAssocID="{2AE8C68F-4B16-475D-AAD4-184B127AD4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F4402E-D218-49CC-9981-C91AC23DFCFA}" srcId="{434E0CF2-8984-4A47-93FB-A479EB7CDD1F}" destId="{2AE8C68F-4B16-475D-AAD4-184B127AD41E}" srcOrd="2" destOrd="0" parTransId="{37D48D1D-7D49-44F6-AE31-6302D552DB58}" sibTransId="{0BB3E783-1A17-4714-B281-D62B9F3EC795}"/>
    <dgm:cxn modelId="{79F05050-6288-418A-B5F7-22FCF87D70BA}" srcId="{434E0CF2-8984-4A47-93FB-A479EB7CDD1F}" destId="{9E143F2D-1451-4866-A321-05D4AEB05661}" srcOrd="1" destOrd="0" parTransId="{2BF6916A-79CA-4E6E-940E-4DA2233A2D07}" sibTransId="{E52558C9-491D-4022-9B25-3446ADD4F59A}"/>
    <dgm:cxn modelId="{B832B28B-36B7-42AD-BD53-6603368E59A1}" type="presOf" srcId="{434E0CF2-8984-4A47-93FB-A479EB7CDD1F}" destId="{0A9A8E5D-65E3-485E-BC7C-79CD337CA830}" srcOrd="0" destOrd="0" presId="urn:microsoft.com/office/officeart/2005/8/layout/vList2"/>
    <dgm:cxn modelId="{77505C92-0617-46E2-9682-5336E90FB26D}" type="presOf" srcId="{2AE8C68F-4B16-475D-AAD4-184B127AD41E}" destId="{BDC5ADC1-0FF8-48D2-98B0-1B68B8D21243}" srcOrd="0" destOrd="0" presId="urn:microsoft.com/office/officeart/2005/8/layout/vList2"/>
    <dgm:cxn modelId="{0593A8C8-AF6D-4006-84C7-39E59F8D32B1}" type="presOf" srcId="{861FB52A-582F-497C-899F-BFB7F84D7D77}" destId="{2721C5DB-9D47-4B1C-B0E7-F69590133D4D}" srcOrd="0" destOrd="0" presId="urn:microsoft.com/office/officeart/2005/8/layout/vList2"/>
    <dgm:cxn modelId="{2A5B13DC-6216-4436-AB34-883FAC6A01B5}" type="presOf" srcId="{9E143F2D-1451-4866-A321-05D4AEB05661}" destId="{34672862-41B5-49DD-A526-0BAD59DFD093}" srcOrd="0" destOrd="0" presId="urn:microsoft.com/office/officeart/2005/8/layout/vList2"/>
    <dgm:cxn modelId="{7C99BCE3-7BB1-4B8C-B78A-40496C6962CE}" srcId="{434E0CF2-8984-4A47-93FB-A479EB7CDD1F}" destId="{861FB52A-582F-497C-899F-BFB7F84D7D77}" srcOrd="0" destOrd="0" parTransId="{AFF8E349-9B5F-4A3C-912F-37C63A9769D1}" sibTransId="{815465EB-3051-400B-A7C7-1D95BD188D5D}"/>
    <dgm:cxn modelId="{2A836096-6AAF-4A31-8207-F80832B50CAB}" type="presParOf" srcId="{0A9A8E5D-65E3-485E-BC7C-79CD337CA830}" destId="{2721C5DB-9D47-4B1C-B0E7-F69590133D4D}" srcOrd="0" destOrd="0" presId="urn:microsoft.com/office/officeart/2005/8/layout/vList2"/>
    <dgm:cxn modelId="{3C9FA6F6-A879-4943-BFA6-52D9014B7C88}" type="presParOf" srcId="{0A9A8E5D-65E3-485E-BC7C-79CD337CA830}" destId="{428111FB-A6DA-4962-AF7B-32C537C8DA1A}" srcOrd="1" destOrd="0" presId="urn:microsoft.com/office/officeart/2005/8/layout/vList2"/>
    <dgm:cxn modelId="{8361BFBE-E6B7-4ED7-9407-4CD47B5DF63B}" type="presParOf" srcId="{0A9A8E5D-65E3-485E-BC7C-79CD337CA830}" destId="{34672862-41B5-49DD-A526-0BAD59DFD093}" srcOrd="2" destOrd="0" presId="urn:microsoft.com/office/officeart/2005/8/layout/vList2"/>
    <dgm:cxn modelId="{1C9109FA-ACB1-40FE-B7FE-B2891E8F5109}" type="presParOf" srcId="{0A9A8E5D-65E3-485E-BC7C-79CD337CA830}" destId="{C4623CB3-C5AC-4E6A-8D02-DDA1E2EF260D}" srcOrd="3" destOrd="0" presId="urn:microsoft.com/office/officeart/2005/8/layout/vList2"/>
    <dgm:cxn modelId="{0DF729B6-7FA0-4993-B4B3-D4770E353AAD}" type="presParOf" srcId="{0A9A8E5D-65E3-485E-BC7C-79CD337CA830}" destId="{BDC5ADC1-0FF8-48D2-98B0-1B68B8D212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C5DB-9D47-4B1C-B0E7-F69590133D4D}">
      <dsp:nvSpPr>
        <dsp:cNvPr id="0" name=""/>
        <dsp:cNvSpPr/>
      </dsp:nvSpPr>
      <dsp:spPr>
        <a:xfrm>
          <a:off x="0" y="587829"/>
          <a:ext cx="7003777" cy="1515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Название проекта:  Кулинарный сайт</a:t>
          </a:r>
        </a:p>
      </dsp:txBody>
      <dsp:txXfrm>
        <a:off x="73988" y="661817"/>
        <a:ext cx="6855801" cy="1367685"/>
      </dsp:txXfrm>
    </dsp:sp>
    <dsp:sp modelId="{34672862-41B5-49DD-A526-0BAD59DFD093}">
      <dsp:nvSpPr>
        <dsp:cNvPr id="0" name=""/>
        <dsp:cNvSpPr/>
      </dsp:nvSpPr>
      <dsp:spPr>
        <a:xfrm>
          <a:off x="0" y="2163971"/>
          <a:ext cx="7003777" cy="1515661"/>
        </a:xfrm>
        <a:prstGeom prst="roundRect">
          <a:avLst/>
        </a:prstGeom>
        <a:solidFill>
          <a:schemeClr val="accent2">
            <a:hueOff val="750026"/>
            <a:satOff val="-1148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Цель проекта:  Предоставить пользователям возможность просматривать разнообразные рецепты, а также зарегистрированные пользователи могут опубликовывать свои рецепты в неограниченном количестве.</a:t>
          </a:r>
          <a:endParaRPr lang="en-US" sz="2100" kern="1200" dirty="0"/>
        </a:p>
      </dsp:txBody>
      <dsp:txXfrm>
        <a:off x="73988" y="2237959"/>
        <a:ext cx="6855801" cy="1367685"/>
      </dsp:txXfrm>
    </dsp:sp>
    <dsp:sp modelId="{BDC5ADC1-0FF8-48D2-98B0-1B68B8D21243}">
      <dsp:nvSpPr>
        <dsp:cNvPr id="0" name=""/>
        <dsp:cNvSpPr/>
      </dsp:nvSpPr>
      <dsp:spPr>
        <a:xfrm>
          <a:off x="0" y="3740113"/>
          <a:ext cx="7003777" cy="1515661"/>
        </a:xfrm>
        <a:prstGeom prst="roundRect">
          <a:avLst/>
        </a:prstGeom>
        <a:solidFill>
          <a:schemeClr val="accent2">
            <a:hueOff val="1500051"/>
            <a:satOff val="-2295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 проекте:  Данным сайтом и его функциями можно пользоваться абсолютно бесплатно и без рекламы.</a:t>
          </a:r>
        </a:p>
      </dsp:txBody>
      <dsp:txXfrm>
        <a:off x="73988" y="3814101"/>
        <a:ext cx="6855801" cy="136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9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2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5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AA096-F933-426B-B828-395A3F3F7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6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  <a:cs typeface="Calibri Light"/>
              </a:rPr>
              <a:t>Проект:</a:t>
            </a:r>
            <a:r>
              <a:rPr lang="ru-RU" sz="5200" dirty="0">
                <a:cs typeface="Calibri Light"/>
              </a:rPr>
              <a:t> </a:t>
            </a:r>
            <a:r>
              <a:rPr lang="ru-RU" dirty="0" err="1"/>
              <a:t>WebServer</a:t>
            </a:r>
            <a:r>
              <a:rPr lang="ru-RU" dirty="0"/>
              <a:t> + API</a:t>
            </a:r>
            <a:endParaRPr lang="ru-RU" sz="5200" dirty="0">
              <a:solidFill>
                <a:srgbClr val="FFFFFF"/>
              </a:solidFill>
              <a:cs typeface="Calibri Light"/>
            </a:endParaRPr>
          </a:p>
          <a:p>
            <a:endParaRPr lang="ru-RU" sz="52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ru-RU" sz="2200" dirty="0">
                <a:solidFill>
                  <a:srgbClr val="FFFFFF"/>
                </a:solidFill>
              </a:rPr>
              <a:t>Автор: </a:t>
            </a:r>
            <a:r>
              <a:rPr lang="ru-RU" sz="2200" dirty="0" err="1">
                <a:solidFill>
                  <a:srgbClr val="FFFFFF"/>
                </a:solidFill>
              </a:rPr>
              <a:t>Нуридинов</a:t>
            </a:r>
            <a:r>
              <a:rPr lang="ru-RU" sz="2200" dirty="0">
                <a:solidFill>
                  <a:srgbClr val="FFFFFF"/>
                </a:solidFill>
              </a:rPr>
              <a:t> Михаил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9351F-2155-4D24-870B-86ADDD7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ВВЕДЕНИЕ</a:t>
            </a:r>
            <a:endParaRPr lang="ru-RU" dirty="0"/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62B505D6-B35C-4418-8986-168950BCA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2460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52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A293-D12B-4799-93C9-08EB433A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b="0" dirty="0"/>
          </a:p>
          <a:p>
            <a:r>
              <a:rPr lang="en-US" dirty="0" err="1"/>
              <a:t>Описание</a:t>
            </a:r>
            <a:r>
              <a:rPr lang="en-US" dirty="0"/>
              <a:t> </a:t>
            </a:r>
            <a:r>
              <a:rPr lang="en-US" dirty="0" err="1"/>
              <a:t>реализации</a:t>
            </a:r>
            <a:br>
              <a:rPr lang="en-US" dirty="0"/>
            </a:b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0B293-6C5E-43D0-9A59-84B5C100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В данном проекте было использовано множество различных конструкций, атрибутов языка программирования </a:t>
            </a:r>
            <a:r>
              <a:rPr lang="ru-RU" err="1">
                <a:ea typeface="+mn-lt"/>
                <a:cs typeface="+mn-lt"/>
              </a:rPr>
              <a:t>Python</a:t>
            </a:r>
            <a:r>
              <a:rPr lang="ru-RU" dirty="0">
                <a:ea typeface="+mn-lt"/>
                <a:cs typeface="+mn-lt"/>
              </a:rPr>
              <a:t>, а также HTML и CSS.</a:t>
            </a:r>
          </a:p>
          <a:p>
            <a:r>
              <a:rPr lang="ru-RU" dirty="0">
                <a:ea typeface="+mn-lt"/>
                <a:cs typeface="+mn-lt"/>
              </a:rPr>
              <a:t>Особенностями данного проекта заключается в несложности интерфейса сайта,  объёмности кода,  использовании сложных конструкций,  гармоничное взаимодействие атрибутов языка, </a:t>
            </a:r>
            <a:r>
              <a:rPr lang="ru-RU">
                <a:ea typeface="+mn-lt"/>
                <a:cs typeface="+mn-lt"/>
              </a:rPr>
              <a:t>высокой ‘читабельности’ кода и много другого.</a:t>
            </a:r>
            <a:endParaRPr lang="ru-RU"/>
          </a:p>
          <a:p>
            <a:r>
              <a:rPr lang="ru-RU"/>
              <a:t>Администратор сайта может редактировать данные и удалять, что не могут делать обычные пользователи. Зарегистрированные пользователи получают гарантию сохранности своих действий на сайте от чужого вмешательства.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8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D41D1-5989-4EB5-9364-03B00926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Видеообзор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EF85D-E7F6-4C94-B41B-C4E6D039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https://drive.google.com/drive/folders/13tAk0RLDsacKeGhLDWMM-hePDlOhVvtI?usp=sharing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21262-AD04-4EEE-BFAA-DC4C1CB7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E7162-00F4-4FE6-B3FB-7B770ACD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solidFill>
                  <a:schemeClr val="tx2"/>
                </a:solidFill>
                <a:ea typeface="+mn-lt"/>
                <a:cs typeface="+mn-lt"/>
              </a:rPr>
              <a:t>Достоинства сайта:  Доступность, качество и </a:t>
            </a: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удобный интерфейс.</a:t>
            </a:r>
            <a:endParaRPr lang="ru-RU" sz="1800" dirty="0">
              <a:solidFill>
                <a:schemeClr val="tx2"/>
              </a:solidFill>
            </a:endParaRPr>
          </a:p>
          <a:p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Данный проект будет в дальнейшем доработан, а также будут исправлены множество ошибок и недочётов.</a:t>
            </a:r>
            <a:br>
              <a:rPr lang="en-US" sz="1800" dirty="0"/>
            </a:b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80BDB-9919-4CD2-8B7C-47E82E4E3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36D7D-2324-4AE5-BFC2-627DFB14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0048" y="0"/>
            <a:ext cx="5711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5941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E425A"/>
      </a:accent1>
      <a:accent2>
        <a:srgbClr val="BC5330"/>
      </a:accent2>
      <a:accent3>
        <a:srgbClr val="CB9D41"/>
      </a:accent3>
      <a:accent4>
        <a:srgbClr val="A1AC2C"/>
      </a:accent4>
      <a:accent5>
        <a:srgbClr val="77B33A"/>
      </a:accent5>
      <a:accent6>
        <a:srgbClr val="3CBC30"/>
      </a:accent6>
      <a:hlink>
        <a:srgbClr val="30928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BlockprintVTI</vt:lpstr>
      <vt:lpstr>Проект: WebServer + API </vt:lpstr>
      <vt:lpstr>ВВЕДЕНИЕ</vt:lpstr>
      <vt:lpstr> Описание реализации </vt:lpstr>
      <vt:lpstr>Видеообзор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125</cp:revision>
  <dcterms:created xsi:type="dcterms:W3CDTF">2021-04-22T14:28:34Z</dcterms:created>
  <dcterms:modified xsi:type="dcterms:W3CDTF">2021-04-22T15:32:33Z</dcterms:modified>
</cp:coreProperties>
</file>