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A9E3E-7BFC-419E-86CA-A482A3ED8BAC}" v="796" dt="2022-08-18T21:26:5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уридинов Михаил" userId="4fe211f277e28d5d" providerId="Windows Live" clId="Web-{62DA9E3E-7BFC-419E-86CA-A482A3ED8BAC}"/>
    <pc:docChg chg="addSld modSld addMainMaster delMainMaster">
      <pc:chgData name="Нуридинов Михаил" userId="4fe211f277e28d5d" providerId="Windows Live" clId="Web-{62DA9E3E-7BFC-419E-86CA-A482A3ED8BAC}" dt="2022-08-18T21:26:49.782" v="795" actId="20577"/>
      <pc:docMkLst>
        <pc:docMk/>
      </pc:docMkLst>
      <pc:sldChg chg="addSp delSp modSp mod setBg modClrScheme addAnim delAnim chgLayout">
        <pc:chgData name="Нуридинов Михаил" userId="4fe211f277e28d5d" providerId="Windows Live" clId="Web-{62DA9E3E-7BFC-419E-86CA-A482A3ED8BAC}" dt="2022-08-18T20:49:28.739" v="11"/>
        <pc:sldMkLst>
          <pc:docMk/>
          <pc:sldMk cId="1351651579" sldId="256"/>
        </pc:sldMkLst>
        <pc:spChg chg="mo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Нуридинов Михаил" userId="4fe211f277e28d5d" providerId="Windows Live" clId="Web-{62DA9E3E-7BFC-419E-86CA-A482A3ED8BAC}" dt="2022-08-18T20:49:28.692" v="10"/>
          <ac:spMkLst>
            <pc:docMk/>
            <pc:sldMk cId="1351651579" sldId="256"/>
            <ac:spMk id="9" creationId="{A88F843D-1C1B-C740-AC27-E3238D0F5F47}"/>
          </ac:spMkLst>
        </pc:spChg>
        <pc:spChg chg="add del">
          <ac:chgData name="Нуридинов Михаил" userId="4fe211f277e28d5d" providerId="Windows Live" clId="Web-{62DA9E3E-7BFC-419E-86CA-A482A3ED8BAC}" dt="2022-08-18T20:49:28.692" v="10"/>
          <ac:spMkLst>
            <pc:docMk/>
            <pc:sldMk cId="1351651579" sldId="256"/>
            <ac:spMk id="11" creationId="{A21C8291-E3D5-4240-8FF4-E5213CBCC453}"/>
          </ac:spMkLst>
        </pc:spChg>
        <pc:spChg chg="add del">
          <ac:chgData name="Нуридинов Михаил" userId="4fe211f277e28d5d" providerId="Windows Live" clId="Web-{62DA9E3E-7BFC-419E-86CA-A482A3ED8BAC}" dt="2022-08-18T20:49:28.692" v="10"/>
          <ac:spMkLst>
            <pc:docMk/>
            <pc:sldMk cId="1351651579" sldId="256"/>
            <ac:spMk id="13" creationId="{08B44AFE-C181-7047-8CC9-CA00BD385EEA}"/>
          </ac:spMkLst>
        </pc:spChg>
        <pc:spChg chg="ad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15" creationId="{08C9B587-E65E-4B52-B37C-ABEBB6E87928}"/>
          </ac:spMkLst>
        </pc:spChg>
        <pc:spChg chg="ad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16" creationId="{E91DC736-0EF8-4F87-9146-EBF1D2EE4D3D}"/>
          </ac:spMkLst>
        </pc:spChg>
        <pc:spChg chg="ad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18" creationId="{097CD68E-23E3-4007-8847-CD0944C4F7BE}"/>
          </ac:spMkLst>
        </pc:spChg>
        <pc:spChg chg="add">
          <ac:chgData name="Нуридинов Михаил" userId="4fe211f277e28d5d" providerId="Windows Live" clId="Web-{62DA9E3E-7BFC-419E-86CA-A482A3ED8BAC}" dt="2022-08-18T20:49:28.739" v="11"/>
          <ac:spMkLst>
            <pc:docMk/>
            <pc:sldMk cId="1351651579" sldId="256"/>
            <ac:spMk id="19" creationId="{AF2F604E-43BE-4DC3-B983-E071523364F8}"/>
          </ac:spMkLst>
        </pc:spChg>
        <pc:picChg chg="add del">
          <ac:chgData name="Нуридинов Михаил" userId="4fe211f277e28d5d" providerId="Windows Live" clId="Web-{62DA9E3E-7BFC-419E-86CA-A482A3ED8BAC}" dt="2022-08-18T20:49:28.692" v="10"/>
          <ac:picMkLst>
            <pc:docMk/>
            <pc:sldMk cId="1351651579" sldId="256"/>
            <ac:picMk id="4" creationId="{F5BCCD63-A94C-9860-10B3-4E1185714476}"/>
          </ac:picMkLst>
        </pc:picChg>
        <pc:picChg chg="add">
          <ac:chgData name="Нуридинов Михаил" userId="4fe211f277e28d5d" providerId="Windows Live" clId="Web-{62DA9E3E-7BFC-419E-86CA-A482A3ED8BAC}" dt="2022-08-18T20:49:28.739" v="11"/>
          <ac:picMkLst>
            <pc:docMk/>
            <pc:sldMk cId="1351651579" sldId="256"/>
            <ac:picMk id="17" creationId="{2AAFFB38-603A-CDDA-58C1-3D5FD3A2D2A8}"/>
          </ac:picMkLst>
        </pc:picChg>
      </pc:sldChg>
      <pc:sldChg chg="addSp delSp modSp new mod setBg">
        <pc:chgData name="Нуридинов Михаил" userId="4fe211f277e28d5d" providerId="Windows Live" clId="Web-{62DA9E3E-7BFC-419E-86CA-A482A3ED8BAC}" dt="2022-08-18T20:58:38.238" v="224" actId="20577"/>
        <pc:sldMkLst>
          <pc:docMk/>
          <pc:sldMk cId="1261330367" sldId="257"/>
        </pc:sldMkLst>
        <pc:spChg chg="mod">
          <ac:chgData name="Нуридинов Михаил" userId="4fe211f277e28d5d" providerId="Windows Live" clId="Web-{62DA9E3E-7BFC-419E-86CA-A482A3ED8BAC}" dt="2022-08-18T20:58:38.238" v="224" actId="20577"/>
          <ac:spMkLst>
            <pc:docMk/>
            <pc:sldMk cId="1261330367" sldId="257"/>
            <ac:spMk id="2" creationId="{B6C092E4-838F-602F-3174-6064410BA877}"/>
          </ac:spMkLst>
        </pc:spChg>
        <pc:spChg chg="add del mod">
          <ac:chgData name="Нуридинов Михаил" userId="4fe211f277e28d5d" providerId="Windows Live" clId="Web-{62DA9E3E-7BFC-419E-86CA-A482A3ED8BAC}" dt="2022-08-18T20:57:23.028" v="183"/>
          <ac:spMkLst>
            <pc:docMk/>
            <pc:sldMk cId="1261330367" sldId="257"/>
            <ac:spMk id="3" creationId="{0DEFA32B-2C9B-26A7-B9F4-B18CF5E19775}"/>
          </ac:spMkLst>
        </pc:spChg>
        <pc:spChg chg="add">
          <ac:chgData name="Нуридинов Михаил" userId="4fe211f277e28d5d" providerId="Windows Live" clId="Web-{62DA9E3E-7BFC-419E-86CA-A482A3ED8BAC}" dt="2022-08-18T20:57:23.028" v="183"/>
          <ac:spMkLst>
            <pc:docMk/>
            <pc:sldMk cId="1261330367" sldId="257"/>
            <ac:spMk id="8" creationId="{1C799903-48D5-4A31-A1A2-541072D9771E}"/>
          </ac:spMkLst>
        </pc:spChg>
        <pc:spChg chg="add del">
          <ac:chgData name="Нуридинов Михаил" userId="4fe211f277e28d5d" providerId="Windows Live" clId="Web-{62DA9E3E-7BFC-419E-86CA-A482A3ED8BAC}" dt="2022-08-18T20:57:23.013" v="182"/>
          <ac:spMkLst>
            <pc:docMk/>
            <pc:sldMk cId="1261330367" sldId="257"/>
            <ac:spMk id="9" creationId="{B5416EBC-B41E-4F8A-BE9F-07301B682CBD}"/>
          </ac:spMkLst>
        </pc:spChg>
        <pc:spChg chg="add">
          <ac:chgData name="Нуридинов Михаил" userId="4fe211f277e28d5d" providerId="Windows Live" clId="Web-{62DA9E3E-7BFC-419E-86CA-A482A3ED8BAC}" dt="2022-08-18T20:57:23.028" v="183"/>
          <ac:spMkLst>
            <pc:docMk/>
            <pc:sldMk cId="1261330367" sldId="257"/>
            <ac:spMk id="10" creationId="{8EFFF109-FC58-4FD3-BE05-9775A1310F55}"/>
          </ac:spMkLst>
        </pc:spChg>
        <pc:spChg chg="add del">
          <ac:chgData name="Нуридинов Михаил" userId="4fe211f277e28d5d" providerId="Windows Live" clId="Web-{62DA9E3E-7BFC-419E-86CA-A482A3ED8BAC}" dt="2022-08-18T20:57:23.013" v="182"/>
          <ac:spMkLst>
            <pc:docMk/>
            <pc:sldMk cId="1261330367" sldId="257"/>
            <ac:spMk id="11" creationId="{AFF79527-C7F1-4E06-8126-A8E8C5FEBFCA}"/>
          </ac:spMkLst>
        </pc:spChg>
        <pc:spChg chg="add">
          <ac:chgData name="Нуридинов Михаил" userId="4fe211f277e28d5d" providerId="Windows Live" clId="Web-{62DA9E3E-7BFC-419E-86CA-A482A3ED8BAC}" dt="2022-08-18T20:57:23.028" v="183"/>
          <ac:spMkLst>
            <pc:docMk/>
            <pc:sldMk cId="1261330367" sldId="257"/>
            <ac:spMk id="12" creationId="{E1B96AD6-92A9-4273-A62B-96A1C3E0BA95}"/>
          </ac:spMkLst>
        </pc:spChg>
        <pc:spChg chg="add del">
          <ac:chgData name="Нуридинов Михаил" userId="4fe211f277e28d5d" providerId="Windows Live" clId="Web-{62DA9E3E-7BFC-419E-86CA-A482A3ED8BAC}" dt="2022-08-18T20:57:23.013" v="182"/>
          <ac:spMkLst>
            <pc:docMk/>
            <pc:sldMk cId="1261330367" sldId="257"/>
            <ac:spMk id="13" creationId="{55986208-8A53-4E92-9197-6B57BCCB2F37}"/>
          </ac:spMkLst>
        </pc:spChg>
        <pc:spChg chg="add">
          <ac:chgData name="Нуридинов Михаил" userId="4fe211f277e28d5d" providerId="Windows Live" clId="Web-{62DA9E3E-7BFC-419E-86CA-A482A3ED8BAC}" dt="2022-08-18T20:57:23.028" v="183"/>
          <ac:spMkLst>
            <pc:docMk/>
            <pc:sldMk cId="1261330367" sldId="257"/>
            <ac:spMk id="14" creationId="{463EEC44-1BA3-44ED-81FC-A644B04B2A44}"/>
          </ac:spMkLst>
        </pc:spChg>
        <pc:spChg chg="add mod">
          <ac:chgData name="Нуридинов Михаил" userId="4fe211f277e28d5d" providerId="Windows Live" clId="Web-{62DA9E3E-7BFC-419E-86CA-A482A3ED8BAC}" dt="2022-08-18T20:58:16.548" v="215" actId="20577"/>
          <ac:spMkLst>
            <pc:docMk/>
            <pc:sldMk cId="1261330367" sldId="257"/>
            <ac:spMk id="15" creationId="{0DEFA32B-2C9B-26A7-B9F4-B18CF5E19775}"/>
          </ac:spMkLst>
        </pc:spChg>
        <pc:graphicFrameChg chg="add del">
          <ac:chgData name="Нуридинов Михаил" userId="4fe211f277e28d5d" providerId="Windows Live" clId="Web-{62DA9E3E-7BFC-419E-86CA-A482A3ED8BAC}" dt="2022-08-18T20:57:23.013" v="182"/>
          <ac:graphicFrameMkLst>
            <pc:docMk/>
            <pc:sldMk cId="1261330367" sldId="257"/>
            <ac:graphicFrameMk id="5" creationId="{2E4F4029-B7AB-D32B-CB60-E07D42F36D47}"/>
          </ac:graphicFrameMkLst>
        </pc:graphicFrameChg>
      </pc:sldChg>
      <pc:sldChg chg="addSp modSp new mod setBg">
        <pc:chgData name="Нуридинов Михаил" userId="4fe211f277e28d5d" providerId="Windows Live" clId="Web-{62DA9E3E-7BFC-419E-86CA-A482A3ED8BAC}" dt="2022-08-18T21:11:21.146" v="527" actId="20577"/>
        <pc:sldMkLst>
          <pc:docMk/>
          <pc:sldMk cId="3145291254" sldId="258"/>
        </pc:sldMkLst>
        <pc:spChg chg="mod">
          <ac:chgData name="Нуридинов Михаил" userId="4fe211f277e28d5d" providerId="Windows Live" clId="Web-{62DA9E3E-7BFC-419E-86CA-A482A3ED8BAC}" dt="2022-08-18T21:11:21.146" v="527" actId="20577"/>
          <ac:spMkLst>
            <pc:docMk/>
            <pc:sldMk cId="3145291254" sldId="258"/>
            <ac:spMk id="2" creationId="{E79C0CD8-F0BD-A0D8-CEBD-3AF74EF41248}"/>
          </ac:spMkLst>
        </pc:spChg>
        <pc:spChg chg="mod">
          <ac:chgData name="Нуридинов Михаил" userId="4fe211f277e28d5d" providerId="Windows Live" clId="Web-{62DA9E3E-7BFC-419E-86CA-A482A3ED8BAC}" dt="2022-08-18T21:07:03.109" v="357"/>
          <ac:spMkLst>
            <pc:docMk/>
            <pc:sldMk cId="3145291254" sldId="258"/>
            <ac:spMk id="3" creationId="{A7866779-7B41-C637-670C-B0EE1937EB93}"/>
          </ac:spMkLst>
        </pc:spChg>
        <pc:spChg chg="add">
          <ac:chgData name="Нуридинов Михаил" userId="4fe211f277e28d5d" providerId="Windows Live" clId="Web-{62DA9E3E-7BFC-419E-86CA-A482A3ED8BAC}" dt="2022-08-18T21:07:03.109" v="357"/>
          <ac:spMkLst>
            <pc:docMk/>
            <pc:sldMk cId="3145291254" sldId="258"/>
            <ac:spMk id="9" creationId="{8380AD67-C5CA-4918-B4BB-C359BB03EEDD}"/>
          </ac:spMkLst>
        </pc:spChg>
        <pc:spChg chg="add">
          <ac:chgData name="Нуридинов Михаил" userId="4fe211f277e28d5d" providerId="Windows Live" clId="Web-{62DA9E3E-7BFC-419E-86CA-A482A3ED8BAC}" dt="2022-08-18T21:07:03.109" v="357"/>
          <ac:spMkLst>
            <pc:docMk/>
            <pc:sldMk cId="3145291254" sldId="258"/>
            <ac:spMk id="11" creationId="{EABAD4DA-87BA-4F70-9EF0-45C6BCF17823}"/>
          </ac:spMkLst>
        </pc:spChg>
        <pc:spChg chg="add">
          <ac:chgData name="Нуридинов Михаил" userId="4fe211f277e28d5d" providerId="Windows Live" clId="Web-{62DA9E3E-7BFC-419E-86CA-A482A3ED8BAC}" dt="2022-08-18T21:07:03.109" v="357"/>
          <ac:spMkLst>
            <pc:docMk/>
            <pc:sldMk cId="3145291254" sldId="258"/>
            <ac:spMk id="13" creationId="{915128D9-2797-47FA-B6FE-EC24E6B8437A}"/>
          </ac:spMkLst>
        </pc:spChg>
        <pc:picChg chg="add">
          <ac:chgData name="Нуридинов Михаил" userId="4fe211f277e28d5d" providerId="Windows Live" clId="Web-{62DA9E3E-7BFC-419E-86CA-A482A3ED8BAC}" dt="2022-08-18T21:07:03.109" v="357"/>
          <ac:picMkLst>
            <pc:docMk/>
            <pc:sldMk cId="3145291254" sldId="258"/>
            <ac:picMk id="5" creationId="{F20BA929-D327-7C06-A6D2-D5BD08DFFDBB}"/>
          </ac:picMkLst>
        </pc:picChg>
      </pc:sldChg>
      <pc:sldChg chg="addSp modSp new mod setBg">
        <pc:chgData name="Нуридинов Михаил" userId="4fe211f277e28d5d" providerId="Windows Live" clId="Web-{62DA9E3E-7BFC-419E-86CA-A482A3ED8BAC}" dt="2022-08-18T21:25:53.871" v="792"/>
        <pc:sldMkLst>
          <pc:docMk/>
          <pc:sldMk cId="2090912410" sldId="259"/>
        </pc:sldMkLst>
        <pc:spChg chg="mod">
          <ac:chgData name="Нуридинов Михаил" userId="4fe211f277e28d5d" providerId="Windows Live" clId="Web-{62DA9E3E-7BFC-419E-86CA-A482A3ED8BAC}" dt="2022-08-18T21:25:53.871" v="792"/>
          <ac:spMkLst>
            <pc:docMk/>
            <pc:sldMk cId="2090912410" sldId="259"/>
            <ac:spMk id="2" creationId="{D8A84648-17FF-1B2D-7D0D-CFC698C2908E}"/>
          </ac:spMkLst>
        </pc:spChg>
        <pc:spChg chg="mod">
          <ac:chgData name="Нуридинов Михаил" userId="4fe211f277e28d5d" providerId="Windows Live" clId="Web-{62DA9E3E-7BFC-419E-86CA-A482A3ED8BAC}" dt="2022-08-18T21:25:53.871" v="792"/>
          <ac:spMkLst>
            <pc:docMk/>
            <pc:sldMk cId="2090912410" sldId="259"/>
            <ac:spMk id="3" creationId="{1896326B-4292-099F-E992-936A2C2523EC}"/>
          </ac:spMkLst>
        </pc:spChg>
        <pc:spChg chg="add">
          <ac:chgData name="Нуридинов Михаил" userId="4fe211f277e28d5d" providerId="Windows Live" clId="Web-{62DA9E3E-7BFC-419E-86CA-A482A3ED8BAC}" dt="2022-08-18T21:25:53.871" v="792"/>
          <ac:spMkLst>
            <pc:docMk/>
            <pc:sldMk cId="2090912410" sldId="259"/>
            <ac:spMk id="9" creationId="{8380AD67-C5CA-4918-B4BB-C359BB03EEDD}"/>
          </ac:spMkLst>
        </pc:spChg>
        <pc:spChg chg="add">
          <ac:chgData name="Нуридинов Михаил" userId="4fe211f277e28d5d" providerId="Windows Live" clId="Web-{62DA9E3E-7BFC-419E-86CA-A482A3ED8BAC}" dt="2022-08-18T21:25:53.871" v="792"/>
          <ac:spMkLst>
            <pc:docMk/>
            <pc:sldMk cId="2090912410" sldId="259"/>
            <ac:spMk id="11" creationId="{EABAD4DA-87BA-4F70-9EF0-45C6BCF17823}"/>
          </ac:spMkLst>
        </pc:spChg>
        <pc:spChg chg="add">
          <ac:chgData name="Нуридинов Михаил" userId="4fe211f277e28d5d" providerId="Windows Live" clId="Web-{62DA9E3E-7BFC-419E-86CA-A482A3ED8BAC}" dt="2022-08-18T21:25:53.871" v="792"/>
          <ac:spMkLst>
            <pc:docMk/>
            <pc:sldMk cId="2090912410" sldId="259"/>
            <ac:spMk id="13" creationId="{915128D9-2797-47FA-B6FE-EC24E6B8437A}"/>
          </ac:spMkLst>
        </pc:spChg>
        <pc:picChg chg="add">
          <ac:chgData name="Нуридинов Михаил" userId="4fe211f277e28d5d" providerId="Windows Live" clId="Web-{62DA9E3E-7BFC-419E-86CA-A482A3ED8BAC}" dt="2022-08-18T21:25:53.871" v="792"/>
          <ac:picMkLst>
            <pc:docMk/>
            <pc:sldMk cId="2090912410" sldId="259"/>
            <ac:picMk id="5" creationId="{6054A04E-0255-C12B-5B60-CA85CE91D837}"/>
          </ac:picMkLst>
        </pc:picChg>
      </pc:sldChg>
      <pc:sldChg chg="addSp modSp new mod setBg">
        <pc:chgData name="Нуридинов Михаил" userId="4fe211f277e28d5d" providerId="Windows Live" clId="Web-{62DA9E3E-7BFC-419E-86CA-A482A3ED8BAC}" dt="2022-08-18T21:26:49.782" v="795" actId="20577"/>
        <pc:sldMkLst>
          <pc:docMk/>
          <pc:sldMk cId="1726810066" sldId="260"/>
        </pc:sldMkLst>
        <pc:spChg chg="mod">
          <ac:chgData name="Нуридинов Михаил" userId="4fe211f277e28d5d" providerId="Windows Live" clId="Web-{62DA9E3E-7BFC-419E-86CA-A482A3ED8BAC}" dt="2022-08-18T21:26:08.200" v="793"/>
          <ac:spMkLst>
            <pc:docMk/>
            <pc:sldMk cId="1726810066" sldId="260"/>
            <ac:spMk id="2" creationId="{30298667-4455-6CA6-246C-5DEC191C4EF3}"/>
          </ac:spMkLst>
        </pc:spChg>
        <pc:spChg chg="mod">
          <ac:chgData name="Нуридинов Михаил" userId="4fe211f277e28d5d" providerId="Windows Live" clId="Web-{62DA9E3E-7BFC-419E-86CA-A482A3ED8BAC}" dt="2022-08-18T21:26:49.782" v="795" actId="20577"/>
          <ac:spMkLst>
            <pc:docMk/>
            <pc:sldMk cId="1726810066" sldId="260"/>
            <ac:spMk id="3" creationId="{1BA891AA-4C2B-66D4-4CB7-35C999AC0274}"/>
          </ac:spMkLst>
        </pc:spChg>
        <pc:spChg chg="add">
          <ac:chgData name="Нуридинов Михаил" userId="4fe211f277e28d5d" providerId="Windows Live" clId="Web-{62DA9E3E-7BFC-419E-86CA-A482A3ED8BAC}" dt="2022-08-18T21:26:08.200" v="793"/>
          <ac:spMkLst>
            <pc:docMk/>
            <pc:sldMk cId="1726810066" sldId="260"/>
            <ac:spMk id="9" creationId="{8380AD67-C5CA-4918-B4BB-C359BB03EEDD}"/>
          </ac:spMkLst>
        </pc:spChg>
        <pc:spChg chg="add">
          <ac:chgData name="Нуридинов Михаил" userId="4fe211f277e28d5d" providerId="Windows Live" clId="Web-{62DA9E3E-7BFC-419E-86CA-A482A3ED8BAC}" dt="2022-08-18T21:26:08.200" v="793"/>
          <ac:spMkLst>
            <pc:docMk/>
            <pc:sldMk cId="1726810066" sldId="260"/>
            <ac:spMk id="11" creationId="{EABAD4DA-87BA-4F70-9EF0-45C6BCF17823}"/>
          </ac:spMkLst>
        </pc:spChg>
        <pc:spChg chg="add">
          <ac:chgData name="Нуридинов Михаил" userId="4fe211f277e28d5d" providerId="Windows Live" clId="Web-{62DA9E3E-7BFC-419E-86CA-A482A3ED8BAC}" dt="2022-08-18T21:26:08.200" v="793"/>
          <ac:spMkLst>
            <pc:docMk/>
            <pc:sldMk cId="1726810066" sldId="260"/>
            <ac:spMk id="13" creationId="{915128D9-2797-47FA-B6FE-EC24E6B8437A}"/>
          </ac:spMkLst>
        </pc:spChg>
        <pc:picChg chg="add">
          <ac:chgData name="Нуридинов Михаил" userId="4fe211f277e28d5d" providerId="Windows Live" clId="Web-{62DA9E3E-7BFC-419E-86CA-A482A3ED8BAC}" dt="2022-08-18T21:26:08.200" v="793"/>
          <ac:picMkLst>
            <pc:docMk/>
            <pc:sldMk cId="1726810066" sldId="260"/>
            <ac:picMk id="5" creationId="{FA365790-06BF-571C-BFD8-E420B155E13E}"/>
          </ac:picMkLst>
        </pc:picChg>
      </pc:sldChg>
      <pc:sldMasterChg chg="add del addSldLayout delSldLayout">
        <pc:chgData name="Нуридинов Михаил" userId="4fe211f277e28d5d" providerId="Windows Live" clId="Web-{62DA9E3E-7BFC-419E-86CA-A482A3ED8BAC}" dt="2022-08-18T20:49:28.739" v="11"/>
        <pc:sldMasterMkLst>
          <pc:docMk/>
          <pc:sldMasterMk cId="3154979492" sldId="2147483648"/>
        </pc:sldMasterMkLst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Нуридинов Михаил" userId="4fe211f277e28d5d" providerId="Windows Live" clId="Web-{62DA9E3E-7BFC-419E-86CA-A482A3ED8BAC}" dt="2022-08-18T20:49:28.692" v="10"/>
        <pc:sldMasterMkLst>
          <pc:docMk/>
          <pc:sldMasterMk cId="2620051764" sldId="2147483673"/>
        </pc:sldMasterMkLst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1708202420" sldId="2147483662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3292305777" sldId="2147483663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2929998312" sldId="2147483664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3545771080" sldId="2147483665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2490699193" sldId="2147483666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3422085239" sldId="2147483667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1478639224" sldId="2147483668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530919728" sldId="2147483669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2770636005" sldId="2147483670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2807239313" sldId="2147483671"/>
          </pc:sldLayoutMkLst>
        </pc:sldLayoutChg>
        <pc:sldLayoutChg chg="add del">
          <pc:chgData name="Нуридинов Михаил" userId="4fe211f277e28d5d" providerId="Windows Live" clId="Web-{62DA9E3E-7BFC-419E-86CA-A482A3ED8BAC}" dt="2022-08-18T20:49:28.692" v="10"/>
          <pc:sldLayoutMkLst>
            <pc:docMk/>
            <pc:sldMasterMk cId="2620051764" sldId="2147483673"/>
            <pc:sldLayoutMk cId="2838026239" sldId="2147483672"/>
          </pc:sldLayoutMkLst>
        </pc:sldLayoutChg>
      </pc:sldMasterChg>
      <pc:sldMasterChg chg="add addSldLayout">
        <pc:chgData name="Нуридинов Михаил" userId="4fe211f277e28d5d" providerId="Windows Live" clId="Web-{62DA9E3E-7BFC-419E-86CA-A482A3ED8BAC}" dt="2022-08-18T20:49:28.739" v="11"/>
        <pc:sldMasterMkLst>
          <pc:docMk/>
          <pc:sldMasterMk cId="3419618918" sldId="2147483699"/>
        </pc:sldMasterMkLst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3265989973" sldId="2147483688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1567539174" sldId="2147483689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1535303320" sldId="2147483690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169721510" sldId="2147483691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3494574324" sldId="2147483692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1061349438" sldId="2147483693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3423329859" sldId="2147483694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793008308" sldId="2147483695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3979793254" sldId="2147483696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3003800165" sldId="2147483697"/>
          </pc:sldLayoutMkLst>
        </pc:sldLayoutChg>
        <pc:sldLayoutChg chg="add">
          <pc:chgData name="Нуридинов Михаил" userId="4fe211f277e28d5d" providerId="Windows Live" clId="Web-{62DA9E3E-7BFC-419E-86CA-A482A3ED8BAC}" dt="2022-08-18T20:49:28.739" v="11"/>
          <pc:sldLayoutMkLst>
            <pc:docMk/>
            <pc:sldMasterMk cId="3419618918" sldId="2147483699"/>
            <pc:sldLayoutMk cId="1211734808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AAFFB38-603A-CDDA-58C1-3D5FD3A2D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48" b="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800">
                <a:cs typeface="Calibri Light"/>
              </a:rPr>
              <a:t>Обзор решения задачи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92E4-838F-602F-3174-6064410B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Yolov5 - почему он?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0DEFA32B-2C9B-26A7-B9F4-B18CF5E1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 Light"/>
                <a:cs typeface="Calibri Light"/>
              </a:rPr>
              <a:t>Yolov5</a:t>
            </a:r>
            <a:r>
              <a:rPr lang="ru-RU" sz="2000" dirty="0">
                <a:latin typeface="Calibri Light"/>
                <a:cs typeface="Calibri Light"/>
              </a:rPr>
              <a:t> - </a:t>
            </a:r>
            <a:r>
              <a:rPr lang="ru-RU" sz="2000" dirty="0">
                <a:latin typeface="Calibri Light"/>
                <a:ea typeface="+mn-lt"/>
                <a:cs typeface="+mn-lt"/>
              </a:rPr>
              <a:t>это семейство архитектур и моделей обнаружения объектов, предварительно обученных на базе набора данных COCO. Данная архитектура была использована для детекции объектов, так как она: </a:t>
            </a:r>
          </a:p>
          <a:p>
            <a:pPr marL="0" indent="0">
              <a:buNone/>
            </a:pPr>
            <a:r>
              <a:rPr lang="ru-RU" sz="2000" dirty="0">
                <a:latin typeface="Calibri Light"/>
                <a:cs typeface="Calibri Light"/>
              </a:rPr>
              <a:t>1. Легкая и быстрая в использовании</a:t>
            </a:r>
          </a:p>
          <a:p>
            <a:pPr marL="0" indent="0">
              <a:buNone/>
            </a:pPr>
            <a:r>
              <a:rPr lang="ru-RU" sz="2000" dirty="0">
                <a:latin typeface="Calibri Light"/>
                <a:cs typeface="Calibri Light"/>
              </a:rPr>
              <a:t>2. Выдает довольно качественный результат</a:t>
            </a:r>
          </a:p>
          <a:p>
            <a:pPr marL="0" indent="0">
              <a:buNone/>
            </a:pPr>
            <a:r>
              <a:rPr lang="ru-RU" sz="2000" dirty="0">
                <a:latin typeface="Calibri Light"/>
                <a:cs typeface="Calibri Light"/>
              </a:rPr>
              <a:t>3. Есть </a:t>
            </a:r>
            <a:r>
              <a:rPr lang="ru-RU" sz="2000" dirty="0" err="1">
                <a:latin typeface="Calibri Light"/>
                <a:cs typeface="Calibri Light"/>
              </a:rPr>
              <a:t>предобученные</a:t>
            </a:r>
            <a:r>
              <a:rPr lang="ru-RU" sz="2000" dirty="0">
                <a:latin typeface="Calibri Light"/>
                <a:cs typeface="Calibri Light"/>
              </a:rPr>
              <a:t> веса.</a:t>
            </a:r>
          </a:p>
          <a:p>
            <a:pPr marL="0" indent="0">
              <a:buNone/>
            </a:pPr>
            <a:r>
              <a:rPr lang="ru-RU" sz="2000" dirty="0">
                <a:latin typeface="Calibri Light"/>
                <a:cs typeface="Calibri Light"/>
              </a:rPr>
              <a:t>4. Легко настраиваются </a:t>
            </a:r>
            <a:r>
              <a:rPr lang="ru-RU" sz="2000" dirty="0" err="1">
                <a:latin typeface="Calibri Light"/>
                <a:cs typeface="Calibri Light"/>
              </a:rPr>
              <a:t>гиперпараметры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2613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C0CD8-F0BD-A0D8-CEBD-3AF74EF4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ru-RU" sz="5200" dirty="0"/>
              <a:t>Как получить точный результат?</a:t>
            </a:r>
          </a:p>
        </p:txBody>
      </p:sp>
      <p:pic>
        <p:nvPicPr>
          <p:cNvPr id="5" name="Picture 4" descr="Кубы, которые подключены с красным линиями">
            <a:extLst>
              <a:ext uri="{FF2B5EF4-FFF2-40B4-BE49-F238E27FC236}">
                <a16:creationId xmlns:a16="http://schemas.microsoft.com/office/drawing/2014/main" id="{F20BA929-D327-7C06-A6D2-D5BD08DFF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9" r="19346" b="-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66779-7B41-C637-670C-B0EE1937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/>
              <a:t>1. Анализ данных</a:t>
            </a:r>
          </a:p>
          <a:p>
            <a:r>
              <a:rPr lang="ru-RU" sz="1800"/>
              <a:t>2. </a:t>
            </a:r>
            <a:r>
              <a:rPr lang="ru-RU" sz="1800">
                <a:ea typeface="+mn-lt"/>
                <a:cs typeface="+mn-lt"/>
              </a:rPr>
              <a:t>Выбор архитектуры модели</a:t>
            </a:r>
          </a:p>
          <a:p>
            <a:r>
              <a:rPr lang="ru-RU" sz="1800"/>
              <a:t>3. Настройка гиперпараметров</a:t>
            </a:r>
          </a:p>
          <a:p>
            <a:r>
              <a:rPr lang="ru-RU" sz="1800"/>
              <a:t>4. Предобученные веса</a:t>
            </a:r>
          </a:p>
        </p:txBody>
      </p:sp>
    </p:spTree>
    <p:extLst>
      <p:ext uri="{BB962C8B-B14F-4D97-AF65-F5344CB8AC3E}">
        <p14:creationId xmlns:p14="http://schemas.microsoft.com/office/powerpoint/2010/main" val="314529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84648-17FF-1B2D-7D0D-CFC698C2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ru-RU" sz="5200"/>
              <a:t>Анализ данных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4A04E-0255-C12B-5B60-CA85CE91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0" r="49813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6326B-4292-099F-E992-936A2C25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/>
              <a:t>1. Стратификация данных по классам (car, carplate, human, head, face)</a:t>
            </a:r>
          </a:p>
          <a:p>
            <a:r>
              <a:rPr lang="ru-RU" sz="1800"/>
              <a:t>2. Исходя из распределения, выявление размера страт</a:t>
            </a:r>
          </a:p>
          <a:p>
            <a:r>
              <a:rPr lang="ru-RU" sz="1800" dirty="0"/>
              <a:t>3. Если данных мало в группе, то расширение за счет аугментации и доп. Данных. (например для детекции гос. номеров пришлось использовать сторонние данные: </a:t>
            </a:r>
            <a:r>
              <a:rPr lang="ru-RU" sz="1800" dirty="0" err="1">
                <a:ea typeface="+mn-lt"/>
                <a:cs typeface="+mn-lt"/>
              </a:rPr>
              <a:t>https</a:t>
            </a:r>
            <a:r>
              <a:rPr lang="ru-RU" sz="1800" dirty="0">
                <a:ea typeface="+mn-lt"/>
                <a:cs typeface="+mn-lt"/>
              </a:rPr>
              <a:t>://www.kaggle.com/</a:t>
            </a:r>
            <a:r>
              <a:rPr lang="ru-RU" sz="1800" dirty="0" err="1">
                <a:ea typeface="+mn-lt"/>
                <a:cs typeface="+mn-lt"/>
              </a:rPr>
              <a:t>code</a:t>
            </a:r>
            <a:r>
              <a:rPr lang="ru-RU" sz="1800" dirty="0">
                <a:ea typeface="+mn-lt"/>
                <a:cs typeface="+mn-lt"/>
              </a:rPr>
              <a:t>/</a:t>
            </a:r>
            <a:r>
              <a:rPr lang="ru-RU" sz="1800" dirty="0" err="1">
                <a:ea typeface="+mn-lt"/>
                <a:cs typeface="+mn-lt"/>
              </a:rPr>
              <a:t>gowrishankarp</a:t>
            </a:r>
            <a:r>
              <a:rPr lang="ru-RU" sz="1800" dirty="0">
                <a:ea typeface="+mn-lt"/>
                <a:cs typeface="+mn-lt"/>
              </a:rPr>
              <a:t>/license-plate-detection-yolov5-pytesseract/</a:t>
            </a:r>
            <a:r>
              <a:rPr lang="ru-RU" sz="1800" dirty="0" err="1">
                <a:ea typeface="+mn-lt"/>
                <a:cs typeface="+mn-lt"/>
              </a:rPr>
              <a:t>data</a:t>
            </a:r>
            <a:r>
              <a:rPr lang="ru-RU" sz="18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9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98667-4455-6CA6-246C-5DEC191C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ru-RU" sz="5200"/>
              <a:t>Настройка параметров модели</a:t>
            </a:r>
          </a:p>
        </p:txBody>
      </p:sp>
      <p:pic>
        <p:nvPicPr>
          <p:cNvPr id="5" name="Picture 4" descr="Верхний вид цвет мячи">
            <a:extLst>
              <a:ext uri="{FF2B5EF4-FFF2-40B4-BE49-F238E27FC236}">
                <a16:creationId xmlns:a16="http://schemas.microsoft.com/office/drawing/2014/main" id="{FA365790-06BF-571C-BFD8-E420B15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8" r="18783" b="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891AA-4C2B-66D4-4CB7-35C999AC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/>
              <a:t>1. Разные размеры изображений для обучение (чем больше изображения, тем дольше обучение и меньше размер </a:t>
            </a:r>
            <a:r>
              <a:rPr lang="ru-RU" sz="1800" dirty="0" err="1"/>
              <a:t>батча</a:t>
            </a:r>
            <a:r>
              <a:rPr lang="ru-RU" sz="1800" dirty="0"/>
              <a:t>) (я использовал размеры: 1280, 1024, 512)</a:t>
            </a:r>
          </a:p>
          <a:p>
            <a:r>
              <a:rPr lang="ru-RU" sz="1800" dirty="0"/>
              <a:t>2. Разные веса модели (я использовал yolov5x6.pt и yolov5x.pt)</a:t>
            </a:r>
          </a:p>
        </p:txBody>
      </p:sp>
    </p:spTree>
    <p:extLst>
      <p:ext uri="{BB962C8B-B14F-4D97-AF65-F5344CB8AC3E}">
        <p14:creationId xmlns:p14="http://schemas.microsoft.com/office/powerpoint/2010/main" val="17268100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6371F"/>
      </a:dk2>
      <a:lt2>
        <a:srgbClr val="E7E2E8"/>
      </a:lt2>
      <a:accent1>
        <a:srgbClr val="30B921"/>
      </a:accent1>
      <a:accent2>
        <a:srgbClr val="67B514"/>
      </a:accent2>
      <a:accent3>
        <a:srgbClr val="9EA71E"/>
      </a:accent3>
      <a:accent4>
        <a:srgbClr val="D59217"/>
      </a:accent4>
      <a:accent5>
        <a:srgbClr val="E75529"/>
      </a:accent5>
      <a:accent6>
        <a:srgbClr val="D5173A"/>
      </a:accent6>
      <a:hlink>
        <a:srgbClr val="B86E3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AccentBoxVTI</vt:lpstr>
      <vt:lpstr>Обзор решения задачи</vt:lpstr>
      <vt:lpstr>Yolov5 - почему он?</vt:lpstr>
      <vt:lpstr>Как получить точный результат?</vt:lpstr>
      <vt:lpstr>Анализ данных</vt:lpstr>
      <vt:lpstr>Настройка параметров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170</cp:revision>
  <dcterms:created xsi:type="dcterms:W3CDTF">2022-08-18T20:48:27Z</dcterms:created>
  <dcterms:modified xsi:type="dcterms:W3CDTF">2022-08-18T21:26:59Z</dcterms:modified>
</cp:coreProperties>
</file>