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75DD-B24A-4F72-A30C-7701A952D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0BF0-3E62-4115-8E63-7337AD002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CC98-DA3A-48FD-9690-0A0A9BB7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7026-2802-47EA-A667-64478955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8B7B-AB68-4556-AF34-5B01E05A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EDAE-6CE8-4B1D-B8AF-F8AF4172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C7239-9EFE-4F20-80CF-1B9A48E2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E9E8-8B6C-4EE1-A65B-BB286EB2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9D1E-10CE-44A0-882C-08E9BCB1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655E-BDE7-49B2-8139-A42B7ECA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4036F-7B23-40F5-B757-EAC59E8CD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F159-4080-4527-A891-4AA080C4C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1EB4E-91CE-4986-83BD-B105FF04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7D8C-AFA9-4A10-B507-531C3294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E9B3-9065-49AB-ABF6-B1805ACF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1187-2A70-4DD6-BEAC-8B40A000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29FF-39FE-44C3-986C-3131BB44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1067-DCC8-4DA5-AE10-95804D2C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12A5-2067-4139-BBA3-2E067F07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7423-4647-4578-A242-49150666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040A-4640-452B-BE73-8F54FDFE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9BAA-58C2-4A33-8E6E-D773E105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C4EA-E5CD-4C4A-BB3F-3C56D02E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C8CA-A635-481E-83E6-6BDD0594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FD72-9916-4574-92DA-BFDB49F9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6772-8255-4F46-AB82-E5D3395A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27B3-8CC1-40B3-9C9E-D5D4DD41F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59213-803C-4201-A4E6-BE194B6D6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3B32-B498-4096-8068-C1E76303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C2B8-F323-4AD0-A479-65DA533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9A3F-F741-4DF3-AEDF-B75998F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1ECA-4C88-48E2-86CE-FDA93E4E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02CE5-B7EB-41A8-9B72-699700DF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26CEB-7C61-4A0B-B299-77C808A5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C15AA-CF4A-4869-8CA2-53A3405D5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5F1DB-3D0C-4DCA-BC59-F9E1B91A4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434D4-600E-46B0-8521-5DC68D44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1FE7E-3F4A-4565-9C76-D0D802B7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C967B-08E3-442A-B954-8D6B66A5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9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3776-56C5-43E5-A9A7-7AAE8FE8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FC8B1-00F2-4818-820F-0CE55EE3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2D06C-2F0B-40E7-8B3D-86A2D7A7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12D65-83EE-4002-9D8A-956D9207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C870D-3C4F-4B38-8E9A-59E67380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A5216-AD30-48CF-9DC1-43C86DE9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E80CD-F8F0-42F0-B246-D9A19FF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1AA2-1242-47C7-BAC7-98A2851F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4127-C85B-40F8-91A0-AE91BB55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680FC-8080-4777-86DE-B4D5E37B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B7469-EBF4-46B5-838D-7B1F1AD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44975-7D84-4313-86FE-320D6A6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569E-D340-491B-8247-6F5978DD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B4E-A586-438D-8C59-62A33A51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62EB1-4080-4442-840D-DD1AFDC8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041A-6033-4185-B411-73F6F938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829C-0D10-4946-9258-4522EFA9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3FC6C-158C-4702-B82C-9B9CD634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409-B4C5-40DA-AE8B-CBBFBC3C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8008D-6ED3-4E53-B119-30E7BED4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5081-BEE1-48C8-B0FC-2662BBB5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5687-95CF-4252-831C-7FBBBB9C6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C012-F7D1-464E-9779-7AD8BABDC29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342A-4E2F-469A-8D49-775D13578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9EE5-0481-4260-A49C-A241E4D2E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71C2-16EB-4361-8F89-233E6829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4C8D-7CF3-4486-93BF-8AE074498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TEST!</a:t>
            </a:r>
          </a:p>
        </p:txBody>
      </p:sp>
    </p:spTree>
    <p:extLst>
      <p:ext uri="{BB962C8B-B14F-4D97-AF65-F5344CB8AC3E}">
        <p14:creationId xmlns:p14="http://schemas.microsoft.com/office/powerpoint/2010/main" val="9282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TEST!</dc:title>
  <dc:creator>Joshua Fritzjunker</dc:creator>
  <cp:lastModifiedBy>Joshua Fritzjunker</cp:lastModifiedBy>
  <cp:revision>1</cp:revision>
  <dcterms:created xsi:type="dcterms:W3CDTF">2019-01-12T02:47:56Z</dcterms:created>
  <dcterms:modified xsi:type="dcterms:W3CDTF">2019-01-12T02:48:09Z</dcterms:modified>
</cp:coreProperties>
</file>