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1" r:id="rId4"/>
    <p:sldMasterId id="2147483752" r:id="rId5"/>
    <p:sldMasterId id="2147483753" r:id="rId6"/>
    <p:sldMasterId id="2147483754" r:id="rId7"/>
    <p:sldMasterId id="214748375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y="5143500" cx="9144000"/>
  <p:notesSz cx="6858000" cy="9144000"/>
  <p:embeddedFontLst>
    <p:embeddedFont>
      <p:font typeface="Aldrich"/>
      <p:regular r:id="rId23"/>
    </p:embeddedFont>
    <p:embeddedFont>
      <p:font typeface="Didact Gothic"/>
      <p:regular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font" Target="fonts/DidactGothic-regular.fntdata"/><Relationship Id="rId23" Type="http://schemas.openxmlformats.org/officeDocument/2006/relationships/font" Target="fonts/Aldrich-regular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558fa4a9b4_4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558fa4a9b4_4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1558fa4a9b4_4_5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1558fa4a9b4_4_5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1558fa4a9b4_4_5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1558fa4a9b4_4_5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1553300c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1553300c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15691d30b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15691d30b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9b39cb0f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9b39cb0f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5691d30b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15691d30b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8c6f4fd2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8c6f4fd2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553300c7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553300c7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1553300c7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1553300c7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558fa4a9b4_4_4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558fa4a9b4_4_4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18c3ff4e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18c3ff4e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1558fa4a9b4_4_3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1558fa4a9b4_4_3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05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28" name="Google Shape;1928;p105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9" name="Google Shape;1929;p105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1" name="Google Shape;1931;p106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2" name="Google Shape;1932;p106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1933" name="Google Shape;1933;p106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06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06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06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06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06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06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06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06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06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06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06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06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06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06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06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9" name="Google Shape;1949;p106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0" name="Google Shape;1950;p106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1951" name="Google Shape;1951;p10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952" name="Google Shape;1952;p10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10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4" name="Google Shape;1954;p10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6" name="Google Shape;1956;p107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1957" name="Google Shape;1957;p10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07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07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07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07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07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10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964" name="Google Shape;1964;p10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5" name="Google Shape;1965;p10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66" name="Google Shape;1966;p10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10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8" name="Google Shape;1968;p107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1969" name="Google Shape;1969;p107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07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07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2" name="Google Shape;1972;p107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10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975" name="Google Shape;1975;p10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0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0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0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08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08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10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982" name="Google Shape;1982;p10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3" name="Google Shape;1983;p10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84" name="Google Shape;1984;p10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10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55" name="Google Shape;55;p14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76" name="Google Shape;76;p14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98" name="Google Shape;98;p1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115" name="Google Shape;115;p14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116" name="Google Shape;116;p14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14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14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133" name="Google Shape;133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" name="Google Shape;134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" name="Google Shape;137;p14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39" name="Google Shape;139;p14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140" name="Google Shape;140;p1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41" name="Google Shape;141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46" name="Google Shape;146;p1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51" name="Google Shape;151;p1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1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" name="Google Shape;155;p15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56" name="Google Shape;156;p15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15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1" name="Google Shape;161;p16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62" name="Google Shape;162;p16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6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6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90" name="Google Shape;190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" name="Google Shape;191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2" name="Google Shape;192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4" name="Google Shape;194;p17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95" name="Google Shape;195;p17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99" name="Google Shape;199;p17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7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17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17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17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10" name="Google Shape;210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1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5" name="Google Shape;215;p18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216" name="Google Shape;216;p1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8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221" name="Google Shape;221;p18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0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29" name="Google Shape;229;p20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34" name="Google Shape;234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36" name="Google Shape;236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8" name="Google Shape;238;p20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41" name="Google Shape;241;p2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1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249" name="Google Shape;249;p2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50" name="Google Shape;250;p2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2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52" name="Google Shape;252;p2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4" name="Google Shape;254;p21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59" name="Google Shape;259;p2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64" name="Google Shape;264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23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23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5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75" name="Google Shape;275;p2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83" name="Google Shape;283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88" name="Google Shape;288;p25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25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25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92" name="Google Shape;292;p25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93" name="Google Shape;293;p25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95" name="Google Shape;295;p25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96" name="Google Shape;296;p25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" name="Google Shape;297;p25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5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6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302" name="Google Shape;302;p2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10" name="Google Shape;310;p2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2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12" name="Google Shape;312;p2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" name="Google Shape;314;p2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5" name="Google Shape;315;p26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316" name="Google Shape;316;p2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17" name="Google Shape;317;p2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9" name="Google Shape;319;p2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2" name="Google Shape;322;p27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3" name="Google Shape;323;p27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324" name="Google Shape;324;p27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7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341" name="Google Shape;341;p2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2" name="Google Shape;342;p2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" name="Google Shape;344;p2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5" name="Google Shape;345;p27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8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48" name="Google Shape;348;p2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28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55" name="Google Shape;355;p28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6" name="Google Shape;356;p28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57" name="Google Shape;357;p28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8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9" name="Google Shape;359;p28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60" name="Google Shape;360;p28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3" name="Google Shape;363;p28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8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65" name="Google Shape;365;p28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6" name="Google Shape;366;p28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68" name="Google Shape;368;p28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69" name="Google Shape;369;p28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70" name="Google Shape;370;p2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9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73" name="Google Shape;373;p2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79" name="Google Shape;379;p2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2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81" name="Google Shape;381;p2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3" name="Google Shape;383;p29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8" name="Google Shape;388;p29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9" name="Google Shape;389;p29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90" name="Google Shape;390;p29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91" name="Google Shape;391;p29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2" name="Google Shape;392;p29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93" name="Google Shape;393;p2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4" name="Google Shape;394;p2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2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9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98" name="Google Shape;398;p2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9" name="Google Shape;399;p2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Google Shape;401;p2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30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404" name="Google Shape;404;p3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11" name="Google Shape;411;p3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3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13" name="Google Shape;413;p3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6" name="Google Shape;416;p30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8" name="Google Shape;418;p30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19" name="Google Shape;419;p30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0" name="Google Shape;420;p30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21" name="Google Shape;421;p30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2" name="Google Shape;422;p30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3" name="Google Shape;423;p30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4" name="Google Shape;424;p30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25" name="Google Shape;425;p30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26" name="Google Shape;426;p30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427" name="Google Shape;427;p3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8" name="Google Shape;428;p30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429" name="Google Shape;429;p3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30" name="Google Shape;430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" name="Google Shape;432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0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434" name="Google Shape;434;p3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35" name="Google Shape;435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" name="Google Shape;437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40" name="Google Shape;440;p3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48" name="Google Shape;448;p3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9" name="Google Shape;449;p3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50" name="Google Shape;450;p3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2" name="Google Shape;452;p31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3" name="Google Shape;453;p31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4" name="Google Shape;454;p31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5" name="Google Shape;455;p31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6" name="Google Shape;456;p31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31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2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60" name="Google Shape;460;p3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8" name="Google Shape;468;p3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" name="Google Shape;469;p3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0" name="Google Shape;470;p3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2" name="Google Shape;472;p32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73" name="Google Shape;473;p32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6" name="Google Shape;476;p33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7" name="Google Shape;477;p33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4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0" name="Google Shape;480;p34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81" name="Google Shape;481;p3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4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4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99" name="Google Shape;499;p3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00" name="Google Shape;500;p3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2" name="Google Shape;502;p3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5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505" name="Google Shape;505;p3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512" name="Google Shape;512;p3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3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14" name="Google Shape;514;p3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35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517" name="Google Shape;517;p3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5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6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523" name="Google Shape;523;p36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6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530" name="Google Shape;530;p3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1" name="Google Shape;531;p3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532" name="Google Shape;532;p3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38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539" name="Google Shape;539;p38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560" name="Google Shape;560;p38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82" name="Google Shape;582;p38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599" name="Google Shape;599;p38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600" name="Google Shape;600;p38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38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604" name="Google Shape;604;p38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6" name="Google Shape;616;p38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617" name="Google Shape;617;p3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8" name="Google Shape;618;p3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19" name="Google Shape;619;p3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38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2" name="Google Shape;622;p38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623" name="Google Shape;623;p38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624" name="Google Shape;624;p3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25" name="Google Shape;625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7" name="Google Shape;627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9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630" name="Google Shape;630;p39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9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635" name="Google Shape;635;p3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3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37" name="Google Shape;637;p3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9" name="Google Shape;639;p39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40" name="Google Shape;640;p39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1" name="Google Shape;641;p39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0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4" name="Google Shape;644;p4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45" name="Google Shape;645;p40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646" name="Google Shape;646;p40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40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1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1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1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1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1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1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1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4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674" name="Google Shape;674;p4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" name="Google Shape;675;p4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76" name="Google Shape;676;p4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8" name="Google Shape;678;p41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679" name="Google Shape;679;p41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683" name="Google Shape;683;p41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41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7" name="Google Shape;687;p41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8" name="Google Shape;688;p41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1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90" name="Google Shape;690;p41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4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694" name="Google Shape;694;p4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5" name="Google Shape;695;p4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696" name="Google Shape;696;p4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8" name="Google Shape;698;p4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99" name="Google Shape;699;p42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700" name="Google Shape;700;p4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01" name="Google Shape;701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3" name="Google Shape;703;p4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42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705" name="Google Shape;705;p42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3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0" name="Google Shape;710;p43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4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713" name="Google Shape;713;p4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718" name="Google Shape;718;p4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9" name="Google Shape;719;p4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20" name="Google Shape;720;p4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2" name="Google Shape;722;p44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45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725" name="Google Shape;725;p4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45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733" name="Google Shape;733;p4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34" name="Google Shape;734;p4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4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36" name="Google Shape;736;p4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8" name="Google Shape;738;p45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47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743" name="Google Shape;743;p47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748" name="Google Shape;748;p4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9" name="Google Shape;749;p4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50" name="Google Shape;750;p4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2" name="Google Shape;752;p47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7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47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5" name="Google Shape;755;p47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4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759" name="Google Shape;759;p4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9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67" name="Google Shape;767;p4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8" name="Google Shape;768;p4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69" name="Google Shape;769;p4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1" name="Google Shape;771;p49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72" name="Google Shape;772;p49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73" name="Google Shape;773;p49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4" name="Google Shape;774;p49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5" name="Google Shape;775;p49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6" name="Google Shape;776;p49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77" name="Google Shape;777;p49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8" name="Google Shape;778;p49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79" name="Google Shape;779;p49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80" name="Google Shape;780;p49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1" name="Google Shape;781;p49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49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83" name="Google Shape;783;p49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50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786" name="Google Shape;786;p5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5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94" name="Google Shape;794;p5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5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96" name="Google Shape;796;p5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5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5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9" name="Google Shape;799;p50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800" name="Google Shape;800;p5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01" name="Google Shape;801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3" name="Google Shape;803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1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06" name="Google Shape;806;p51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07" name="Google Shape;807;p51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808" name="Google Shape;808;p51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51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825" name="Google Shape;825;p5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26" name="Google Shape;826;p5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5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8" name="Google Shape;828;p5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9" name="Google Shape;829;p51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52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832" name="Google Shape;832;p5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2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2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2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2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2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8" name="Google Shape;838;p52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839" name="Google Shape;839;p52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0" name="Google Shape;840;p52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841" name="Google Shape;841;p52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52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43" name="Google Shape;843;p52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844" name="Google Shape;844;p52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2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2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7" name="Google Shape;847;p52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52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49" name="Google Shape;849;p52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50" name="Google Shape;850;p52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51" name="Google Shape;851;p52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52" name="Google Shape;852;p52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53" name="Google Shape;853;p52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54" name="Google Shape;854;p5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53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857" name="Google Shape;857;p5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5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63" name="Google Shape;863;p5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4" name="Google Shape;864;p5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65" name="Google Shape;865;p5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5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7" name="Google Shape;867;p53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68" name="Google Shape;868;p53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69" name="Google Shape;869;p53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70" name="Google Shape;870;p53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71" name="Google Shape;871;p53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72" name="Google Shape;872;p53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73" name="Google Shape;873;p53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74" name="Google Shape;874;p53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75" name="Google Shape;875;p53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6" name="Google Shape;876;p53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877" name="Google Shape;877;p5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78" name="Google Shape;878;p5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5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0" name="Google Shape;880;p5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53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882" name="Google Shape;882;p5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83" name="Google Shape;883;p5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5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5" name="Google Shape;885;p5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54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888" name="Google Shape;888;p5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5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95" name="Google Shape;895;p5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5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97" name="Google Shape;897;p5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5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9" name="Google Shape;899;p54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0" name="Google Shape;900;p54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901" name="Google Shape;901;p54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2" name="Google Shape;902;p54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903" name="Google Shape;903;p54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4" name="Google Shape;904;p54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905" name="Google Shape;905;p54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6" name="Google Shape;906;p54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7" name="Google Shape;907;p54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8" name="Google Shape;908;p54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909" name="Google Shape;909;p54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910" name="Google Shape;910;p54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911" name="Google Shape;911;p5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2" name="Google Shape;912;p54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913" name="Google Shape;913;p5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14" name="Google Shape;914;p5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5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6" name="Google Shape;916;p5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54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918" name="Google Shape;918;p5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19" name="Google Shape;919;p5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5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1" name="Google Shape;921;p5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55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924" name="Google Shape;924;p55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5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5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5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5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5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5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5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32" name="Google Shape;932;p5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3" name="Google Shape;933;p5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34" name="Google Shape;934;p5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5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6" name="Google Shape;936;p55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7" name="Google Shape;937;p55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8" name="Google Shape;938;p55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9" name="Google Shape;939;p55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0" name="Google Shape;940;p55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1" name="Google Shape;941;p55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56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944" name="Google Shape;944;p5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5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2" name="Google Shape;952;p5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3" name="Google Shape;953;p5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4" name="Google Shape;954;p5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5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6" name="Google Shape;956;p56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57" name="Google Shape;957;p56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7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0" name="Google Shape;960;p57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1" name="Google Shape;961;p57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3" name="Google Shape;963;p58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4" name="Google Shape;964;p58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65" name="Google Shape;965;p58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8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8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8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8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8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8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8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8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8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8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8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8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8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8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8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58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58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83" name="Google Shape;983;p5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84" name="Google Shape;984;p5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5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6" name="Google Shape;986;p5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59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89" name="Google Shape;989;p5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9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9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9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9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9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5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96" name="Google Shape;996;p5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7" name="Google Shape;997;p5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98" name="Google Shape;998;p5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5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0" name="Google Shape;1000;p59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1001" name="Google Shape;1001;p59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9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9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59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60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07" name="Google Shape;1007;p60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0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0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0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0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0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6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14" name="Google Shape;1014;p6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5" name="Google Shape;1015;p6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16" name="Google Shape;1016;p6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6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6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23" name="Google Shape;1023;p6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6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1044" name="Google Shape;1044;p6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2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6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6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6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6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6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6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1066" name="Google Shape;1066;p6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6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62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6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6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6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6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6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6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6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6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6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6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1083" name="Google Shape;1083;p6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1084" name="Google Shape;1084;p6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6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7" name="Google Shape;1087;p6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1088" name="Google Shape;1088;p6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6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6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6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6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6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6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6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6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6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6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6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0" name="Google Shape;1100;p6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1101" name="Google Shape;1101;p6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2" name="Google Shape;1102;p6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103" name="Google Shape;1103;p6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6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5" name="Google Shape;1105;p62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06" name="Google Shape;1106;p62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07" name="Google Shape;1107;p6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1108" name="Google Shape;1108;p6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9" name="Google Shape;1109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1" name="Google Shape;1111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13;p6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114" name="Google Shape;1114;p6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6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6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6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6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119" name="Google Shape;1119;p6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0" name="Google Shape;1120;p6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121" name="Google Shape;1121;p6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6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3" name="Google Shape;1123;p63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24" name="Google Shape;1124;p63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5" name="Google Shape;1125;p63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64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8" name="Google Shape;1128;p6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29" name="Google Shape;1129;p6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30" name="Google Shape;1130;p6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64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6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5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5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65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65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65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65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65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7" name="Google Shape;1157;p6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158" name="Google Shape;1158;p6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9" name="Google Shape;1159;p6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160" name="Google Shape;1160;p6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6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2" name="Google Shape;1162;p65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163" name="Google Shape;1163;p6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6" name="Google Shape;1166;p6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167" name="Google Shape;1167;p65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65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65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65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1" name="Google Shape;1171;p65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2" name="Google Shape;1172;p65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5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74" name="Google Shape;1174;p65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6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7" name="Google Shape;1177;p6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178" name="Google Shape;1178;p6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9" name="Google Shape;1179;p6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180" name="Google Shape;1180;p6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6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2" name="Google Shape;1182;p6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83" name="Google Shape;1183;p66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184" name="Google Shape;1184;p6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85" name="Google Shape;1185;p6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6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7" name="Google Shape;1187;p6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6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189" name="Google Shape;1189;p6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67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4" name="Google Shape;1194;p67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6" name="Google Shape;1196;p6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197" name="Google Shape;1197;p6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6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202" name="Google Shape;1202;p6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3" name="Google Shape;1203;p6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204" name="Google Shape;1204;p6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6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6" name="Google Shape;1206;p68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6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209" name="Google Shape;1209;p6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6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6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6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69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17" name="Google Shape;1217;p6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218" name="Google Shape;1218;p6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9" name="Google Shape;1219;p6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220" name="Google Shape;1220;p6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6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2" name="Google Shape;1222;p69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70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oogle Shape;1226;p7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227" name="Google Shape;1227;p7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7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232" name="Google Shape;1232;p7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3" name="Google Shape;1233;p7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234" name="Google Shape;1234;p7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7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6" name="Google Shape;1236;p71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71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71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9" name="Google Shape;1239;p7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7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243" name="Google Shape;1243;p7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3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3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3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3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7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251" name="Google Shape;1251;p7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2" name="Google Shape;1252;p7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253" name="Google Shape;1253;p7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7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5" name="Google Shape;1255;p73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56" name="Google Shape;1256;p73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57" name="Google Shape;1257;p73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8" name="Google Shape;1258;p73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9" name="Google Shape;1259;p73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260" name="Google Shape;1260;p73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261" name="Google Shape;1261;p7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2" name="Google Shape;1262;p73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63" name="Google Shape;1263;p73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64" name="Google Shape;1264;p73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5" name="Google Shape;1265;p73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73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267" name="Google Shape;1267;p73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p74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1270" name="Google Shape;1270;p7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4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4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4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4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7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278" name="Google Shape;1278;p7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9" name="Google Shape;1279;p7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280" name="Google Shape;1280;p7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7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2" name="Google Shape;1282;p7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3" name="Google Shape;1283;p74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1284" name="Google Shape;1284;p7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85" name="Google Shape;1285;p7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7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7" name="Google Shape;1287;p7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75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90" name="Google Shape;1290;p75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91" name="Google Shape;1291;p7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1292" name="Google Shape;1292;p75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5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5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5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5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5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5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5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5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5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5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5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5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5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5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5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7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1309" name="Google Shape;1309;p7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10" name="Google Shape;1310;p7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7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7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13" name="Google Shape;1313;p7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5" name="Google Shape;1315;p7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1316" name="Google Shape;1316;p7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6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6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6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2" name="Google Shape;1322;p7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1323" name="Google Shape;1323;p7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24" name="Google Shape;1324;p7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1325" name="Google Shape;1325;p7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7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27" name="Google Shape;1327;p7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1328" name="Google Shape;1328;p7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7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7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1" name="Google Shape;1331;p76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2" name="Google Shape;1332;p76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33" name="Google Shape;1333;p76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34" name="Google Shape;1334;p76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35" name="Google Shape;1335;p76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36" name="Google Shape;1336;p76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37" name="Google Shape;1337;p76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38" name="Google Shape;1338;p7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7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1341" name="Google Shape;1341;p7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7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7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347" name="Google Shape;1347;p7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8" name="Google Shape;1348;p7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349" name="Google Shape;1349;p7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7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1" name="Google Shape;1351;p77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52" name="Google Shape;1352;p77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53" name="Google Shape;1353;p77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54" name="Google Shape;1354;p77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55" name="Google Shape;1355;p77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56" name="Google Shape;1356;p77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57" name="Google Shape;1357;p77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58" name="Google Shape;1358;p77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59" name="Google Shape;1359;p7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60" name="Google Shape;1360;p7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1361" name="Google Shape;1361;p7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2" name="Google Shape;1362;p7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7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4" name="Google Shape;1364;p7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Google Shape;1365;p7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1366" name="Google Shape;1366;p7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7" name="Google Shape;1367;p7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7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9" name="Google Shape;1369;p7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Google Shape;1371;p7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1372" name="Google Shape;1372;p7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8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8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8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8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7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379" name="Google Shape;1379;p7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0" name="Google Shape;1380;p7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381" name="Google Shape;1381;p7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7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3" name="Google Shape;1383;p78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4" name="Google Shape;1384;p78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85" name="Google Shape;1385;p78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6" name="Google Shape;1386;p78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87" name="Google Shape;1387;p78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8" name="Google Shape;1388;p78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89" name="Google Shape;1389;p78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0" name="Google Shape;1390;p78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1" name="Google Shape;1391;p78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2" name="Google Shape;1392;p78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93" name="Google Shape;1393;p78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94" name="Google Shape;1394;p78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395" name="Google Shape;1395;p7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96" name="Google Shape;1396;p78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1397" name="Google Shape;1397;p7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98" name="Google Shape;1398;p7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0" name="Google Shape;1400;p7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78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1402" name="Google Shape;1402;p7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403" name="Google Shape;1403;p7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7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5" name="Google Shape;1405;p7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7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408" name="Google Shape;1408;p7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7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416" name="Google Shape;1416;p7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7" name="Google Shape;1417;p7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18" name="Google Shape;1418;p7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7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0" name="Google Shape;1420;p79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1" name="Google Shape;1421;p79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2" name="Google Shape;1422;p79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3" name="Google Shape;1423;p79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4" name="Google Shape;1424;p79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5" name="Google Shape;1425;p79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7" name="Google Shape;1427;p8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428" name="Google Shape;1428;p8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0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0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0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0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8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436" name="Google Shape;1436;p8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8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38" name="Google Shape;1438;p8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8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0" name="Google Shape;1440;p80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441" name="Google Shape;1441;p80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81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4" name="Google Shape;1444;p81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5" name="Google Shape;1445;p8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7" name="Google Shape;1447;p8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8" name="Google Shape;1448;p8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1449" name="Google Shape;1449;p8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8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2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8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8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8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8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8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8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8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8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82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6" name="Google Shape;1466;p8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1467" name="Google Shape;1467;p8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468" name="Google Shape;1468;p8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8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0" name="Google Shape;1470;p8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2" name="Google Shape;1472;p8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1473" name="Google Shape;1473;p8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3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3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83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8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83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8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480" name="Google Shape;1480;p8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1" name="Google Shape;1481;p8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82" name="Google Shape;1482;p8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8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4" name="Google Shape;1484;p8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1485" name="Google Shape;1485;p83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83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83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83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8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491" name="Google Shape;1491;p8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84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8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8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8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8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7" name="Google Shape;1497;p8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98" name="Google Shape;1498;p8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9" name="Google Shape;1499;p8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500" name="Google Shape;1500;p8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8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86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507" name="Google Shape;1507;p86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86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86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86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86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86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86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86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86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86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86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86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86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86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86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86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86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6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6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6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86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1528" name="Google Shape;1528;p86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6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6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6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6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6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6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6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6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6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6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6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6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6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6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6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6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6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6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6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86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86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1550" name="Google Shape;1550;p86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86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86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86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86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86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86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86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86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86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86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86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86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86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86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86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86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1567" name="Google Shape;1567;p86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1568" name="Google Shape;1568;p86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86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86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86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1572" name="Google Shape;1572;p86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86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86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86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86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86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86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86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86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86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86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86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4" name="Google Shape;1584;p86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1585" name="Google Shape;1585;p8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6" name="Google Shape;1586;p8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587" name="Google Shape;1587;p8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8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89" name="Google Shape;1589;p86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90" name="Google Shape;1590;p86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91" name="Google Shape;1591;p86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1592" name="Google Shape;1592;p8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593" name="Google Shape;1593;p8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8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5" name="Google Shape;1595;p8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" name="Google Shape;1597;p87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598" name="Google Shape;1598;p87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87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87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7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8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603" name="Google Shape;1603;p8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4" name="Google Shape;1604;p8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05" name="Google Shape;1605;p8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8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7" name="Google Shape;1607;p87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608" name="Google Shape;1608;p87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9" name="Google Shape;1609;p87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88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2" name="Google Shape;1612;p8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13" name="Google Shape;1613;p88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614" name="Google Shape;1614;p88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88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88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88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8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88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88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88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88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8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8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8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8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8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88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8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0" name="Google Shape;1630;p88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1" name="Google Shape;1631;p88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89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89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89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89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89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89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89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89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1" name="Google Shape;1641;p89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642" name="Google Shape;1642;p8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3" name="Google Shape;1643;p8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44" name="Google Shape;1644;p8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8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6" name="Google Shape;1646;p89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647" name="Google Shape;1647;p89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9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9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89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651" name="Google Shape;1651;p89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9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89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4" name="Google Shape;1654;p89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55" name="Google Shape;1655;p89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56" name="Google Shape;1656;p89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89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8" name="Google Shape;1658;p89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90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1" name="Google Shape;1661;p9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62" name="Google Shape;1662;p9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3" name="Google Shape;1663;p9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64" name="Google Shape;1664;p9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9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6" name="Google Shape;1666;p9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67" name="Google Shape;1667;p90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668" name="Google Shape;1668;p9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669" name="Google Shape;1669;p9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9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1" name="Google Shape;1671;p9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2" name="Google Shape;1672;p90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673" name="Google Shape;1673;p90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9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90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91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8" name="Google Shape;1678;p91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9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681" name="Google Shape;1681;p9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92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9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9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9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686" name="Google Shape;1686;p9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7" name="Google Shape;1687;p9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88" name="Google Shape;1688;p9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9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0" name="Google Shape;1690;p92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Google Shape;1692;p9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693" name="Google Shape;1693;p9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93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93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93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93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93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93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0" name="Google Shape;1700;p93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701" name="Google Shape;1701;p9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702" name="Google Shape;1702;p9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3" name="Google Shape;1703;p9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704" name="Google Shape;1704;p9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9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6" name="Google Shape;1706;p93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94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95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711" name="Google Shape;1711;p9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95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9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9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5" name="Google Shape;1715;p9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716" name="Google Shape;1716;p9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7" name="Google Shape;1717;p9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718" name="Google Shape;1718;p9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9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0" name="Google Shape;1720;p95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95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95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3" name="Google Shape;1723;p95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97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727" name="Google Shape;1727;p9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97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97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97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97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97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97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4" name="Google Shape;1734;p9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735" name="Google Shape;1735;p9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6" name="Google Shape;1736;p9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737" name="Google Shape;1737;p9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9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9" name="Google Shape;1739;p97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40" name="Google Shape;1740;p97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41" name="Google Shape;1741;p97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2" name="Google Shape;1742;p97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3" name="Google Shape;1743;p97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744" name="Google Shape;1744;p97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745" name="Google Shape;1745;p97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6" name="Google Shape;1746;p97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47" name="Google Shape;1747;p97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48" name="Google Shape;1748;p97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9" name="Google Shape;1749;p97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0" name="Google Shape;1750;p97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751" name="Google Shape;1751;p97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3" name="Google Shape;1753;p98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1754" name="Google Shape;1754;p9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98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98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98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98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98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98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1" name="Google Shape;1761;p9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762" name="Google Shape;1762;p9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3" name="Google Shape;1763;p9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764" name="Google Shape;1764;p9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9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6" name="Google Shape;1766;p9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67" name="Google Shape;1767;p98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1768" name="Google Shape;1768;p9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69" name="Google Shape;1769;p9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9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1" name="Google Shape;1771;p9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99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74" name="Google Shape;1774;p99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75" name="Google Shape;1775;p99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1776" name="Google Shape;1776;p99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99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99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99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99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99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99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99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99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99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99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99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99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99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99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99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99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1793" name="Google Shape;1793;p9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94" name="Google Shape;1794;p9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9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6" name="Google Shape;1796;p9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97" name="Google Shape;1797;p99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9" name="Google Shape;1799;p100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1800" name="Google Shape;1800;p10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00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00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00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00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00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6" name="Google Shape;1806;p100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1807" name="Google Shape;1807;p100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08" name="Google Shape;1808;p100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1809" name="Google Shape;1809;p100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100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11" name="Google Shape;1811;p100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1812" name="Google Shape;1812;p100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100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100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5" name="Google Shape;1815;p100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6" name="Google Shape;1816;p100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17" name="Google Shape;1817;p100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18" name="Google Shape;1818;p100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19" name="Google Shape;1819;p100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20" name="Google Shape;1820;p100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21" name="Google Shape;1821;p100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22" name="Google Shape;1822;p100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4" name="Google Shape;1824;p101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1825" name="Google Shape;1825;p10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01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01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01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01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0" name="Google Shape;1830;p10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831" name="Google Shape;1831;p10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2" name="Google Shape;1832;p10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833" name="Google Shape;1833;p10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10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5" name="Google Shape;1835;p101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36" name="Google Shape;1836;p101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37" name="Google Shape;1837;p101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38" name="Google Shape;1838;p101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39" name="Google Shape;1839;p101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40" name="Google Shape;1840;p101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41" name="Google Shape;1841;p101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42" name="Google Shape;1842;p101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43" name="Google Shape;1843;p101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44" name="Google Shape;1844;p101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1845" name="Google Shape;1845;p10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846" name="Google Shape;1846;p10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10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8" name="Google Shape;1848;p10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9" name="Google Shape;1849;p101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1850" name="Google Shape;1850;p10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851" name="Google Shape;1851;p10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10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3" name="Google Shape;1853;p10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102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1856" name="Google Shape;1856;p102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02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02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02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02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02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10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863" name="Google Shape;1863;p10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4" name="Google Shape;1864;p10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865" name="Google Shape;1865;p10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0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7" name="Google Shape;1867;p102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8" name="Google Shape;1868;p102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69" name="Google Shape;1869;p102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0" name="Google Shape;1870;p102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71" name="Google Shape;1871;p102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2" name="Google Shape;1872;p102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73" name="Google Shape;1873;p102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4" name="Google Shape;1874;p102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5" name="Google Shape;1875;p102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6" name="Google Shape;1876;p102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77" name="Google Shape;1877;p102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78" name="Google Shape;1878;p102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879" name="Google Shape;1879;p102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80" name="Google Shape;1880;p102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1881" name="Google Shape;1881;p10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882" name="Google Shape;1882;p10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10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4" name="Google Shape;1884;p10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5" name="Google Shape;1885;p102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1886" name="Google Shape;1886;p10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887" name="Google Shape;1887;p10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10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9" name="Google Shape;1889;p10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1" name="Google Shape;1891;p10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892" name="Google Shape;1892;p10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03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03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03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03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03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03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9" name="Google Shape;1899;p10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900" name="Google Shape;1900;p10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1" name="Google Shape;1901;p10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02" name="Google Shape;1902;p10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10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04" name="Google Shape;1904;p103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5" name="Google Shape;1905;p103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6" name="Google Shape;1906;p103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7" name="Google Shape;1907;p103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8" name="Google Shape;1908;p103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9" name="Google Shape;1909;p103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1" name="Google Shape;1911;p104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12" name="Google Shape;1912;p10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04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04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04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0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0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04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9" name="Google Shape;1919;p10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920" name="Google Shape;1920;p10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1" name="Google Shape;1921;p10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22" name="Google Shape;1922;p10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10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24" name="Google Shape;1924;p104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925" name="Google Shape;1925;p104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47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0.xml"/><Relationship Id="rId24" Type="http://schemas.openxmlformats.org/officeDocument/2006/relationships/theme" Target="../theme/theme6.xml"/><Relationship Id="rId12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6.xml"/><Relationship Id="rId6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93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9.xml"/><Relationship Id="rId6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6" name="Google Shape;5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0" name="Google Shape;102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4" name="Google Shape;1504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09"/>
          <p:cNvSpPr txBox="1"/>
          <p:nvPr>
            <p:ph idx="1" type="subTitle"/>
          </p:nvPr>
        </p:nvSpPr>
        <p:spPr>
          <a:xfrm>
            <a:off x="2254050" y="2794713"/>
            <a:ext cx="46359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Recommending Courses</a:t>
            </a:r>
            <a:endParaRPr sz="160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1" name="Google Shape;1991;p109"/>
          <p:cNvSpPr txBox="1"/>
          <p:nvPr>
            <p:ph type="ctrTitle"/>
          </p:nvPr>
        </p:nvSpPr>
        <p:spPr>
          <a:xfrm>
            <a:off x="1896300" y="1979575"/>
            <a:ext cx="53514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Sprint 9</a:t>
            </a:r>
            <a:endParaRPr sz="3400"/>
          </a:p>
        </p:txBody>
      </p:sp>
      <p:grpSp>
        <p:nvGrpSpPr>
          <p:cNvPr id="1992" name="Google Shape;1992;p109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1993" name="Google Shape;1993;p109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09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09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09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09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09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09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09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09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09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09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09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09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09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09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09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09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09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09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09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09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09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09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09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09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09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09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09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09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09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09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09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109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2026" name="Google Shape;2026;p109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09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09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09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09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09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09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109"/>
          <p:cNvSpPr txBox="1"/>
          <p:nvPr>
            <p:ph idx="1" type="subTitle"/>
          </p:nvPr>
        </p:nvSpPr>
        <p:spPr>
          <a:xfrm>
            <a:off x="2221925" y="1421513"/>
            <a:ext cx="46359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Team 303 - In person</a:t>
            </a:r>
            <a:endParaRPr sz="160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118"/>
          <p:cNvSpPr txBox="1"/>
          <p:nvPr>
            <p:ph idx="3" type="subTitle"/>
          </p:nvPr>
        </p:nvSpPr>
        <p:spPr>
          <a:xfrm>
            <a:off x="916250" y="1111150"/>
            <a:ext cx="5631900" cy="23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Meetings - 3 hours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idact Gothic"/>
                <a:ea typeface="Didact Gothic"/>
                <a:cs typeface="Didact Gothic"/>
                <a:sym typeface="Didact Gothic"/>
              </a:rPr>
              <a:t>Coding - 7 hours</a:t>
            </a:r>
            <a:endParaRPr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Char char="-"/>
            </a:pPr>
            <a:r>
              <a:rPr b="0" lang="en" sz="1600">
                <a:latin typeface="Didact Gothic"/>
                <a:ea typeface="Didact Gothic"/>
                <a:cs typeface="Didact Gothic"/>
                <a:sym typeface="Didact Gothic"/>
              </a:rPr>
              <a:t>Adding monday wednesday filter</a:t>
            </a:r>
            <a:endParaRPr b="0"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Char char="-"/>
            </a:pPr>
            <a:r>
              <a:rPr b="0" lang="en" sz="1600">
                <a:latin typeface="Didact Gothic"/>
                <a:ea typeface="Didact Gothic"/>
                <a:cs typeface="Didact Gothic"/>
                <a:sym typeface="Didact Gothic"/>
              </a:rPr>
              <a:t>Adding tuesday thursday filter</a:t>
            </a:r>
            <a:endParaRPr b="0" sz="1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Char char="-"/>
            </a:pPr>
            <a:r>
              <a:rPr b="0" lang="en" sz="1600">
                <a:latin typeface="Didact Gothic"/>
                <a:ea typeface="Didact Gothic"/>
                <a:cs typeface="Didact Gothic"/>
                <a:sym typeface="Didact Gothic"/>
              </a:rPr>
              <a:t>Fixing </a:t>
            </a:r>
            <a:r>
              <a:rPr b="0" lang="en" sz="1600">
                <a:latin typeface="Didact Gothic"/>
                <a:ea typeface="Didact Gothic"/>
                <a:cs typeface="Didact Gothic"/>
                <a:sym typeface="Didact Gothic"/>
              </a:rPr>
              <a:t>pipeline</a:t>
            </a:r>
            <a:endParaRPr b="0" sz="1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81" name="Google Shape;2281;p118"/>
          <p:cNvSpPr txBox="1"/>
          <p:nvPr>
            <p:ph type="title"/>
          </p:nvPr>
        </p:nvSpPr>
        <p:spPr>
          <a:xfrm>
            <a:off x="1241550" y="410475"/>
            <a:ext cx="666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</a:t>
            </a:r>
            <a:endParaRPr/>
          </a:p>
        </p:txBody>
      </p:sp>
      <p:grpSp>
        <p:nvGrpSpPr>
          <p:cNvPr id="2282" name="Google Shape;2282;p118"/>
          <p:cNvGrpSpPr/>
          <p:nvPr/>
        </p:nvGrpSpPr>
        <p:grpSpPr>
          <a:xfrm>
            <a:off x="764910" y="369321"/>
            <a:ext cx="420603" cy="655010"/>
            <a:chOff x="2047700" y="238125"/>
            <a:chExt cx="3505025" cy="5219200"/>
          </a:xfrm>
        </p:grpSpPr>
        <p:sp>
          <p:nvSpPr>
            <p:cNvPr id="2283" name="Google Shape;2283;p118"/>
            <p:cNvSpPr/>
            <p:nvPr/>
          </p:nvSpPr>
          <p:spPr>
            <a:xfrm>
              <a:off x="2126800" y="725775"/>
              <a:ext cx="2938250" cy="2938275"/>
            </a:xfrm>
            <a:custGeom>
              <a:rect b="b" l="l" r="r" t="t"/>
              <a:pathLst>
                <a:path extrusionOk="0" h="117531" w="117530">
                  <a:moveTo>
                    <a:pt x="58782" y="1"/>
                  </a:moveTo>
                  <a:cubicBezTo>
                    <a:pt x="26325" y="1"/>
                    <a:pt x="1" y="26325"/>
                    <a:pt x="1" y="58749"/>
                  </a:cubicBezTo>
                  <a:cubicBezTo>
                    <a:pt x="1" y="91206"/>
                    <a:pt x="26325" y="117530"/>
                    <a:pt x="58782" y="117530"/>
                  </a:cubicBezTo>
                  <a:cubicBezTo>
                    <a:pt x="91238" y="117530"/>
                    <a:pt x="117530" y="91206"/>
                    <a:pt x="117530" y="58749"/>
                  </a:cubicBezTo>
                  <a:cubicBezTo>
                    <a:pt x="117530" y="26325"/>
                    <a:pt x="91238" y="1"/>
                    <a:pt x="58782" y="1"/>
                  </a:cubicBez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18"/>
            <p:cNvSpPr/>
            <p:nvPr/>
          </p:nvSpPr>
          <p:spPr>
            <a:xfrm>
              <a:off x="3024675" y="3092350"/>
              <a:ext cx="1142525" cy="571700"/>
            </a:xfrm>
            <a:custGeom>
              <a:rect b="b" l="l" r="r" t="t"/>
              <a:pathLst>
                <a:path extrusionOk="0" h="22868" w="45701">
                  <a:moveTo>
                    <a:pt x="13081" y="1"/>
                  </a:moveTo>
                  <a:lnTo>
                    <a:pt x="3262" y="6524"/>
                  </a:lnTo>
                  <a:lnTo>
                    <a:pt x="0" y="13048"/>
                  </a:lnTo>
                  <a:lnTo>
                    <a:pt x="0" y="19605"/>
                  </a:lnTo>
                  <a:lnTo>
                    <a:pt x="19605" y="22867"/>
                  </a:lnTo>
                  <a:lnTo>
                    <a:pt x="45701" y="19605"/>
                  </a:lnTo>
                  <a:lnTo>
                    <a:pt x="45701" y="9786"/>
                  </a:lnTo>
                  <a:lnTo>
                    <a:pt x="35915" y="9786"/>
                  </a:lnTo>
                  <a:lnTo>
                    <a:pt x="35915" y="1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18"/>
            <p:cNvSpPr/>
            <p:nvPr/>
          </p:nvSpPr>
          <p:spPr>
            <a:xfrm>
              <a:off x="3106225" y="725775"/>
              <a:ext cx="1877275" cy="2121950"/>
            </a:xfrm>
            <a:custGeom>
              <a:rect b="b" l="l" r="r" t="t"/>
              <a:pathLst>
                <a:path extrusionOk="0" h="84878" w="75091">
                  <a:moveTo>
                    <a:pt x="26129" y="1"/>
                  </a:moveTo>
                  <a:lnTo>
                    <a:pt x="19605" y="3263"/>
                  </a:lnTo>
                  <a:lnTo>
                    <a:pt x="13081" y="9787"/>
                  </a:lnTo>
                  <a:lnTo>
                    <a:pt x="13081" y="22867"/>
                  </a:lnTo>
                  <a:lnTo>
                    <a:pt x="26129" y="22867"/>
                  </a:lnTo>
                  <a:cubicBezTo>
                    <a:pt x="26129" y="22867"/>
                    <a:pt x="31243" y="16197"/>
                    <a:pt x="32440" y="16197"/>
                  </a:cubicBezTo>
                  <a:cubicBezTo>
                    <a:pt x="32540" y="16197"/>
                    <a:pt x="32612" y="16243"/>
                    <a:pt x="32653" y="16343"/>
                  </a:cubicBezTo>
                  <a:cubicBezTo>
                    <a:pt x="33174" y="17615"/>
                    <a:pt x="35915" y="26129"/>
                    <a:pt x="35915" y="26129"/>
                  </a:cubicBezTo>
                  <a:lnTo>
                    <a:pt x="26129" y="39177"/>
                  </a:lnTo>
                  <a:lnTo>
                    <a:pt x="6557" y="39177"/>
                  </a:lnTo>
                  <a:lnTo>
                    <a:pt x="0" y="52225"/>
                  </a:lnTo>
                  <a:lnTo>
                    <a:pt x="0" y="71830"/>
                  </a:lnTo>
                  <a:lnTo>
                    <a:pt x="9819" y="78354"/>
                  </a:lnTo>
                  <a:lnTo>
                    <a:pt x="13081" y="84878"/>
                  </a:lnTo>
                  <a:lnTo>
                    <a:pt x="22867" y="78354"/>
                  </a:lnTo>
                  <a:lnTo>
                    <a:pt x="32653" y="78354"/>
                  </a:lnTo>
                  <a:lnTo>
                    <a:pt x="42439" y="65306"/>
                  </a:lnTo>
                  <a:lnTo>
                    <a:pt x="42439" y="45701"/>
                  </a:lnTo>
                  <a:lnTo>
                    <a:pt x="52257" y="39177"/>
                  </a:lnTo>
                  <a:lnTo>
                    <a:pt x="62043" y="42439"/>
                  </a:lnTo>
                  <a:lnTo>
                    <a:pt x="71829" y="42439"/>
                  </a:lnTo>
                  <a:lnTo>
                    <a:pt x="75091" y="39177"/>
                  </a:lnTo>
                  <a:lnTo>
                    <a:pt x="55519" y="9787"/>
                  </a:lnTo>
                  <a:lnTo>
                    <a:pt x="26129" y="1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18"/>
            <p:cNvSpPr/>
            <p:nvPr/>
          </p:nvSpPr>
          <p:spPr>
            <a:xfrm>
              <a:off x="2780025" y="4724975"/>
              <a:ext cx="1631825" cy="326225"/>
            </a:xfrm>
            <a:custGeom>
              <a:rect b="b" l="l" r="r" t="t"/>
              <a:pathLst>
                <a:path extrusionOk="0" h="13049" w="65273">
                  <a:moveTo>
                    <a:pt x="0" y="0"/>
                  </a:moveTo>
                  <a:lnTo>
                    <a:pt x="0" y="13048"/>
                  </a:lnTo>
                  <a:lnTo>
                    <a:pt x="65272" y="13048"/>
                  </a:lnTo>
                  <a:lnTo>
                    <a:pt x="65272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18"/>
            <p:cNvSpPr/>
            <p:nvPr/>
          </p:nvSpPr>
          <p:spPr>
            <a:xfrm>
              <a:off x="2616925" y="5051175"/>
              <a:ext cx="1958850" cy="326225"/>
            </a:xfrm>
            <a:custGeom>
              <a:rect b="b" l="l" r="r" t="t"/>
              <a:pathLst>
                <a:path extrusionOk="0" h="13049" w="78354">
                  <a:moveTo>
                    <a:pt x="0" y="0"/>
                  </a:moveTo>
                  <a:lnTo>
                    <a:pt x="0" y="13048"/>
                  </a:lnTo>
                  <a:lnTo>
                    <a:pt x="78353" y="13048"/>
                  </a:lnTo>
                  <a:lnTo>
                    <a:pt x="78353" y="0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18"/>
            <p:cNvSpPr/>
            <p:nvPr/>
          </p:nvSpPr>
          <p:spPr>
            <a:xfrm>
              <a:off x="2537000" y="4971250"/>
              <a:ext cx="2117875" cy="486075"/>
            </a:xfrm>
            <a:custGeom>
              <a:rect b="b" l="l" r="r" t="t"/>
              <a:pathLst>
                <a:path extrusionOk="0" h="19443" w="84715">
                  <a:moveTo>
                    <a:pt x="78353" y="6394"/>
                  </a:moveTo>
                  <a:lnTo>
                    <a:pt x="78353" y="13049"/>
                  </a:lnTo>
                  <a:lnTo>
                    <a:pt x="6394" y="13049"/>
                  </a:lnTo>
                  <a:lnTo>
                    <a:pt x="6394" y="6394"/>
                  </a:lnTo>
                  <a:close/>
                  <a:moveTo>
                    <a:pt x="0" y="1"/>
                  </a:moveTo>
                  <a:lnTo>
                    <a:pt x="0" y="19442"/>
                  </a:lnTo>
                  <a:lnTo>
                    <a:pt x="84714" y="19442"/>
                  </a:lnTo>
                  <a:lnTo>
                    <a:pt x="84714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18"/>
            <p:cNvSpPr/>
            <p:nvPr/>
          </p:nvSpPr>
          <p:spPr>
            <a:xfrm>
              <a:off x="2453825" y="1951475"/>
              <a:ext cx="163125" cy="159850"/>
            </a:xfrm>
            <a:custGeom>
              <a:rect b="b" l="l" r="r" t="t"/>
              <a:pathLst>
                <a:path extrusionOk="0" h="6394" w="6525">
                  <a:moveTo>
                    <a:pt x="0" y="0"/>
                  </a:moveTo>
                  <a:lnTo>
                    <a:pt x="0" y="6394"/>
                  </a:lnTo>
                  <a:lnTo>
                    <a:pt x="6524" y="639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18"/>
            <p:cNvSpPr/>
            <p:nvPr/>
          </p:nvSpPr>
          <p:spPr>
            <a:xfrm>
              <a:off x="2616925" y="2196925"/>
              <a:ext cx="163125" cy="159050"/>
            </a:xfrm>
            <a:custGeom>
              <a:rect b="b" l="l" r="r" t="t"/>
              <a:pathLst>
                <a:path extrusionOk="0" h="6362" w="6525">
                  <a:moveTo>
                    <a:pt x="0" y="1"/>
                  </a:moveTo>
                  <a:lnTo>
                    <a:pt x="0" y="6362"/>
                  </a:lnTo>
                  <a:lnTo>
                    <a:pt x="6524" y="636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18"/>
            <p:cNvSpPr/>
            <p:nvPr/>
          </p:nvSpPr>
          <p:spPr>
            <a:xfrm>
              <a:off x="2047700" y="238125"/>
              <a:ext cx="3505025" cy="4649975"/>
            </a:xfrm>
            <a:custGeom>
              <a:rect b="b" l="l" r="r" t="t"/>
              <a:pathLst>
                <a:path extrusionOk="0" h="185999" w="140201">
                  <a:moveTo>
                    <a:pt x="66349" y="22867"/>
                  </a:moveTo>
                  <a:cubicBezTo>
                    <a:pt x="88205" y="24595"/>
                    <a:pt x="106537" y="39013"/>
                    <a:pt x="113974" y="58748"/>
                  </a:cubicBezTo>
                  <a:lnTo>
                    <a:pt x="104906" y="58748"/>
                  </a:lnTo>
                  <a:lnTo>
                    <a:pt x="94109" y="55160"/>
                  </a:lnTo>
                  <a:lnTo>
                    <a:pt x="81583" y="63511"/>
                  </a:lnTo>
                  <a:lnTo>
                    <a:pt x="81583" y="83735"/>
                  </a:lnTo>
                  <a:lnTo>
                    <a:pt x="73395" y="94663"/>
                  </a:lnTo>
                  <a:lnTo>
                    <a:pt x="64229" y="94663"/>
                  </a:lnTo>
                  <a:lnTo>
                    <a:pt x="56661" y="99719"/>
                  </a:lnTo>
                  <a:lnTo>
                    <a:pt x="54606" y="95674"/>
                  </a:lnTo>
                  <a:lnTo>
                    <a:pt x="45538" y="89607"/>
                  </a:lnTo>
                  <a:lnTo>
                    <a:pt x="45538" y="72481"/>
                  </a:lnTo>
                  <a:lnTo>
                    <a:pt x="50855" y="61880"/>
                  </a:lnTo>
                  <a:lnTo>
                    <a:pt x="70068" y="61880"/>
                  </a:lnTo>
                  <a:lnTo>
                    <a:pt x="81811" y="46190"/>
                  </a:lnTo>
                  <a:lnTo>
                    <a:pt x="76396" y="29912"/>
                  </a:lnTo>
                  <a:lnTo>
                    <a:pt x="67132" y="39176"/>
                  </a:lnTo>
                  <a:lnTo>
                    <a:pt x="58618" y="39176"/>
                  </a:lnTo>
                  <a:lnTo>
                    <a:pt x="58618" y="30630"/>
                  </a:lnTo>
                  <a:lnTo>
                    <a:pt x="66349" y="22867"/>
                  </a:lnTo>
                  <a:close/>
                  <a:moveTo>
                    <a:pt x="57314" y="22899"/>
                  </a:moveTo>
                  <a:lnTo>
                    <a:pt x="52225" y="27988"/>
                  </a:lnTo>
                  <a:lnTo>
                    <a:pt x="52225" y="45570"/>
                  </a:lnTo>
                  <a:lnTo>
                    <a:pt x="69774" y="45570"/>
                  </a:lnTo>
                  <a:lnTo>
                    <a:pt x="73591" y="41753"/>
                  </a:lnTo>
                  <a:lnTo>
                    <a:pt x="74700" y="45048"/>
                  </a:lnTo>
                  <a:lnTo>
                    <a:pt x="66871" y="55486"/>
                  </a:lnTo>
                  <a:lnTo>
                    <a:pt x="46908" y="55486"/>
                  </a:lnTo>
                  <a:lnTo>
                    <a:pt x="39177" y="70981"/>
                  </a:lnTo>
                  <a:lnTo>
                    <a:pt x="39177" y="93032"/>
                  </a:lnTo>
                  <a:lnTo>
                    <a:pt x="49681" y="100045"/>
                  </a:lnTo>
                  <a:lnTo>
                    <a:pt x="54182" y="109048"/>
                  </a:lnTo>
                  <a:lnTo>
                    <a:pt x="66186" y="101056"/>
                  </a:lnTo>
                  <a:lnTo>
                    <a:pt x="76592" y="101056"/>
                  </a:lnTo>
                  <a:lnTo>
                    <a:pt x="87976" y="85855"/>
                  </a:lnTo>
                  <a:lnTo>
                    <a:pt x="87976" y="66936"/>
                  </a:lnTo>
                  <a:lnTo>
                    <a:pt x="95055" y="62206"/>
                  </a:lnTo>
                  <a:lnTo>
                    <a:pt x="103862" y="65142"/>
                  </a:lnTo>
                  <a:lnTo>
                    <a:pt x="115931" y="65142"/>
                  </a:lnTo>
                  <a:cubicBezTo>
                    <a:pt x="116975" y="69350"/>
                    <a:pt x="117497" y="73754"/>
                    <a:pt x="117497" y="78255"/>
                  </a:cubicBezTo>
                  <a:cubicBezTo>
                    <a:pt x="117497" y="98838"/>
                    <a:pt x="106276" y="116844"/>
                    <a:pt x="89607" y="126435"/>
                  </a:cubicBezTo>
                  <a:lnTo>
                    <a:pt x="86769" y="120791"/>
                  </a:lnTo>
                  <a:lnTo>
                    <a:pt x="78190" y="120791"/>
                  </a:lnTo>
                  <a:lnTo>
                    <a:pt x="78190" y="110973"/>
                  </a:lnTo>
                  <a:lnTo>
                    <a:pt x="51181" y="110973"/>
                  </a:lnTo>
                  <a:lnTo>
                    <a:pt x="40058" y="118410"/>
                  </a:lnTo>
                  <a:lnTo>
                    <a:pt x="34578" y="126630"/>
                  </a:lnTo>
                  <a:cubicBezTo>
                    <a:pt x="17746" y="117040"/>
                    <a:pt x="6361" y="98969"/>
                    <a:pt x="6361" y="78255"/>
                  </a:cubicBezTo>
                  <a:cubicBezTo>
                    <a:pt x="6361" y="49191"/>
                    <a:pt x="28836" y="25248"/>
                    <a:pt x="57314" y="22899"/>
                  </a:cubicBezTo>
                  <a:close/>
                  <a:moveTo>
                    <a:pt x="71797" y="117366"/>
                  </a:moveTo>
                  <a:lnTo>
                    <a:pt x="71797" y="127152"/>
                  </a:lnTo>
                  <a:lnTo>
                    <a:pt x="82822" y="127152"/>
                  </a:lnTo>
                  <a:lnTo>
                    <a:pt x="83899" y="129305"/>
                  </a:lnTo>
                  <a:cubicBezTo>
                    <a:pt x="77146" y="132208"/>
                    <a:pt x="69742" y="133839"/>
                    <a:pt x="61946" y="133839"/>
                  </a:cubicBezTo>
                  <a:cubicBezTo>
                    <a:pt x="54280" y="133839"/>
                    <a:pt x="46973" y="132274"/>
                    <a:pt x="40351" y="129468"/>
                  </a:cubicBezTo>
                  <a:lnTo>
                    <a:pt x="44657" y="123010"/>
                  </a:lnTo>
                  <a:lnTo>
                    <a:pt x="53106" y="117366"/>
                  </a:lnTo>
                  <a:close/>
                  <a:moveTo>
                    <a:pt x="86313" y="10634"/>
                  </a:moveTo>
                  <a:cubicBezTo>
                    <a:pt x="113974" y="20648"/>
                    <a:pt x="133840" y="47168"/>
                    <a:pt x="133840" y="78255"/>
                  </a:cubicBezTo>
                  <a:cubicBezTo>
                    <a:pt x="133840" y="117921"/>
                    <a:pt x="101579" y="150149"/>
                    <a:pt x="61946" y="150149"/>
                  </a:cubicBezTo>
                  <a:cubicBezTo>
                    <a:pt x="48278" y="150149"/>
                    <a:pt x="35002" y="146235"/>
                    <a:pt x="23650" y="139091"/>
                  </a:cubicBezTo>
                  <a:lnTo>
                    <a:pt x="28021" y="130088"/>
                  </a:lnTo>
                  <a:cubicBezTo>
                    <a:pt x="37774" y="136482"/>
                    <a:pt x="49420" y="140233"/>
                    <a:pt x="61946" y="140233"/>
                  </a:cubicBezTo>
                  <a:cubicBezTo>
                    <a:pt x="96099" y="140233"/>
                    <a:pt x="123891" y="112441"/>
                    <a:pt x="123891" y="78255"/>
                  </a:cubicBezTo>
                  <a:cubicBezTo>
                    <a:pt x="123891" y="51083"/>
                    <a:pt x="106309" y="27955"/>
                    <a:pt x="81909" y="19637"/>
                  </a:cubicBezTo>
                  <a:lnTo>
                    <a:pt x="86313" y="10634"/>
                  </a:lnTo>
                  <a:close/>
                  <a:moveTo>
                    <a:pt x="61946" y="0"/>
                  </a:moveTo>
                  <a:lnTo>
                    <a:pt x="61946" y="6393"/>
                  </a:lnTo>
                  <a:cubicBezTo>
                    <a:pt x="68209" y="6393"/>
                    <a:pt x="74309" y="7209"/>
                    <a:pt x="80147" y="8710"/>
                  </a:cubicBezTo>
                  <a:lnTo>
                    <a:pt x="75679" y="17843"/>
                  </a:lnTo>
                  <a:cubicBezTo>
                    <a:pt x="71242" y="16864"/>
                    <a:pt x="66675" y="16310"/>
                    <a:pt x="61946" y="16310"/>
                  </a:cubicBezTo>
                  <a:cubicBezTo>
                    <a:pt x="27793" y="16310"/>
                    <a:pt x="0" y="44102"/>
                    <a:pt x="0" y="78255"/>
                  </a:cubicBezTo>
                  <a:cubicBezTo>
                    <a:pt x="0" y="97599"/>
                    <a:pt x="8873" y="114887"/>
                    <a:pt x="22802" y="126239"/>
                  </a:cubicBezTo>
                  <a:lnTo>
                    <a:pt x="18333" y="135405"/>
                  </a:lnTo>
                  <a:cubicBezTo>
                    <a:pt x="14908" y="132795"/>
                    <a:pt x="11711" y="129892"/>
                    <a:pt x="8808" y="126696"/>
                  </a:cubicBezTo>
                  <a:lnTo>
                    <a:pt x="4078" y="130969"/>
                  </a:lnTo>
                  <a:cubicBezTo>
                    <a:pt x="18170" y="146431"/>
                    <a:pt x="37937" y="155597"/>
                    <a:pt x="58749" y="156477"/>
                  </a:cubicBezTo>
                  <a:lnTo>
                    <a:pt x="58749" y="176278"/>
                  </a:lnTo>
                  <a:lnTo>
                    <a:pt x="26096" y="176278"/>
                  </a:lnTo>
                  <a:lnTo>
                    <a:pt x="26096" y="185998"/>
                  </a:lnTo>
                  <a:lnTo>
                    <a:pt x="32490" y="185998"/>
                  </a:lnTo>
                  <a:lnTo>
                    <a:pt x="32490" y="182639"/>
                  </a:lnTo>
                  <a:lnTo>
                    <a:pt x="91401" y="182639"/>
                  </a:lnTo>
                  <a:lnTo>
                    <a:pt x="91401" y="185998"/>
                  </a:lnTo>
                  <a:lnTo>
                    <a:pt x="97762" y="185998"/>
                  </a:lnTo>
                  <a:lnTo>
                    <a:pt x="97762" y="176278"/>
                  </a:lnTo>
                  <a:lnTo>
                    <a:pt x="65142" y="176278"/>
                  </a:lnTo>
                  <a:lnTo>
                    <a:pt x="65142" y="156477"/>
                  </a:lnTo>
                  <a:cubicBezTo>
                    <a:pt x="106831" y="154781"/>
                    <a:pt x="140201" y="120367"/>
                    <a:pt x="140201" y="78255"/>
                  </a:cubicBezTo>
                  <a:cubicBezTo>
                    <a:pt x="140201" y="35099"/>
                    <a:pt x="105102" y="0"/>
                    <a:pt x="6194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119"/>
          <p:cNvSpPr txBox="1"/>
          <p:nvPr>
            <p:ph type="ctrTitle"/>
          </p:nvPr>
        </p:nvSpPr>
        <p:spPr>
          <a:xfrm>
            <a:off x="1531320" y="501175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Julien</a:t>
            </a:r>
            <a:endParaRPr/>
          </a:p>
        </p:txBody>
      </p:sp>
      <p:grpSp>
        <p:nvGrpSpPr>
          <p:cNvPr id="2297" name="Google Shape;2297;p119"/>
          <p:cNvGrpSpPr/>
          <p:nvPr/>
        </p:nvGrpSpPr>
        <p:grpSpPr>
          <a:xfrm>
            <a:off x="5096661" y="1238921"/>
            <a:ext cx="3487531" cy="2665647"/>
            <a:chOff x="871286" y="1178546"/>
            <a:chExt cx="3487531" cy="2665647"/>
          </a:xfrm>
        </p:grpSpPr>
        <p:sp>
          <p:nvSpPr>
            <p:cNvPr id="2298" name="Google Shape;2298;p119"/>
            <p:cNvSpPr/>
            <p:nvPr/>
          </p:nvSpPr>
          <p:spPr>
            <a:xfrm>
              <a:off x="3724729" y="1676469"/>
              <a:ext cx="250893" cy="217703"/>
            </a:xfrm>
            <a:custGeom>
              <a:rect b="b" l="l" r="r" t="t"/>
              <a:pathLst>
                <a:path extrusionOk="0" h="11505" w="13259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19"/>
            <p:cNvSpPr/>
            <p:nvPr/>
          </p:nvSpPr>
          <p:spPr>
            <a:xfrm>
              <a:off x="1017834" y="2858259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19"/>
            <p:cNvSpPr/>
            <p:nvPr/>
          </p:nvSpPr>
          <p:spPr>
            <a:xfrm>
              <a:off x="871286" y="2075773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19"/>
            <p:cNvSpPr/>
            <p:nvPr/>
          </p:nvSpPr>
          <p:spPr>
            <a:xfrm>
              <a:off x="3817672" y="1437470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19"/>
            <p:cNvSpPr/>
            <p:nvPr/>
          </p:nvSpPr>
          <p:spPr>
            <a:xfrm>
              <a:off x="3789706" y="1403789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19"/>
            <p:cNvSpPr/>
            <p:nvPr/>
          </p:nvSpPr>
          <p:spPr>
            <a:xfrm>
              <a:off x="1051023" y="2188640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19"/>
            <p:cNvSpPr/>
            <p:nvPr/>
          </p:nvSpPr>
          <p:spPr>
            <a:xfrm>
              <a:off x="1713054" y="3158451"/>
              <a:ext cx="65453" cy="51696"/>
            </a:xfrm>
            <a:custGeom>
              <a:rect b="b" l="l" r="r" t="t"/>
              <a:pathLst>
                <a:path extrusionOk="0" h="2732" w="3459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19"/>
            <p:cNvSpPr/>
            <p:nvPr/>
          </p:nvSpPr>
          <p:spPr>
            <a:xfrm>
              <a:off x="3985564" y="1615295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19"/>
            <p:cNvSpPr/>
            <p:nvPr/>
          </p:nvSpPr>
          <p:spPr>
            <a:xfrm>
              <a:off x="3303608" y="2710292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19"/>
            <p:cNvSpPr/>
            <p:nvPr/>
          </p:nvSpPr>
          <p:spPr>
            <a:xfrm>
              <a:off x="2205301" y="3646895"/>
              <a:ext cx="750750" cy="156054"/>
            </a:xfrm>
            <a:custGeom>
              <a:rect b="b" l="l" r="r" t="t"/>
              <a:pathLst>
                <a:path extrusionOk="0" h="8247" w="39675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19"/>
            <p:cNvSpPr/>
            <p:nvPr/>
          </p:nvSpPr>
          <p:spPr>
            <a:xfrm>
              <a:off x="2189179" y="3642637"/>
              <a:ext cx="778737" cy="164096"/>
            </a:xfrm>
            <a:custGeom>
              <a:rect b="b" l="l" r="r" t="t"/>
              <a:pathLst>
                <a:path extrusionOk="0" h="8672" w="41154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19"/>
            <p:cNvSpPr/>
            <p:nvPr/>
          </p:nvSpPr>
          <p:spPr>
            <a:xfrm>
              <a:off x="2147911" y="3798646"/>
              <a:ext cx="873595" cy="41762"/>
            </a:xfrm>
            <a:custGeom>
              <a:rect b="b" l="l" r="r" t="t"/>
              <a:pathLst>
                <a:path extrusionOk="0" h="2207" w="46167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19"/>
            <p:cNvSpPr/>
            <p:nvPr/>
          </p:nvSpPr>
          <p:spPr>
            <a:xfrm>
              <a:off x="2144127" y="3794862"/>
              <a:ext cx="881164" cy="49331"/>
            </a:xfrm>
            <a:custGeom>
              <a:rect b="b" l="l" r="r" t="t"/>
              <a:pathLst>
                <a:path extrusionOk="0" h="2607" w="46567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19"/>
            <p:cNvSpPr/>
            <p:nvPr/>
          </p:nvSpPr>
          <p:spPr>
            <a:xfrm>
              <a:off x="1302359" y="1826802"/>
              <a:ext cx="2564775" cy="1849599"/>
            </a:xfrm>
            <a:custGeom>
              <a:rect b="b" l="l" r="r" t="t"/>
              <a:pathLst>
                <a:path extrusionOk="0" h="97746" w="135541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19"/>
            <p:cNvSpPr/>
            <p:nvPr/>
          </p:nvSpPr>
          <p:spPr>
            <a:xfrm>
              <a:off x="1298102" y="1823017"/>
              <a:ext cx="2572817" cy="1857187"/>
            </a:xfrm>
            <a:custGeom>
              <a:rect b="b" l="l" r="r" t="t"/>
              <a:pathLst>
                <a:path extrusionOk="0" h="98147" w="135966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19"/>
            <p:cNvSpPr/>
            <p:nvPr/>
          </p:nvSpPr>
          <p:spPr>
            <a:xfrm>
              <a:off x="1302359" y="1826802"/>
              <a:ext cx="2564775" cy="1575014"/>
            </a:xfrm>
            <a:custGeom>
              <a:rect b="b" l="l" r="r" t="t"/>
              <a:pathLst>
                <a:path extrusionOk="0" h="83235" w="135541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19"/>
            <p:cNvSpPr/>
            <p:nvPr/>
          </p:nvSpPr>
          <p:spPr>
            <a:xfrm>
              <a:off x="1298102" y="1823017"/>
              <a:ext cx="2572817" cy="1582583"/>
            </a:xfrm>
            <a:custGeom>
              <a:rect b="b" l="l" r="r" t="t"/>
              <a:pathLst>
                <a:path extrusionOk="0" h="83635" w="135966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19"/>
            <p:cNvSpPr/>
            <p:nvPr/>
          </p:nvSpPr>
          <p:spPr>
            <a:xfrm>
              <a:off x="1402909" y="1925440"/>
              <a:ext cx="2363212" cy="1365864"/>
            </a:xfrm>
            <a:custGeom>
              <a:rect b="b" l="l" r="r" t="t"/>
              <a:pathLst>
                <a:path extrusionOk="0" h="72182" w="124889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19"/>
            <p:cNvSpPr/>
            <p:nvPr/>
          </p:nvSpPr>
          <p:spPr>
            <a:xfrm>
              <a:off x="1399106" y="1921656"/>
              <a:ext cx="2371273" cy="1373452"/>
            </a:xfrm>
            <a:custGeom>
              <a:rect b="b" l="l" r="r" t="t"/>
              <a:pathLst>
                <a:path extrusionOk="0" h="72583" w="125315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19"/>
            <p:cNvSpPr/>
            <p:nvPr/>
          </p:nvSpPr>
          <p:spPr>
            <a:xfrm>
              <a:off x="2529202" y="3482825"/>
              <a:ext cx="110507" cy="108615"/>
            </a:xfrm>
            <a:custGeom>
              <a:rect b="b" l="l" r="r" t="t"/>
              <a:pathLst>
                <a:path extrusionOk="0" h="5740" w="584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19"/>
            <p:cNvSpPr/>
            <p:nvPr/>
          </p:nvSpPr>
          <p:spPr>
            <a:xfrm>
              <a:off x="3092575" y="2260259"/>
              <a:ext cx="1057124" cy="141219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19"/>
            <p:cNvSpPr/>
            <p:nvPr/>
          </p:nvSpPr>
          <p:spPr>
            <a:xfrm>
              <a:off x="1472143" y="2129359"/>
              <a:ext cx="420685" cy="359509"/>
            </a:xfrm>
            <a:custGeom>
              <a:rect b="b" l="l" r="r" t="t"/>
              <a:pathLst>
                <a:path extrusionOk="0" h="18999" w="22232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19"/>
            <p:cNvSpPr/>
            <p:nvPr/>
          </p:nvSpPr>
          <p:spPr>
            <a:xfrm>
              <a:off x="1754776" y="2239861"/>
              <a:ext cx="53134" cy="53134"/>
            </a:xfrm>
            <a:custGeom>
              <a:rect b="b" l="l" r="r" t="t"/>
              <a:pathLst>
                <a:path extrusionOk="0" h="2808" w="2808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19"/>
            <p:cNvSpPr/>
            <p:nvPr/>
          </p:nvSpPr>
          <p:spPr>
            <a:xfrm>
              <a:off x="1655664" y="2239861"/>
              <a:ext cx="53607" cy="53134"/>
            </a:xfrm>
            <a:custGeom>
              <a:rect b="b" l="l" r="r" t="t"/>
              <a:pathLst>
                <a:path extrusionOk="0" h="2808" w="2833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19"/>
            <p:cNvSpPr/>
            <p:nvPr/>
          </p:nvSpPr>
          <p:spPr>
            <a:xfrm>
              <a:off x="1557026" y="2239861"/>
              <a:ext cx="53607" cy="53134"/>
            </a:xfrm>
            <a:custGeom>
              <a:rect b="b" l="l" r="r" t="t"/>
              <a:pathLst>
                <a:path extrusionOk="0" h="2808" w="2833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19"/>
            <p:cNvSpPr/>
            <p:nvPr/>
          </p:nvSpPr>
          <p:spPr>
            <a:xfrm>
              <a:off x="1995687" y="1569770"/>
              <a:ext cx="1177585" cy="1549393"/>
            </a:xfrm>
            <a:custGeom>
              <a:rect b="b" l="l" r="r" t="t"/>
              <a:pathLst>
                <a:path extrusionOk="0" h="81881" w="62232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19"/>
            <p:cNvSpPr/>
            <p:nvPr/>
          </p:nvSpPr>
          <p:spPr>
            <a:xfrm>
              <a:off x="1991902" y="1565986"/>
              <a:ext cx="1185646" cy="1556981"/>
            </a:xfrm>
            <a:custGeom>
              <a:rect b="b" l="l" r="r" t="t"/>
              <a:pathLst>
                <a:path extrusionOk="0" h="82282" w="62658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19"/>
            <p:cNvSpPr/>
            <p:nvPr/>
          </p:nvSpPr>
          <p:spPr>
            <a:xfrm>
              <a:off x="2043104" y="1615295"/>
              <a:ext cx="1082745" cy="1456446"/>
            </a:xfrm>
            <a:custGeom>
              <a:rect b="b" l="l" r="r" t="t"/>
              <a:pathLst>
                <a:path extrusionOk="0" h="76969" w="5722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19"/>
            <p:cNvSpPr/>
            <p:nvPr/>
          </p:nvSpPr>
          <p:spPr>
            <a:xfrm>
              <a:off x="3009585" y="2955005"/>
              <a:ext cx="163642" cy="164096"/>
            </a:xfrm>
            <a:custGeom>
              <a:rect b="b" l="l" r="r" t="t"/>
              <a:pathLst>
                <a:path extrusionOk="0" h="8672" w="8648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19"/>
            <p:cNvSpPr/>
            <p:nvPr/>
          </p:nvSpPr>
          <p:spPr>
            <a:xfrm>
              <a:off x="3005327" y="2951202"/>
              <a:ext cx="172176" cy="171230"/>
            </a:xfrm>
            <a:custGeom>
              <a:rect b="b" l="l" r="r" t="t"/>
              <a:pathLst>
                <a:path extrusionOk="0" h="9049" w="9099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19"/>
            <p:cNvSpPr/>
            <p:nvPr/>
          </p:nvSpPr>
          <p:spPr>
            <a:xfrm>
              <a:off x="3009585" y="2955005"/>
              <a:ext cx="163642" cy="164096"/>
            </a:xfrm>
            <a:custGeom>
              <a:rect b="b" l="l" r="r" t="t"/>
              <a:pathLst>
                <a:path extrusionOk="0" h="8672" w="8648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19"/>
            <p:cNvSpPr/>
            <p:nvPr/>
          </p:nvSpPr>
          <p:spPr>
            <a:xfrm>
              <a:off x="3005327" y="2951202"/>
              <a:ext cx="172176" cy="171230"/>
            </a:xfrm>
            <a:custGeom>
              <a:rect b="b" l="l" r="r" t="t"/>
              <a:pathLst>
                <a:path extrusionOk="0" h="9049" w="9099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19"/>
            <p:cNvSpPr/>
            <p:nvPr/>
          </p:nvSpPr>
          <p:spPr>
            <a:xfrm>
              <a:off x="2163560" y="2208092"/>
              <a:ext cx="841824" cy="8080"/>
            </a:xfrm>
            <a:custGeom>
              <a:rect b="b" l="l" r="r" t="t"/>
              <a:pathLst>
                <a:path extrusionOk="0" h="427" w="44488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19"/>
            <p:cNvSpPr/>
            <p:nvPr/>
          </p:nvSpPr>
          <p:spPr>
            <a:xfrm>
              <a:off x="2163560" y="2281111"/>
              <a:ext cx="841824" cy="8099"/>
            </a:xfrm>
            <a:custGeom>
              <a:rect b="b" l="l" r="r" t="t"/>
              <a:pathLst>
                <a:path extrusionOk="0" h="428" w="44488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19"/>
            <p:cNvSpPr/>
            <p:nvPr/>
          </p:nvSpPr>
          <p:spPr>
            <a:xfrm>
              <a:off x="2163560" y="2133162"/>
              <a:ext cx="841824" cy="8080"/>
            </a:xfrm>
            <a:custGeom>
              <a:rect b="b" l="l" r="r" t="t"/>
              <a:pathLst>
                <a:path extrusionOk="0" h="427" w="44488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19"/>
            <p:cNvSpPr/>
            <p:nvPr/>
          </p:nvSpPr>
          <p:spPr>
            <a:xfrm>
              <a:off x="2163560" y="2354621"/>
              <a:ext cx="841824" cy="7607"/>
            </a:xfrm>
            <a:custGeom>
              <a:rect b="b" l="l" r="r" t="t"/>
              <a:pathLst>
                <a:path extrusionOk="0" h="402" w="44488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19"/>
            <p:cNvSpPr/>
            <p:nvPr/>
          </p:nvSpPr>
          <p:spPr>
            <a:xfrm>
              <a:off x="2163560" y="2429551"/>
              <a:ext cx="841824" cy="8080"/>
            </a:xfrm>
            <a:custGeom>
              <a:rect b="b" l="l" r="r" t="t"/>
              <a:pathLst>
                <a:path extrusionOk="0" h="427" w="44488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19"/>
            <p:cNvSpPr/>
            <p:nvPr/>
          </p:nvSpPr>
          <p:spPr>
            <a:xfrm>
              <a:off x="2288291" y="2502589"/>
              <a:ext cx="592823" cy="8080"/>
            </a:xfrm>
            <a:custGeom>
              <a:rect b="b" l="l" r="r" t="t"/>
              <a:pathLst>
                <a:path extrusionOk="0" h="427" w="31329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19"/>
            <p:cNvSpPr/>
            <p:nvPr/>
          </p:nvSpPr>
          <p:spPr>
            <a:xfrm>
              <a:off x="2163560" y="1735751"/>
              <a:ext cx="399340" cy="8080"/>
            </a:xfrm>
            <a:custGeom>
              <a:rect b="b" l="l" r="r" t="t"/>
              <a:pathLst>
                <a:path extrusionOk="0" h="427" w="21104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19"/>
            <p:cNvSpPr/>
            <p:nvPr/>
          </p:nvSpPr>
          <p:spPr>
            <a:xfrm>
              <a:off x="2163560" y="1787445"/>
              <a:ext cx="316346" cy="7607"/>
            </a:xfrm>
            <a:custGeom>
              <a:rect b="b" l="l" r="r" t="t"/>
              <a:pathLst>
                <a:path extrusionOk="0" h="402" w="16718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19"/>
            <p:cNvSpPr/>
            <p:nvPr/>
          </p:nvSpPr>
          <p:spPr>
            <a:xfrm>
              <a:off x="2456164" y="2808930"/>
              <a:ext cx="147993" cy="179764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19"/>
            <p:cNvSpPr/>
            <p:nvPr/>
          </p:nvSpPr>
          <p:spPr>
            <a:xfrm>
              <a:off x="2449996" y="2802781"/>
              <a:ext cx="160330" cy="1939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19"/>
            <p:cNvSpPr/>
            <p:nvPr/>
          </p:nvSpPr>
          <p:spPr>
            <a:xfrm>
              <a:off x="2564774" y="2808930"/>
              <a:ext cx="148447" cy="179764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19"/>
            <p:cNvSpPr/>
            <p:nvPr/>
          </p:nvSpPr>
          <p:spPr>
            <a:xfrm>
              <a:off x="2559079" y="2802781"/>
              <a:ext cx="159838" cy="1939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19"/>
            <p:cNvSpPr/>
            <p:nvPr/>
          </p:nvSpPr>
          <p:spPr>
            <a:xfrm>
              <a:off x="2436258" y="2595532"/>
              <a:ext cx="296421" cy="300224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19"/>
            <p:cNvSpPr/>
            <p:nvPr/>
          </p:nvSpPr>
          <p:spPr>
            <a:xfrm>
              <a:off x="2432455" y="2591747"/>
              <a:ext cx="304482" cy="310178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19"/>
            <p:cNvSpPr/>
            <p:nvPr/>
          </p:nvSpPr>
          <p:spPr>
            <a:xfrm>
              <a:off x="2479873" y="2642949"/>
              <a:ext cx="209642" cy="207277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19"/>
            <p:cNvSpPr/>
            <p:nvPr/>
          </p:nvSpPr>
          <p:spPr>
            <a:xfrm>
              <a:off x="2163560" y="2870104"/>
              <a:ext cx="182129" cy="8099"/>
            </a:xfrm>
            <a:custGeom>
              <a:rect b="b" l="l" r="r" t="t"/>
              <a:pathLst>
                <a:path extrusionOk="0" h="428" w="9625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19"/>
            <p:cNvSpPr/>
            <p:nvPr/>
          </p:nvSpPr>
          <p:spPr>
            <a:xfrm>
              <a:off x="2827483" y="2870104"/>
              <a:ext cx="182129" cy="8099"/>
            </a:xfrm>
            <a:custGeom>
              <a:rect b="b" l="l" r="r" t="t"/>
              <a:pathLst>
                <a:path extrusionOk="0" h="428" w="9625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19"/>
            <p:cNvSpPr/>
            <p:nvPr/>
          </p:nvSpPr>
          <p:spPr>
            <a:xfrm>
              <a:off x="3250495" y="1182803"/>
              <a:ext cx="454348" cy="454348"/>
            </a:xfrm>
            <a:custGeom>
              <a:rect b="b" l="l" r="r" t="t"/>
              <a:pathLst>
                <a:path extrusionOk="0" h="24011" w="24011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19"/>
            <p:cNvSpPr/>
            <p:nvPr/>
          </p:nvSpPr>
          <p:spPr>
            <a:xfrm>
              <a:off x="3246711" y="1178546"/>
              <a:ext cx="462409" cy="462409"/>
            </a:xfrm>
            <a:custGeom>
              <a:rect b="b" l="l" r="r" t="t"/>
              <a:pathLst>
                <a:path extrusionOk="0" h="24437" w="24437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19"/>
            <p:cNvSpPr/>
            <p:nvPr/>
          </p:nvSpPr>
          <p:spPr>
            <a:xfrm>
              <a:off x="3379011" y="1240192"/>
              <a:ext cx="106723" cy="242170"/>
            </a:xfrm>
            <a:custGeom>
              <a:rect b="b" l="l" r="r" t="t"/>
              <a:pathLst>
                <a:path extrusionOk="0" h="12798" w="564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19"/>
            <p:cNvSpPr/>
            <p:nvPr/>
          </p:nvSpPr>
          <p:spPr>
            <a:xfrm>
              <a:off x="2432455" y="1340723"/>
              <a:ext cx="53134" cy="138494"/>
            </a:xfrm>
            <a:custGeom>
              <a:rect b="b" l="l" r="r" t="t"/>
              <a:pathLst>
                <a:path extrusionOk="0" h="7319" w="2808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19"/>
            <p:cNvSpPr/>
            <p:nvPr/>
          </p:nvSpPr>
          <p:spPr>
            <a:xfrm>
              <a:off x="2683319" y="1340723"/>
              <a:ext cx="53607" cy="138494"/>
            </a:xfrm>
            <a:custGeom>
              <a:rect b="b" l="l" r="r" t="t"/>
              <a:pathLst>
                <a:path extrusionOk="0" h="7319" w="2833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19"/>
            <p:cNvSpPr/>
            <p:nvPr/>
          </p:nvSpPr>
          <p:spPr>
            <a:xfrm>
              <a:off x="2580423" y="1350676"/>
              <a:ext cx="8080" cy="118587"/>
            </a:xfrm>
            <a:custGeom>
              <a:rect b="b" l="l" r="r" t="t"/>
              <a:pathLst>
                <a:path extrusionOk="0" h="6267" w="427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19"/>
            <p:cNvSpPr/>
            <p:nvPr/>
          </p:nvSpPr>
          <p:spPr>
            <a:xfrm>
              <a:off x="1193295" y="2773376"/>
              <a:ext cx="551572" cy="8080"/>
            </a:xfrm>
            <a:custGeom>
              <a:rect b="b" l="l" r="r" t="t"/>
              <a:pathLst>
                <a:path extrusionOk="0" h="427" w="29149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19"/>
            <p:cNvSpPr/>
            <p:nvPr/>
          </p:nvSpPr>
          <p:spPr>
            <a:xfrm>
              <a:off x="1612504" y="2717879"/>
              <a:ext cx="270819" cy="8080"/>
            </a:xfrm>
            <a:custGeom>
              <a:rect b="b" l="l" r="r" t="t"/>
              <a:pathLst>
                <a:path extrusionOk="0" h="427" w="14312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19"/>
            <p:cNvSpPr/>
            <p:nvPr/>
          </p:nvSpPr>
          <p:spPr>
            <a:xfrm>
              <a:off x="3462001" y="2101393"/>
              <a:ext cx="618444" cy="8080"/>
            </a:xfrm>
            <a:custGeom>
              <a:rect b="b" l="l" r="r" t="t"/>
              <a:pathLst>
                <a:path extrusionOk="0" h="427" w="32683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19"/>
            <p:cNvSpPr/>
            <p:nvPr/>
          </p:nvSpPr>
          <p:spPr>
            <a:xfrm>
              <a:off x="3333486" y="2046369"/>
              <a:ext cx="357616" cy="7607"/>
            </a:xfrm>
            <a:custGeom>
              <a:rect b="b" l="l" r="r" t="t"/>
              <a:pathLst>
                <a:path extrusionOk="0" h="402" w="18899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7" name="Google Shape;2357;p119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2358" name="Google Shape;2358;p119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rect b="b" l="l" r="r" t="t"/>
                <a:pathLst>
                  <a:path extrusionOk="0" h="13259" w="20879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119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rect b="b" l="l" r="r" t="t"/>
                <a:pathLst>
                  <a:path extrusionOk="0" h="13886" w="21505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119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rect b="b" l="l" r="r" t="t"/>
                <a:pathLst>
                  <a:path extrusionOk="0" h="3033" w="178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119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rect b="b" l="l" r="r" t="t"/>
                <a:pathLst>
                  <a:path extrusionOk="0" h="3521" w="240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119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rect b="b" l="l" r="r" t="t"/>
                <a:pathLst>
                  <a:path extrusionOk="0" h="1355" w="1254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119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rect b="b" l="l" r="r" t="t"/>
                <a:pathLst>
                  <a:path extrusionOk="0" h="1825" w="178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119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rect b="b" l="l" r="r" t="t"/>
                <a:pathLst>
                  <a:path extrusionOk="0" h="628" w="2307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119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rect b="b" l="l" r="r" t="t"/>
                <a:pathLst>
                  <a:path extrusionOk="0" h="1123" w="2708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119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rect b="b" l="l" r="r" t="t"/>
                <a:pathLst>
                  <a:path extrusionOk="0" h="13585" w="15365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119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rect b="b" l="l" r="r" t="t"/>
                <a:pathLst>
                  <a:path extrusionOk="0" h="14044" w="15966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119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rect b="b" l="l" r="r" t="t"/>
                <a:pathLst>
                  <a:path extrusionOk="0" h="7946" w="376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119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rect b="b" l="l" r="r" t="t"/>
                <a:pathLst>
                  <a:path extrusionOk="0" h="8406" w="4529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119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rect b="b" l="l" r="r" t="t"/>
                <a:pathLst>
                  <a:path extrusionOk="0" h="8773" w="4813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119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rect b="b" l="l" r="r" t="t"/>
                <a:pathLst>
                  <a:path extrusionOk="0" h="9251" w="551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119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rect b="b" l="l" r="r" t="t"/>
                <a:pathLst>
                  <a:path extrusionOk="0" h="8973" w="5315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119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rect b="b" l="l" r="r" t="t"/>
                <a:pathLst>
                  <a:path extrusionOk="0" h="9615" w="6081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119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rect b="b" l="l" r="r" t="t"/>
                <a:pathLst>
                  <a:path extrusionOk="0" h="8672" w="5539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119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rect b="b" l="l" r="r" t="t"/>
                <a:pathLst>
                  <a:path extrusionOk="0" h="9192" w="6178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119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rect b="b" l="l" r="r" t="t"/>
                <a:pathLst>
                  <a:path extrusionOk="0" h="8472" w="5239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119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rect b="b" l="l" r="r" t="t"/>
                <a:pathLst>
                  <a:path extrusionOk="0" h="8959" w="5911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119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rect b="b" l="l" r="r" t="t"/>
                <a:pathLst>
                  <a:path extrusionOk="0" h="7620" w="5013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119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rect b="b" l="l" r="r" t="t"/>
                <a:pathLst>
                  <a:path extrusionOk="0" h="8067" w="5721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119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rect b="b" l="l" r="r" t="t"/>
                <a:pathLst>
                  <a:path extrusionOk="0" h="2733" w="1981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119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rect b="b" l="l" r="r" t="t"/>
                <a:pathLst>
                  <a:path extrusionOk="0" h="3235" w="2647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119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rect b="b" l="l" r="r" t="t"/>
                <a:pathLst>
                  <a:path extrusionOk="0" h="1153" w="527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119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rect b="b" l="l" r="r" t="t"/>
                <a:pathLst>
                  <a:path extrusionOk="0" h="1555" w="1154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119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rect b="b" l="l" r="r" t="t"/>
                <a:pathLst>
                  <a:path extrusionOk="0" h="1580" w="828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19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rect b="b" l="l" r="r" t="t"/>
                <a:pathLst>
                  <a:path extrusionOk="0" h="2097" w="1479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19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rect b="b" l="l" r="r" t="t"/>
                <a:pathLst>
                  <a:path extrusionOk="0" h="2206" w="1153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19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rect b="b" l="l" r="r" t="t"/>
                <a:pathLst>
                  <a:path extrusionOk="0" h="2694" w="1842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19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rect b="b" l="l" r="r" t="t"/>
                <a:pathLst>
                  <a:path extrusionOk="0" h="627" w="302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19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rect b="b" l="l" r="r" t="t"/>
                <a:pathLst>
                  <a:path extrusionOk="0" h="1213" w="953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90" name="Google Shape;2390;p119"/>
          <p:cNvSpPr txBox="1"/>
          <p:nvPr>
            <p:ph idx="1" type="subTitle"/>
          </p:nvPr>
        </p:nvSpPr>
        <p:spPr>
          <a:xfrm>
            <a:off x="654850" y="1647025"/>
            <a:ext cx="44418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Meetings: 2 hours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Coding: 7 hours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Updating and bug fixing python tests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Updating and bug fixing pipeline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Research: 1 hour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Yaml files and CI/CD</a:t>
            </a:r>
            <a:endParaRPr sz="1500"/>
          </a:p>
        </p:txBody>
      </p:sp>
      <p:grpSp>
        <p:nvGrpSpPr>
          <p:cNvPr id="2391" name="Google Shape;2391;p119"/>
          <p:cNvGrpSpPr/>
          <p:nvPr/>
        </p:nvGrpSpPr>
        <p:grpSpPr>
          <a:xfrm>
            <a:off x="654854" y="360393"/>
            <a:ext cx="688412" cy="708466"/>
            <a:chOff x="1190625" y="265850"/>
            <a:chExt cx="5219200" cy="5163750"/>
          </a:xfrm>
        </p:grpSpPr>
        <p:sp>
          <p:nvSpPr>
            <p:cNvPr id="2392" name="Google Shape;2392;p119"/>
            <p:cNvSpPr/>
            <p:nvPr/>
          </p:nvSpPr>
          <p:spPr>
            <a:xfrm>
              <a:off x="1318650" y="1106625"/>
              <a:ext cx="4963125" cy="640175"/>
            </a:xfrm>
            <a:custGeom>
              <a:rect b="b" l="l" r="r" t="t"/>
              <a:pathLst>
                <a:path extrusionOk="0" h="25607" w="198525">
                  <a:moveTo>
                    <a:pt x="12820" y="0"/>
                  </a:moveTo>
                  <a:lnTo>
                    <a:pt x="0" y="25607"/>
                  </a:lnTo>
                  <a:lnTo>
                    <a:pt x="198525" y="25607"/>
                  </a:lnTo>
                  <a:lnTo>
                    <a:pt x="185705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19"/>
            <p:cNvSpPr/>
            <p:nvPr/>
          </p:nvSpPr>
          <p:spPr>
            <a:xfrm>
              <a:off x="1478475" y="385725"/>
              <a:ext cx="4643475" cy="1681575"/>
            </a:xfrm>
            <a:custGeom>
              <a:rect b="b" l="l" r="r" t="t"/>
              <a:pathLst>
                <a:path extrusionOk="0" h="67263" w="185739">
                  <a:moveTo>
                    <a:pt x="92870" y="0"/>
                  </a:moveTo>
                  <a:lnTo>
                    <a:pt x="70460" y="25639"/>
                  </a:lnTo>
                  <a:lnTo>
                    <a:pt x="70460" y="54443"/>
                  </a:lnTo>
                  <a:lnTo>
                    <a:pt x="1" y="54443"/>
                  </a:lnTo>
                  <a:lnTo>
                    <a:pt x="1" y="67262"/>
                  </a:lnTo>
                  <a:lnTo>
                    <a:pt x="185738" y="67262"/>
                  </a:lnTo>
                  <a:lnTo>
                    <a:pt x="185738" y="54443"/>
                  </a:lnTo>
                  <a:lnTo>
                    <a:pt x="115279" y="54443"/>
                  </a:lnTo>
                  <a:lnTo>
                    <a:pt x="115279" y="25639"/>
                  </a:lnTo>
                  <a:lnTo>
                    <a:pt x="92870" y="0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19"/>
            <p:cNvSpPr/>
            <p:nvPr/>
          </p:nvSpPr>
          <p:spPr>
            <a:xfrm>
              <a:off x="1558400" y="2067275"/>
              <a:ext cx="4483625" cy="3282400"/>
            </a:xfrm>
            <a:custGeom>
              <a:rect b="b" l="l" r="r" t="t"/>
              <a:pathLst>
                <a:path extrusionOk="0" h="131296" w="179345">
                  <a:moveTo>
                    <a:pt x="1" y="0"/>
                  </a:moveTo>
                  <a:lnTo>
                    <a:pt x="1" y="131295"/>
                  </a:lnTo>
                  <a:lnTo>
                    <a:pt x="179345" y="131295"/>
                  </a:lnTo>
                  <a:lnTo>
                    <a:pt x="179345" y="0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19"/>
            <p:cNvSpPr/>
            <p:nvPr/>
          </p:nvSpPr>
          <p:spPr>
            <a:xfrm>
              <a:off x="1558400" y="2067275"/>
              <a:ext cx="3282400" cy="3282400"/>
            </a:xfrm>
            <a:custGeom>
              <a:rect b="b" l="l" r="r" t="t"/>
              <a:pathLst>
                <a:path extrusionOk="0" h="131296" w="131296">
                  <a:moveTo>
                    <a:pt x="1" y="0"/>
                  </a:moveTo>
                  <a:lnTo>
                    <a:pt x="1" y="131295"/>
                  </a:lnTo>
                  <a:lnTo>
                    <a:pt x="131296" y="131295"/>
                  </a:lnTo>
                  <a:lnTo>
                    <a:pt x="131296" y="0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19"/>
            <p:cNvSpPr/>
            <p:nvPr/>
          </p:nvSpPr>
          <p:spPr>
            <a:xfrm>
              <a:off x="3071150" y="4869325"/>
              <a:ext cx="1450800" cy="560275"/>
            </a:xfrm>
            <a:custGeom>
              <a:rect b="b" l="l" r="r" t="t"/>
              <a:pathLst>
                <a:path extrusionOk="0" h="22411" w="58032">
                  <a:moveTo>
                    <a:pt x="16343" y="0"/>
                  </a:moveTo>
                  <a:lnTo>
                    <a:pt x="0" y="22410"/>
                  </a:lnTo>
                  <a:lnTo>
                    <a:pt x="58031" y="22410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A5C6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19"/>
            <p:cNvSpPr/>
            <p:nvPr/>
          </p:nvSpPr>
          <p:spPr>
            <a:xfrm>
              <a:off x="1958800" y="2467675"/>
              <a:ext cx="400450" cy="2161100"/>
            </a:xfrm>
            <a:custGeom>
              <a:rect b="b" l="l" r="r" t="t"/>
              <a:pathLst>
                <a:path extrusionOk="0" h="86444" w="16018">
                  <a:moveTo>
                    <a:pt x="1" y="1"/>
                  </a:moveTo>
                  <a:lnTo>
                    <a:pt x="1" y="86443"/>
                  </a:lnTo>
                  <a:lnTo>
                    <a:pt x="16017" y="86443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19"/>
            <p:cNvSpPr/>
            <p:nvPr/>
          </p:nvSpPr>
          <p:spPr>
            <a:xfrm>
              <a:off x="2679700" y="2467675"/>
              <a:ext cx="400450" cy="2161100"/>
            </a:xfrm>
            <a:custGeom>
              <a:rect b="b" l="l" r="r" t="t"/>
              <a:pathLst>
                <a:path extrusionOk="0" h="86444" w="16018">
                  <a:moveTo>
                    <a:pt x="1" y="1"/>
                  </a:moveTo>
                  <a:lnTo>
                    <a:pt x="1" y="86443"/>
                  </a:lnTo>
                  <a:lnTo>
                    <a:pt x="16017" y="86443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19"/>
            <p:cNvSpPr/>
            <p:nvPr/>
          </p:nvSpPr>
          <p:spPr>
            <a:xfrm>
              <a:off x="1958800" y="2467675"/>
              <a:ext cx="400450" cy="1520925"/>
            </a:xfrm>
            <a:custGeom>
              <a:rect b="b" l="l" r="r" t="t"/>
              <a:pathLst>
                <a:path extrusionOk="0" h="60837" w="16018">
                  <a:moveTo>
                    <a:pt x="1" y="1"/>
                  </a:moveTo>
                  <a:lnTo>
                    <a:pt x="1" y="60837"/>
                  </a:lnTo>
                  <a:lnTo>
                    <a:pt x="16017" y="60837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19"/>
            <p:cNvSpPr/>
            <p:nvPr/>
          </p:nvSpPr>
          <p:spPr>
            <a:xfrm>
              <a:off x="2679700" y="2467675"/>
              <a:ext cx="400450" cy="879950"/>
            </a:xfrm>
            <a:custGeom>
              <a:rect b="b" l="l" r="r" t="t"/>
              <a:pathLst>
                <a:path extrusionOk="0" h="35198" w="16018">
                  <a:moveTo>
                    <a:pt x="1" y="1"/>
                  </a:moveTo>
                  <a:lnTo>
                    <a:pt x="1" y="35198"/>
                  </a:lnTo>
                  <a:lnTo>
                    <a:pt x="16017" y="35198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19"/>
            <p:cNvSpPr/>
            <p:nvPr/>
          </p:nvSpPr>
          <p:spPr>
            <a:xfrm>
              <a:off x="4521100" y="2467675"/>
              <a:ext cx="399625" cy="2161100"/>
            </a:xfrm>
            <a:custGeom>
              <a:rect b="b" l="l" r="r" t="t"/>
              <a:pathLst>
                <a:path extrusionOk="0" h="86444" w="15985">
                  <a:moveTo>
                    <a:pt x="1" y="1"/>
                  </a:moveTo>
                  <a:lnTo>
                    <a:pt x="1" y="86443"/>
                  </a:lnTo>
                  <a:lnTo>
                    <a:pt x="15984" y="86443"/>
                  </a:lnTo>
                  <a:lnTo>
                    <a:pt x="15984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19"/>
            <p:cNvSpPr/>
            <p:nvPr/>
          </p:nvSpPr>
          <p:spPr>
            <a:xfrm>
              <a:off x="5241175" y="2467675"/>
              <a:ext cx="400450" cy="2161100"/>
            </a:xfrm>
            <a:custGeom>
              <a:rect b="b" l="l" r="r" t="t"/>
              <a:pathLst>
                <a:path extrusionOk="0" h="86444" w="16018">
                  <a:moveTo>
                    <a:pt x="1" y="1"/>
                  </a:moveTo>
                  <a:lnTo>
                    <a:pt x="1" y="86443"/>
                  </a:lnTo>
                  <a:lnTo>
                    <a:pt x="16017" y="86443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19"/>
            <p:cNvSpPr/>
            <p:nvPr/>
          </p:nvSpPr>
          <p:spPr>
            <a:xfrm>
              <a:off x="4521100" y="2467675"/>
              <a:ext cx="399625" cy="400450"/>
            </a:xfrm>
            <a:custGeom>
              <a:rect b="b" l="l" r="r" t="t"/>
              <a:pathLst>
                <a:path extrusionOk="0" h="16018" w="15985">
                  <a:moveTo>
                    <a:pt x="1" y="1"/>
                  </a:moveTo>
                  <a:lnTo>
                    <a:pt x="1" y="16017"/>
                  </a:lnTo>
                  <a:lnTo>
                    <a:pt x="15984" y="16017"/>
                  </a:lnTo>
                  <a:lnTo>
                    <a:pt x="15984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19"/>
            <p:cNvSpPr/>
            <p:nvPr/>
          </p:nvSpPr>
          <p:spPr>
            <a:xfrm>
              <a:off x="5241175" y="2467675"/>
              <a:ext cx="400450" cy="1520925"/>
            </a:xfrm>
            <a:custGeom>
              <a:rect b="b" l="l" r="r" t="t"/>
              <a:pathLst>
                <a:path extrusionOk="0" h="60837" w="16018">
                  <a:moveTo>
                    <a:pt x="1" y="1"/>
                  </a:moveTo>
                  <a:lnTo>
                    <a:pt x="1" y="60837"/>
                  </a:lnTo>
                  <a:lnTo>
                    <a:pt x="16017" y="60837"/>
                  </a:lnTo>
                  <a:lnTo>
                    <a:pt x="16017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19"/>
            <p:cNvSpPr/>
            <p:nvPr/>
          </p:nvSpPr>
          <p:spPr>
            <a:xfrm>
              <a:off x="3479700" y="3027925"/>
              <a:ext cx="641025" cy="1841425"/>
            </a:xfrm>
            <a:custGeom>
              <a:rect b="b" l="l" r="r" t="t"/>
              <a:pathLst>
                <a:path extrusionOk="0" h="73657" w="25641">
                  <a:moveTo>
                    <a:pt x="1" y="1"/>
                  </a:moveTo>
                  <a:lnTo>
                    <a:pt x="1" y="73656"/>
                  </a:lnTo>
                  <a:lnTo>
                    <a:pt x="25640" y="73656"/>
                  </a:lnTo>
                  <a:lnTo>
                    <a:pt x="25640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19"/>
            <p:cNvSpPr/>
            <p:nvPr/>
          </p:nvSpPr>
          <p:spPr>
            <a:xfrm>
              <a:off x="1479300" y="2227100"/>
              <a:ext cx="158225" cy="2961925"/>
            </a:xfrm>
            <a:custGeom>
              <a:rect b="b" l="l" r="r" t="t"/>
              <a:pathLst>
                <a:path extrusionOk="0" h="118477" w="6329">
                  <a:moveTo>
                    <a:pt x="0" y="1"/>
                  </a:moveTo>
                  <a:lnTo>
                    <a:pt x="0" y="118476"/>
                  </a:lnTo>
                  <a:lnTo>
                    <a:pt x="6329" y="118476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19"/>
            <p:cNvSpPr/>
            <p:nvPr/>
          </p:nvSpPr>
          <p:spPr>
            <a:xfrm>
              <a:off x="5962900" y="2227100"/>
              <a:ext cx="158225" cy="2961925"/>
            </a:xfrm>
            <a:custGeom>
              <a:rect b="b" l="l" r="r" t="t"/>
              <a:pathLst>
                <a:path extrusionOk="0" h="118477" w="6329">
                  <a:moveTo>
                    <a:pt x="0" y="1"/>
                  </a:moveTo>
                  <a:lnTo>
                    <a:pt x="0" y="118476"/>
                  </a:lnTo>
                  <a:lnTo>
                    <a:pt x="6329" y="118476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19"/>
            <p:cNvSpPr/>
            <p:nvPr/>
          </p:nvSpPr>
          <p:spPr>
            <a:xfrm>
              <a:off x="3721100" y="1106625"/>
              <a:ext cx="158225" cy="480350"/>
            </a:xfrm>
            <a:custGeom>
              <a:rect b="b" l="l" r="r" t="t"/>
              <a:pathLst>
                <a:path extrusionOk="0" h="19214" w="6329">
                  <a:moveTo>
                    <a:pt x="0" y="0"/>
                  </a:moveTo>
                  <a:lnTo>
                    <a:pt x="0" y="19213"/>
                  </a:lnTo>
                  <a:lnTo>
                    <a:pt x="6329" y="19213"/>
                  </a:lnTo>
                  <a:lnTo>
                    <a:pt x="6329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19"/>
            <p:cNvSpPr/>
            <p:nvPr/>
          </p:nvSpPr>
          <p:spPr>
            <a:xfrm>
              <a:off x="1190625" y="265850"/>
              <a:ext cx="5219200" cy="1560050"/>
            </a:xfrm>
            <a:custGeom>
              <a:rect b="b" l="l" r="r" t="t"/>
              <a:pathLst>
                <a:path extrusionOk="0" h="62402" w="208768">
                  <a:moveTo>
                    <a:pt x="104384" y="0"/>
                  </a:moveTo>
                  <a:lnTo>
                    <a:pt x="78810" y="29227"/>
                  </a:lnTo>
                  <a:lnTo>
                    <a:pt x="78810" y="56074"/>
                  </a:lnTo>
                  <a:lnTo>
                    <a:pt x="10243" y="56074"/>
                  </a:lnTo>
                  <a:lnTo>
                    <a:pt x="19866" y="36795"/>
                  </a:lnTo>
                  <a:lnTo>
                    <a:pt x="75580" y="36795"/>
                  </a:lnTo>
                  <a:lnTo>
                    <a:pt x="75580" y="30467"/>
                  </a:lnTo>
                  <a:lnTo>
                    <a:pt x="15984" y="30467"/>
                  </a:lnTo>
                  <a:lnTo>
                    <a:pt x="0" y="62402"/>
                  </a:lnTo>
                  <a:lnTo>
                    <a:pt x="85138" y="62402"/>
                  </a:lnTo>
                  <a:lnTo>
                    <a:pt x="85138" y="31609"/>
                  </a:lnTo>
                  <a:lnTo>
                    <a:pt x="104384" y="9623"/>
                  </a:lnTo>
                  <a:lnTo>
                    <a:pt x="123629" y="31609"/>
                  </a:lnTo>
                  <a:lnTo>
                    <a:pt x="123629" y="62402"/>
                  </a:lnTo>
                  <a:lnTo>
                    <a:pt x="208767" y="62402"/>
                  </a:lnTo>
                  <a:lnTo>
                    <a:pt x="192783" y="30467"/>
                  </a:lnTo>
                  <a:lnTo>
                    <a:pt x="133187" y="30467"/>
                  </a:lnTo>
                  <a:lnTo>
                    <a:pt x="133187" y="36795"/>
                  </a:lnTo>
                  <a:lnTo>
                    <a:pt x="188902" y="36795"/>
                  </a:lnTo>
                  <a:lnTo>
                    <a:pt x="198524" y="56074"/>
                  </a:lnTo>
                  <a:lnTo>
                    <a:pt x="129958" y="56074"/>
                  </a:lnTo>
                  <a:lnTo>
                    <a:pt x="129958" y="29227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19"/>
            <p:cNvSpPr/>
            <p:nvPr/>
          </p:nvSpPr>
          <p:spPr>
            <a:xfrm>
              <a:off x="1399375" y="1907425"/>
              <a:ext cx="4801675" cy="238975"/>
            </a:xfrm>
            <a:custGeom>
              <a:rect b="b" l="l" r="r" t="t"/>
              <a:pathLst>
                <a:path extrusionOk="0" h="9559" w="192067">
                  <a:moveTo>
                    <a:pt x="1" y="1"/>
                  </a:moveTo>
                  <a:lnTo>
                    <a:pt x="1" y="9558"/>
                  </a:lnTo>
                  <a:lnTo>
                    <a:pt x="192066" y="9558"/>
                  </a:lnTo>
                  <a:lnTo>
                    <a:pt x="192066" y="1"/>
                  </a:lnTo>
                  <a:lnTo>
                    <a:pt x="185738" y="1"/>
                  </a:lnTo>
                  <a:lnTo>
                    <a:pt x="185738" y="3230"/>
                  </a:lnTo>
                  <a:lnTo>
                    <a:pt x="6329" y="3230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19"/>
            <p:cNvSpPr/>
            <p:nvPr/>
          </p:nvSpPr>
          <p:spPr>
            <a:xfrm>
              <a:off x="3080125" y="5270550"/>
              <a:ext cx="1441000" cy="158225"/>
            </a:xfrm>
            <a:custGeom>
              <a:rect b="b" l="l" r="r" t="t"/>
              <a:pathLst>
                <a:path extrusionOk="0" h="6329" w="57640">
                  <a:moveTo>
                    <a:pt x="0" y="0"/>
                  </a:moveTo>
                  <a:lnTo>
                    <a:pt x="0" y="6328"/>
                  </a:lnTo>
                  <a:lnTo>
                    <a:pt x="57640" y="6328"/>
                  </a:lnTo>
                  <a:lnTo>
                    <a:pt x="57640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19"/>
            <p:cNvSpPr/>
            <p:nvPr/>
          </p:nvSpPr>
          <p:spPr>
            <a:xfrm>
              <a:off x="4601025" y="5270550"/>
              <a:ext cx="1760675" cy="158225"/>
            </a:xfrm>
            <a:custGeom>
              <a:rect b="b" l="l" r="r" t="t"/>
              <a:pathLst>
                <a:path extrusionOk="0" h="6329" w="70427">
                  <a:moveTo>
                    <a:pt x="0" y="0"/>
                  </a:moveTo>
                  <a:lnTo>
                    <a:pt x="0" y="6328"/>
                  </a:lnTo>
                  <a:lnTo>
                    <a:pt x="70427" y="6328"/>
                  </a:lnTo>
                  <a:lnTo>
                    <a:pt x="70427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19"/>
            <p:cNvSpPr/>
            <p:nvPr/>
          </p:nvSpPr>
          <p:spPr>
            <a:xfrm>
              <a:off x="1238725" y="5270550"/>
              <a:ext cx="1760675" cy="158225"/>
            </a:xfrm>
            <a:custGeom>
              <a:rect b="b" l="l" r="r" t="t"/>
              <a:pathLst>
                <a:path extrusionOk="0" h="6329" w="70427">
                  <a:moveTo>
                    <a:pt x="1" y="0"/>
                  </a:moveTo>
                  <a:lnTo>
                    <a:pt x="1" y="6328"/>
                  </a:lnTo>
                  <a:lnTo>
                    <a:pt x="70427" y="6328"/>
                  </a:lnTo>
                  <a:lnTo>
                    <a:pt x="70427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19"/>
            <p:cNvSpPr/>
            <p:nvPr/>
          </p:nvSpPr>
          <p:spPr>
            <a:xfrm>
              <a:off x="3239950" y="5029975"/>
              <a:ext cx="1120525" cy="158225"/>
            </a:xfrm>
            <a:custGeom>
              <a:rect b="b" l="l" r="r" t="t"/>
              <a:pathLst>
                <a:path extrusionOk="0" h="6329" w="44821">
                  <a:moveTo>
                    <a:pt x="1" y="0"/>
                  </a:moveTo>
                  <a:lnTo>
                    <a:pt x="1" y="6329"/>
                  </a:lnTo>
                  <a:lnTo>
                    <a:pt x="44820" y="6329"/>
                  </a:lnTo>
                  <a:lnTo>
                    <a:pt x="44820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19"/>
            <p:cNvSpPr/>
            <p:nvPr/>
          </p:nvSpPr>
          <p:spPr>
            <a:xfrm>
              <a:off x="3400600" y="2948825"/>
              <a:ext cx="799225" cy="1759875"/>
            </a:xfrm>
            <a:custGeom>
              <a:rect b="b" l="l" r="r" t="t"/>
              <a:pathLst>
                <a:path extrusionOk="0" h="70395" w="31969">
                  <a:moveTo>
                    <a:pt x="1" y="0"/>
                  </a:moveTo>
                  <a:lnTo>
                    <a:pt x="1" y="70394"/>
                  </a:lnTo>
                  <a:lnTo>
                    <a:pt x="6329" y="70394"/>
                  </a:lnTo>
                  <a:lnTo>
                    <a:pt x="6329" y="6329"/>
                  </a:lnTo>
                  <a:lnTo>
                    <a:pt x="25640" y="6329"/>
                  </a:lnTo>
                  <a:lnTo>
                    <a:pt x="25640" y="70394"/>
                  </a:lnTo>
                  <a:lnTo>
                    <a:pt x="31968" y="70394"/>
                  </a:lnTo>
                  <a:lnTo>
                    <a:pt x="31968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19"/>
            <p:cNvSpPr/>
            <p:nvPr/>
          </p:nvSpPr>
          <p:spPr>
            <a:xfrm>
              <a:off x="1879700" y="2388575"/>
              <a:ext cx="558650" cy="2319300"/>
            </a:xfrm>
            <a:custGeom>
              <a:rect b="b" l="l" r="r" t="t"/>
              <a:pathLst>
                <a:path extrusionOk="0" h="92772" w="22346">
                  <a:moveTo>
                    <a:pt x="16017" y="6329"/>
                  </a:moveTo>
                  <a:lnTo>
                    <a:pt x="16017" y="60837"/>
                  </a:lnTo>
                  <a:lnTo>
                    <a:pt x="6329" y="60837"/>
                  </a:lnTo>
                  <a:lnTo>
                    <a:pt x="6329" y="6329"/>
                  </a:lnTo>
                  <a:close/>
                  <a:moveTo>
                    <a:pt x="16017" y="67165"/>
                  </a:moveTo>
                  <a:lnTo>
                    <a:pt x="16017" y="86443"/>
                  </a:lnTo>
                  <a:lnTo>
                    <a:pt x="6329" y="86443"/>
                  </a:lnTo>
                  <a:lnTo>
                    <a:pt x="6329" y="67165"/>
                  </a:lnTo>
                  <a:close/>
                  <a:moveTo>
                    <a:pt x="1" y="1"/>
                  </a:moveTo>
                  <a:lnTo>
                    <a:pt x="1" y="92771"/>
                  </a:lnTo>
                  <a:lnTo>
                    <a:pt x="22345" y="92771"/>
                  </a:lnTo>
                  <a:lnTo>
                    <a:pt x="22345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19"/>
            <p:cNvSpPr/>
            <p:nvPr/>
          </p:nvSpPr>
          <p:spPr>
            <a:xfrm>
              <a:off x="2600600" y="2388575"/>
              <a:ext cx="557825" cy="2319300"/>
            </a:xfrm>
            <a:custGeom>
              <a:rect b="b" l="l" r="r" t="t"/>
              <a:pathLst>
                <a:path extrusionOk="0" h="92772" w="22313">
                  <a:moveTo>
                    <a:pt x="16017" y="6329"/>
                  </a:moveTo>
                  <a:lnTo>
                    <a:pt x="16017" y="35230"/>
                  </a:lnTo>
                  <a:lnTo>
                    <a:pt x="6329" y="35230"/>
                  </a:lnTo>
                  <a:lnTo>
                    <a:pt x="6329" y="6329"/>
                  </a:lnTo>
                  <a:close/>
                  <a:moveTo>
                    <a:pt x="16017" y="41526"/>
                  </a:moveTo>
                  <a:lnTo>
                    <a:pt x="16017" y="86443"/>
                  </a:lnTo>
                  <a:lnTo>
                    <a:pt x="6329" y="86443"/>
                  </a:lnTo>
                  <a:lnTo>
                    <a:pt x="6329" y="41526"/>
                  </a:lnTo>
                  <a:close/>
                  <a:moveTo>
                    <a:pt x="1" y="1"/>
                  </a:moveTo>
                  <a:lnTo>
                    <a:pt x="1" y="92771"/>
                  </a:lnTo>
                  <a:lnTo>
                    <a:pt x="22313" y="92771"/>
                  </a:lnTo>
                  <a:lnTo>
                    <a:pt x="22313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19"/>
            <p:cNvSpPr/>
            <p:nvPr/>
          </p:nvSpPr>
          <p:spPr>
            <a:xfrm>
              <a:off x="4442000" y="2388575"/>
              <a:ext cx="557825" cy="2319300"/>
            </a:xfrm>
            <a:custGeom>
              <a:rect b="b" l="l" r="r" t="t"/>
              <a:pathLst>
                <a:path extrusionOk="0" h="92772" w="22313">
                  <a:moveTo>
                    <a:pt x="15984" y="6329"/>
                  </a:moveTo>
                  <a:lnTo>
                    <a:pt x="15984" y="16017"/>
                  </a:lnTo>
                  <a:lnTo>
                    <a:pt x="6296" y="16017"/>
                  </a:lnTo>
                  <a:lnTo>
                    <a:pt x="6296" y="6329"/>
                  </a:lnTo>
                  <a:close/>
                  <a:moveTo>
                    <a:pt x="15984" y="22313"/>
                  </a:moveTo>
                  <a:lnTo>
                    <a:pt x="15984" y="86443"/>
                  </a:lnTo>
                  <a:lnTo>
                    <a:pt x="6296" y="86443"/>
                  </a:lnTo>
                  <a:lnTo>
                    <a:pt x="6296" y="22313"/>
                  </a:lnTo>
                  <a:close/>
                  <a:moveTo>
                    <a:pt x="0" y="1"/>
                  </a:moveTo>
                  <a:lnTo>
                    <a:pt x="0" y="92771"/>
                  </a:lnTo>
                  <a:lnTo>
                    <a:pt x="22312" y="92771"/>
                  </a:lnTo>
                  <a:lnTo>
                    <a:pt x="22312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19"/>
            <p:cNvSpPr/>
            <p:nvPr/>
          </p:nvSpPr>
          <p:spPr>
            <a:xfrm>
              <a:off x="5162075" y="2388575"/>
              <a:ext cx="558650" cy="2319300"/>
            </a:xfrm>
            <a:custGeom>
              <a:rect b="b" l="l" r="r" t="t"/>
              <a:pathLst>
                <a:path extrusionOk="0" h="92772" w="22346">
                  <a:moveTo>
                    <a:pt x="16017" y="6329"/>
                  </a:moveTo>
                  <a:lnTo>
                    <a:pt x="16017" y="60837"/>
                  </a:lnTo>
                  <a:lnTo>
                    <a:pt x="6329" y="60837"/>
                  </a:lnTo>
                  <a:lnTo>
                    <a:pt x="6329" y="6329"/>
                  </a:lnTo>
                  <a:close/>
                  <a:moveTo>
                    <a:pt x="16017" y="67165"/>
                  </a:moveTo>
                  <a:lnTo>
                    <a:pt x="16017" y="86443"/>
                  </a:lnTo>
                  <a:lnTo>
                    <a:pt x="6329" y="86443"/>
                  </a:lnTo>
                  <a:lnTo>
                    <a:pt x="6329" y="67165"/>
                  </a:lnTo>
                  <a:close/>
                  <a:moveTo>
                    <a:pt x="1" y="1"/>
                  </a:moveTo>
                  <a:lnTo>
                    <a:pt x="1" y="92771"/>
                  </a:lnTo>
                  <a:lnTo>
                    <a:pt x="22345" y="92771"/>
                  </a:lnTo>
                  <a:lnTo>
                    <a:pt x="22345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19"/>
            <p:cNvSpPr/>
            <p:nvPr/>
          </p:nvSpPr>
          <p:spPr>
            <a:xfrm>
              <a:off x="3641175" y="3988575"/>
              <a:ext cx="158225" cy="159875"/>
            </a:xfrm>
            <a:custGeom>
              <a:rect b="b" l="l" r="r" t="t"/>
              <a:pathLst>
                <a:path extrusionOk="0" h="6395" w="6329">
                  <a:moveTo>
                    <a:pt x="1" y="1"/>
                  </a:moveTo>
                  <a:lnTo>
                    <a:pt x="1" y="6394"/>
                  </a:lnTo>
                  <a:lnTo>
                    <a:pt x="6329" y="6394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rgbClr val="A8C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19"/>
            <p:cNvSpPr/>
            <p:nvPr/>
          </p:nvSpPr>
          <p:spPr>
            <a:xfrm>
              <a:off x="3399800" y="4790225"/>
              <a:ext cx="800825" cy="158225"/>
            </a:xfrm>
            <a:custGeom>
              <a:rect b="b" l="l" r="r" t="t"/>
              <a:pathLst>
                <a:path extrusionOk="0" h="6329" w="32033">
                  <a:moveTo>
                    <a:pt x="0" y="0"/>
                  </a:moveTo>
                  <a:lnTo>
                    <a:pt x="0" y="6328"/>
                  </a:lnTo>
                  <a:lnTo>
                    <a:pt x="32033" y="6328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120"/>
          <p:cNvSpPr/>
          <p:nvPr/>
        </p:nvSpPr>
        <p:spPr>
          <a:xfrm>
            <a:off x="-583155" y="6088800"/>
            <a:ext cx="10653037" cy="159062"/>
          </a:xfrm>
          <a:custGeom>
            <a:rect b="b" l="l" r="r" t="t"/>
            <a:pathLst>
              <a:path extrusionOk="0" h="4089" w="273857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7" name="Google Shape;2427;p120"/>
          <p:cNvGrpSpPr/>
          <p:nvPr/>
        </p:nvGrpSpPr>
        <p:grpSpPr>
          <a:xfrm flipH="1">
            <a:off x="565506" y="580491"/>
            <a:ext cx="432486" cy="575340"/>
            <a:chOff x="3600400" y="2783875"/>
            <a:chExt cx="402275" cy="535100"/>
          </a:xfrm>
        </p:grpSpPr>
        <p:sp>
          <p:nvSpPr>
            <p:cNvPr id="2428" name="Google Shape;2428;p120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20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20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20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20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20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20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5" name="Google Shape;2435;p120"/>
          <p:cNvSpPr txBox="1"/>
          <p:nvPr>
            <p:ph idx="4294967295" type="ctrTitle"/>
          </p:nvPr>
        </p:nvSpPr>
        <p:spPr>
          <a:xfrm>
            <a:off x="17300" y="580500"/>
            <a:ext cx="73002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Anupta</a:t>
            </a:r>
            <a:endParaRPr/>
          </a:p>
        </p:txBody>
      </p:sp>
      <p:sp>
        <p:nvSpPr>
          <p:cNvPr id="2436" name="Google Shape;2436;p120"/>
          <p:cNvSpPr txBox="1"/>
          <p:nvPr>
            <p:ph idx="4294967295" type="subTitle"/>
          </p:nvPr>
        </p:nvSpPr>
        <p:spPr>
          <a:xfrm>
            <a:off x="916250" y="1187350"/>
            <a:ext cx="65289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n"/>
              <a:t>Meetings (3 hours)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(7 hours)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the Tuesday / Thursday and Monday / Wednesday / Friday filters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Querying the Dynamo DB table for the filtered courses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121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it’s time for the demo!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110"/>
          <p:cNvSpPr/>
          <p:nvPr/>
        </p:nvSpPr>
        <p:spPr>
          <a:xfrm flipH="1">
            <a:off x="4133865" y="818464"/>
            <a:ext cx="4044600" cy="31203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110"/>
          <p:cNvSpPr txBox="1"/>
          <p:nvPr>
            <p:ph type="title"/>
          </p:nvPr>
        </p:nvSpPr>
        <p:spPr>
          <a:xfrm>
            <a:off x="954500" y="1957125"/>
            <a:ext cx="2649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Thoughts</a:t>
            </a:r>
            <a:endParaRPr/>
          </a:p>
        </p:txBody>
      </p:sp>
      <p:sp>
        <p:nvSpPr>
          <p:cNvPr id="2040" name="Google Shape;2040;p110"/>
          <p:cNvSpPr/>
          <p:nvPr/>
        </p:nvSpPr>
        <p:spPr>
          <a:xfrm flipH="1">
            <a:off x="4682033" y="830185"/>
            <a:ext cx="1490739" cy="942371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110"/>
          <p:cNvSpPr/>
          <p:nvPr/>
        </p:nvSpPr>
        <p:spPr>
          <a:xfrm flipH="1">
            <a:off x="5534836" y="835059"/>
            <a:ext cx="1165141" cy="73658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110"/>
          <p:cNvSpPr/>
          <p:nvPr/>
        </p:nvSpPr>
        <p:spPr>
          <a:xfrm flipH="1">
            <a:off x="4146066" y="1808607"/>
            <a:ext cx="934551" cy="747799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110"/>
          <p:cNvSpPr/>
          <p:nvPr/>
        </p:nvSpPr>
        <p:spPr>
          <a:xfrm flipH="1">
            <a:off x="6114446" y="2999418"/>
            <a:ext cx="1443743" cy="924910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110"/>
          <p:cNvSpPr/>
          <p:nvPr/>
        </p:nvSpPr>
        <p:spPr>
          <a:xfrm flipH="1" rot="10800000">
            <a:off x="7192921" y="2861087"/>
            <a:ext cx="975390" cy="78033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110"/>
          <p:cNvSpPr/>
          <p:nvPr/>
        </p:nvSpPr>
        <p:spPr>
          <a:xfrm>
            <a:off x="5828097" y="3348738"/>
            <a:ext cx="65005" cy="62549"/>
          </a:xfrm>
          <a:custGeom>
            <a:rect b="b" l="l" r="r" t="t"/>
            <a:pathLst>
              <a:path extrusionOk="0" h="3998" w="4155">
                <a:moveTo>
                  <a:pt x="2156" y="1"/>
                </a:moveTo>
                <a:cubicBezTo>
                  <a:pt x="1348" y="1"/>
                  <a:pt x="619" y="488"/>
                  <a:pt x="308" y="1234"/>
                </a:cubicBezTo>
                <a:cubicBezTo>
                  <a:pt x="0" y="1982"/>
                  <a:pt x="171" y="2841"/>
                  <a:pt x="744" y="3411"/>
                </a:cubicBezTo>
                <a:cubicBezTo>
                  <a:pt x="1127" y="3794"/>
                  <a:pt x="1637" y="3997"/>
                  <a:pt x="2157" y="3997"/>
                </a:cubicBezTo>
                <a:cubicBezTo>
                  <a:pt x="2414" y="3997"/>
                  <a:pt x="2674" y="3947"/>
                  <a:pt x="2921" y="3844"/>
                </a:cubicBezTo>
                <a:cubicBezTo>
                  <a:pt x="3667" y="3533"/>
                  <a:pt x="4154" y="2804"/>
                  <a:pt x="4154" y="1997"/>
                </a:cubicBezTo>
                <a:cubicBezTo>
                  <a:pt x="4154" y="894"/>
                  <a:pt x="3259" y="1"/>
                  <a:pt x="21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6" name="Google Shape;2046;p110"/>
          <p:cNvGrpSpPr/>
          <p:nvPr/>
        </p:nvGrpSpPr>
        <p:grpSpPr>
          <a:xfrm>
            <a:off x="4531220" y="2004870"/>
            <a:ext cx="3254927" cy="1600603"/>
            <a:chOff x="4566325" y="2004870"/>
            <a:chExt cx="3254927" cy="1600603"/>
          </a:xfrm>
        </p:grpSpPr>
        <p:sp>
          <p:nvSpPr>
            <p:cNvPr id="2047" name="Google Shape;2047;p110"/>
            <p:cNvSpPr/>
            <p:nvPr/>
          </p:nvSpPr>
          <p:spPr>
            <a:xfrm>
              <a:off x="4566325" y="3371439"/>
              <a:ext cx="3254927" cy="18164"/>
            </a:xfrm>
            <a:custGeom>
              <a:rect b="b" l="l" r="r" t="t"/>
              <a:pathLst>
                <a:path extrusionOk="0" h="1161" w="208049">
                  <a:moveTo>
                    <a:pt x="1" y="0"/>
                  </a:moveTo>
                  <a:lnTo>
                    <a:pt x="1" y="1160"/>
                  </a:lnTo>
                  <a:lnTo>
                    <a:pt x="208049" y="1160"/>
                  </a:lnTo>
                  <a:lnTo>
                    <a:pt x="208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10"/>
            <p:cNvSpPr/>
            <p:nvPr/>
          </p:nvSpPr>
          <p:spPr>
            <a:xfrm>
              <a:off x="4566325" y="3371439"/>
              <a:ext cx="1329309" cy="18164"/>
            </a:xfrm>
            <a:custGeom>
              <a:rect b="b" l="l" r="r" t="t"/>
              <a:pathLst>
                <a:path extrusionOk="0" h="1161" w="84967">
                  <a:moveTo>
                    <a:pt x="1" y="0"/>
                  </a:moveTo>
                  <a:lnTo>
                    <a:pt x="1" y="1160"/>
                  </a:lnTo>
                  <a:lnTo>
                    <a:pt x="84966" y="1160"/>
                  </a:lnTo>
                  <a:lnTo>
                    <a:pt x="84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9" name="Google Shape;2049;p110"/>
            <p:cNvGrpSpPr/>
            <p:nvPr/>
          </p:nvGrpSpPr>
          <p:grpSpPr>
            <a:xfrm>
              <a:off x="4665546" y="3451322"/>
              <a:ext cx="3107754" cy="154150"/>
              <a:chOff x="4665546" y="3603722"/>
              <a:chExt cx="3107754" cy="154150"/>
            </a:xfrm>
          </p:grpSpPr>
          <p:sp>
            <p:nvSpPr>
              <p:cNvPr id="2050" name="Google Shape;2050;p110"/>
              <p:cNvSpPr/>
              <p:nvPr/>
            </p:nvSpPr>
            <p:spPr>
              <a:xfrm>
                <a:off x="5189841" y="3624765"/>
                <a:ext cx="86220" cy="121280"/>
              </a:xfrm>
              <a:custGeom>
                <a:rect b="b" l="l" r="r" t="t"/>
                <a:pathLst>
                  <a:path extrusionOk="0" h="7752" w="5511">
                    <a:moveTo>
                      <a:pt x="1" y="1"/>
                    </a:moveTo>
                    <a:lnTo>
                      <a:pt x="1" y="7752"/>
                    </a:lnTo>
                    <a:lnTo>
                      <a:pt x="5510" y="38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110"/>
              <p:cNvSpPr/>
              <p:nvPr/>
            </p:nvSpPr>
            <p:spPr>
              <a:xfrm>
                <a:off x="5290970" y="3624765"/>
                <a:ext cx="20229" cy="121280"/>
              </a:xfrm>
              <a:custGeom>
                <a:rect b="b" l="l" r="r" t="t"/>
                <a:pathLst>
                  <a:path extrusionOk="0" h="7752" w="1293">
                    <a:moveTo>
                      <a:pt x="1" y="1"/>
                    </a:moveTo>
                    <a:lnTo>
                      <a:pt x="1" y="7752"/>
                    </a:lnTo>
                    <a:lnTo>
                      <a:pt x="1292" y="7752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110"/>
              <p:cNvSpPr/>
              <p:nvPr/>
            </p:nvSpPr>
            <p:spPr>
              <a:xfrm>
                <a:off x="4945262" y="3624765"/>
                <a:ext cx="86220" cy="121280"/>
              </a:xfrm>
              <a:custGeom>
                <a:rect b="b" l="l" r="r" t="t"/>
                <a:pathLst>
                  <a:path extrusionOk="0" h="7752" w="5511">
                    <a:moveTo>
                      <a:pt x="1" y="1"/>
                    </a:moveTo>
                    <a:lnTo>
                      <a:pt x="1" y="7752"/>
                    </a:lnTo>
                    <a:lnTo>
                      <a:pt x="5510" y="38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110"/>
              <p:cNvSpPr/>
              <p:nvPr/>
            </p:nvSpPr>
            <p:spPr>
              <a:xfrm>
                <a:off x="4700684" y="3624765"/>
                <a:ext cx="86204" cy="121280"/>
              </a:xfrm>
              <a:custGeom>
                <a:rect b="b" l="l" r="r" t="t"/>
                <a:pathLst>
                  <a:path extrusionOk="0" h="7752" w="5510">
                    <a:moveTo>
                      <a:pt x="5510" y="1"/>
                    </a:moveTo>
                    <a:lnTo>
                      <a:pt x="0" y="3876"/>
                    </a:lnTo>
                    <a:lnTo>
                      <a:pt x="5510" y="7752"/>
                    </a:lnTo>
                    <a:lnTo>
                      <a:pt x="55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110"/>
              <p:cNvSpPr/>
              <p:nvPr/>
            </p:nvSpPr>
            <p:spPr>
              <a:xfrm>
                <a:off x="4665546" y="3624765"/>
                <a:ext cx="20182" cy="121280"/>
              </a:xfrm>
              <a:custGeom>
                <a:rect b="b" l="l" r="r" t="t"/>
                <a:pathLst>
                  <a:path extrusionOk="0" h="7752" w="1290">
                    <a:moveTo>
                      <a:pt x="0" y="1"/>
                    </a:moveTo>
                    <a:lnTo>
                      <a:pt x="0" y="7752"/>
                    </a:lnTo>
                    <a:lnTo>
                      <a:pt x="1290" y="7752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110"/>
              <p:cNvSpPr/>
              <p:nvPr/>
            </p:nvSpPr>
            <p:spPr>
              <a:xfrm>
                <a:off x="7072451" y="3603722"/>
                <a:ext cx="157592" cy="154150"/>
              </a:xfrm>
              <a:custGeom>
                <a:rect b="b" l="l" r="r" t="t"/>
                <a:pathLst>
                  <a:path extrusionOk="0" h="9853" w="10073">
                    <a:moveTo>
                      <a:pt x="5038" y="3347"/>
                    </a:moveTo>
                    <a:cubicBezTo>
                      <a:pt x="5926" y="3347"/>
                      <a:pt x="6650" y="4057"/>
                      <a:pt x="6650" y="4923"/>
                    </a:cubicBezTo>
                    <a:cubicBezTo>
                      <a:pt x="6650" y="5794"/>
                      <a:pt x="5926" y="6503"/>
                      <a:pt x="5038" y="6503"/>
                    </a:cubicBezTo>
                    <a:cubicBezTo>
                      <a:pt x="4147" y="6503"/>
                      <a:pt x="3423" y="5794"/>
                      <a:pt x="3423" y="4923"/>
                    </a:cubicBezTo>
                    <a:cubicBezTo>
                      <a:pt x="3423" y="4054"/>
                      <a:pt x="4147" y="3347"/>
                      <a:pt x="5038" y="3347"/>
                    </a:cubicBezTo>
                    <a:close/>
                    <a:moveTo>
                      <a:pt x="4460" y="0"/>
                    </a:moveTo>
                    <a:cubicBezTo>
                      <a:pt x="4384" y="0"/>
                      <a:pt x="3880" y="1356"/>
                      <a:pt x="3880" y="1356"/>
                    </a:cubicBezTo>
                    <a:lnTo>
                      <a:pt x="3264" y="1603"/>
                    </a:lnTo>
                    <a:cubicBezTo>
                      <a:pt x="3264" y="1603"/>
                      <a:pt x="2015" y="1074"/>
                      <a:pt x="1863" y="1074"/>
                    </a:cubicBezTo>
                    <a:cubicBezTo>
                      <a:pt x="1857" y="1074"/>
                      <a:pt x="1852" y="1075"/>
                      <a:pt x="1850" y="1077"/>
                    </a:cubicBezTo>
                    <a:lnTo>
                      <a:pt x="1069" y="1840"/>
                    </a:lnTo>
                    <a:cubicBezTo>
                      <a:pt x="1013" y="1894"/>
                      <a:pt x="1637" y="3200"/>
                      <a:pt x="1637" y="3200"/>
                    </a:cubicBezTo>
                    <a:lnTo>
                      <a:pt x="1382" y="3802"/>
                    </a:lnTo>
                    <a:cubicBezTo>
                      <a:pt x="1382" y="3802"/>
                      <a:pt x="0" y="4336"/>
                      <a:pt x="0" y="4407"/>
                    </a:cubicBezTo>
                    <a:lnTo>
                      <a:pt x="0" y="5488"/>
                    </a:lnTo>
                    <a:cubicBezTo>
                      <a:pt x="0" y="5564"/>
                      <a:pt x="1385" y="6056"/>
                      <a:pt x="1385" y="6056"/>
                    </a:cubicBezTo>
                    <a:lnTo>
                      <a:pt x="1639" y="6657"/>
                    </a:lnTo>
                    <a:cubicBezTo>
                      <a:pt x="1639" y="6657"/>
                      <a:pt x="1050" y="7991"/>
                      <a:pt x="1101" y="8042"/>
                    </a:cubicBezTo>
                    <a:lnTo>
                      <a:pt x="1884" y="8808"/>
                    </a:lnTo>
                    <a:cubicBezTo>
                      <a:pt x="1886" y="8810"/>
                      <a:pt x="1890" y="8811"/>
                      <a:pt x="1896" y="8811"/>
                    </a:cubicBezTo>
                    <a:cubicBezTo>
                      <a:pt x="2042" y="8811"/>
                      <a:pt x="3271" y="8253"/>
                      <a:pt x="3271" y="8253"/>
                    </a:cubicBezTo>
                    <a:lnTo>
                      <a:pt x="3888" y="8502"/>
                    </a:lnTo>
                    <a:cubicBezTo>
                      <a:pt x="3888" y="8502"/>
                      <a:pt x="4431" y="9853"/>
                      <a:pt x="4507" y="9853"/>
                    </a:cubicBezTo>
                    <a:lnTo>
                      <a:pt x="5613" y="9853"/>
                    </a:lnTo>
                    <a:cubicBezTo>
                      <a:pt x="5688" y="9853"/>
                      <a:pt x="6192" y="8497"/>
                      <a:pt x="6192" y="8497"/>
                    </a:cubicBezTo>
                    <a:lnTo>
                      <a:pt x="6811" y="8248"/>
                    </a:lnTo>
                    <a:cubicBezTo>
                      <a:pt x="6811" y="8248"/>
                      <a:pt x="8056" y="8779"/>
                      <a:pt x="8209" y="8779"/>
                    </a:cubicBezTo>
                    <a:cubicBezTo>
                      <a:pt x="8216" y="8779"/>
                      <a:pt x="8221" y="8778"/>
                      <a:pt x="8223" y="8776"/>
                    </a:cubicBezTo>
                    <a:lnTo>
                      <a:pt x="9006" y="8010"/>
                    </a:lnTo>
                    <a:cubicBezTo>
                      <a:pt x="9060" y="7959"/>
                      <a:pt x="8436" y="6653"/>
                      <a:pt x="8436" y="6653"/>
                    </a:cubicBezTo>
                    <a:lnTo>
                      <a:pt x="8690" y="6048"/>
                    </a:lnTo>
                    <a:cubicBezTo>
                      <a:pt x="8690" y="6048"/>
                      <a:pt x="10070" y="5517"/>
                      <a:pt x="10070" y="5444"/>
                    </a:cubicBezTo>
                    <a:lnTo>
                      <a:pt x="10070" y="4363"/>
                    </a:lnTo>
                    <a:cubicBezTo>
                      <a:pt x="10073" y="4289"/>
                      <a:pt x="8688" y="3797"/>
                      <a:pt x="8688" y="3797"/>
                    </a:cubicBezTo>
                    <a:lnTo>
                      <a:pt x="8433" y="3193"/>
                    </a:lnTo>
                    <a:cubicBezTo>
                      <a:pt x="8433" y="3193"/>
                      <a:pt x="9025" y="1860"/>
                      <a:pt x="8972" y="1808"/>
                    </a:cubicBezTo>
                    <a:lnTo>
                      <a:pt x="8189" y="1045"/>
                    </a:lnTo>
                    <a:cubicBezTo>
                      <a:pt x="8186" y="1043"/>
                      <a:pt x="8182" y="1042"/>
                      <a:pt x="8175" y="1042"/>
                    </a:cubicBezTo>
                    <a:cubicBezTo>
                      <a:pt x="8024" y="1042"/>
                      <a:pt x="6799" y="1600"/>
                      <a:pt x="6799" y="1600"/>
                    </a:cubicBezTo>
                    <a:lnTo>
                      <a:pt x="6185" y="1351"/>
                    </a:lnTo>
                    <a:cubicBezTo>
                      <a:pt x="6185" y="1351"/>
                      <a:pt x="5639" y="0"/>
                      <a:pt x="5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110"/>
              <p:cNvSpPr/>
              <p:nvPr/>
            </p:nvSpPr>
            <p:spPr>
              <a:xfrm>
                <a:off x="7341607" y="3620681"/>
                <a:ext cx="179714" cy="118135"/>
              </a:xfrm>
              <a:custGeom>
                <a:rect b="b" l="l" r="r" t="t"/>
                <a:pathLst>
                  <a:path extrusionOk="0" h="7551" w="11487">
                    <a:moveTo>
                      <a:pt x="10640" y="844"/>
                    </a:moveTo>
                    <a:lnTo>
                      <a:pt x="10640" y="6706"/>
                    </a:lnTo>
                    <a:lnTo>
                      <a:pt x="844" y="6706"/>
                    </a:lnTo>
                    <a:lnTo>
                      <a:pt x="847" y="844"/>
                    </a:lnTo>
                    <a:close/>
                    <a:moveTo>
                      <a:pt x="0" y="0"/>
                    </a:moveTo>
                    <a:lnTo>
                      <a:pt x="0" y="7550"/>
                    </a:lnTo>
                    <a:lnTo>
                      <a:pt x="11487" y="7550"/>
                    </a:lnTo>
                    <a:lnTo>
                      <a:pt x="114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110"/>
              <p:cNvSpPr/>
              <p:nvPr/>
            </p:nvSpPr>
            <p:spPr>
              <a:xfrm>
                <a:off x="7714412" y="3608119"/>
                <a:ext cx="58888" cy="58810"/>
              </a:xfrm>
              <a:custGeom>
                <a:rect b="b" l="l" r="r" t="t"/>
                <a:pathLst>
                  <a:path extrusionOk="0" h="3759" w="3764">
                    <a:moveTo>
                      <a:pt x="0" y="1"/>
                    </a:moveTo>
                    <a:lnTo>
                      <a:pt x="0" y="847"/>
                    </a:lnTo>
                    <a:lnTo>
                      <a:pt x="2917" y="847"/>
                    </a:lnTo>
                    <a:lnTo>
                      <a:pt x="2917" y="3759"/>
                    </a:lnTo>
                    <a:lnTo>
                      <a:pt x="3763" y="3759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110"/>
              <p:cNvSpPr/>
              <p:nvPr/>
            </p:nvSpPr>
            <p:spPr>
              <a:xfrm>
                <a:off x="7629929" y="3608119"/>
                <a:ext cx="58888" cy="58810"/>
              </a:xfrm>
              <a:custGeom>
                <a:rect b="b" l="l" r="r" t="t"/>
                <a:pathLst>
                  <a:path extrusionOk="0" h="3759" w="3764">
                    <a:moveTo>
                      <a:pt x="1" y="1"/>
                    </a:moveTo>
                    <a:lnTo>
                      <a:pt x="1" y="3759"/>
                    </a:lnTo>
                    <a:lnTo>
                      <a:pt x="847" y="3759"/>
                    </a:lnTo>
                    <a:lnTo>
                      <a:pt x="847" y="847"/>
                    </a:lnTo>
                    <a:lnTo>
                      <a:pt x="3764" y="847"/>
                    </a:lnTo>
                    <a:lnTo>
                      <a:pt x="3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110"/>
              <p:cNvSpPr/>
              <p:nvPr/>
            </p:nvSpPr>
            <p:spPr>
              <a:xfrm>
                <a:off x="7714412" y="3692555"/>
                <a:ext cx="58888" cy="58810"/>
              </a:xfrm>
              <a:custGeom>
                <a:rect b="b" l="l" r="r" t="t"/>
                <a:pathLst>
                  <a:path extrusionOk="0" h="3759" w="3764">
                    <a:moveTo>
                      <a:pt x="2917" y="1"/>
                    </a:moveTo>
                    <a:lnTo>
                      <a:pt x="2917" y="2915"/>
                    </a:lnTo>
                    <a:lnTo>
                      <a:pt x="0" y="2915"/>
                    </a:lnTo>
                    <a:lnTo>
                      <a:pt x="0" y="3759"/>
                    </a:lnTo>
                    <a:lnTo>
                      <a:pt x="3763" y="3759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110"/>
              <p:cNvSpPr/>
              <p:nvPr/>
            </p:nvSpPr>
            <p:spPr>
              <a:xfrm>
                <a:off x="7629929" y="3692555"/>
                <a:ext cx="58888" cy="58810"/>
              </a:xfrm>
              <a:custGeom>
                <a:rect b="b" l="l" r="r" t="t"/>
                <a:pathLst>
                  <a:path extrusionOk="0" h="3759" w="3764">
                    <a:moveTo>
                      <a:pt x="1" y="1"/>
                    </a:moveTo>
                    <a:lnTo>
                      <a:pt x="1" y="3759"/>
                    </a:lnTo>
                    <a:lnTo>
                      <a:pt x="3764" y="3759"/>
                    </a:lnTo>
                    <a:lnTo>
                      <a:pt x="3764" y="2915"/>
                    </a:lnTo>
                    <a:lnTo>
                      <a:pt x="847" y="2915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1" name="Google Shape;2061;p110"/>
            <p:cNvGrpSpPr/>
            <p:nvPr/>
          </p:nvGrpSpPr>
          <p:grpSpPr>
            <a:xfrm>
              <a:off x="5966843" y="2004870"/>
              <a:ext cx="469669" cy="469660"/>
              <a:chOff x="5966843" y="1884313"/>
              <a:chExt cx="469669" cy="469660"/>
            </a:xfrm>
          </p:grpSpPr>
          <p:sp>
            <p:nvSpPr>
              <p:cNvPr id="2062" name="Google Shape;2062;p110"/>
              <p:cNvSpPr/>
              <p:nvPr/>
            </p:nvSpPr>
            <p:spPr>
              <a:xfrm>
                <a:off x="5966843" y="1884313"/>
                <a:ext cx="469669" cy="469660"/>
              </a:xfrm>
              <a:custGeom>
                <a:rect b="b" l="l" r="r" t="t"/>
                <a:pathLst>
                  <a:path extrusionOk="0" h="52623" w="52624">
                    <a:moveTo>
                      <a:pt x="26311" y="0"/>
                    </a:moveTo>
                    <a:cubicBezTo>
                      <a:pt x="19333" y="0"/>
                      <a:pt x="12642" y="2772"/>
                      <a:pt x="7707" y="7707"/>
                    </a:cubicBezTo>
                    <a:cubicBezTo>
                      <a:pt x="2773" y="12641"/>
                      <a:pt x="1" y="19333"/>
                      <a:pt x="1" y="26313"/>
                    </a:cubicBezTo>
                    <a:cubicBezTo>
                      <a:pt x="1" y="33290"/>
                      <a:pt x="2773" y="39981"/>
                      <a:pt x="7707" y="44916"/>
                    </a:cubicBezTo>
                    <a:cubicBezTo>
                      <a:pt x="12642" y="49851"/>
                      <a:pt x="19333" y="52623"/>
                      <a:pt x="26311" y="52623"/>
                    </a:cubicBezTo>
                    <a:cubicBezTo>
                      <a:pt x="33291" y="52623"/>
                      <a:pt x="39982" y="49851"/>
                      <a:pt x="44917" y="44916"/>
                    </a:cubicBezTo>
                    <a:cubicBezTo>
                      <a:pt x="49851" y="39981"/>
                      <a:pt x="52623" y="33290"/>
                      <a:pt x="52623" y="26313"/>
                    </a:cubicBezTo>
                    <a:cubicBezTo>
                      <a:pt x="52623" y="19333"/>
                      <a:pt x="49851" y="12641"/>
                      <a:pt x="44917" y="7707"/>
                    </a:cubicBezTo>
                    <a:cubicBezTo>
                      <a:pt x="39982" y="2772"/>
                      <a:pt x="33291" y="0"/>
                      <a:pt x="26311" y="0"/>
                    </a:cubicBezTo>
                    <a:close/>
                  </a:path>
                </a:pathLst>
              </a:custGeom>
              <a:solidFill>
                <a:srgbClr val="B8D8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110"/>
              <p:cNvSpPr/>
              <p:nvPr/>
            </p:nvSpPr>
            <p:spPr>
              <a:xfrm>
                <a:off x="6134610" y="1994536"/>
                <a:ext cx="188050" cy="249213"/>
              </a:xfrm>
              <a:custGeom>
                <a:rect b="b" l="l" r="r" t="t"/>
                <a:pathLst>
                  <a:path extrusionOk="0" h="27923" w="21070">
                    <a:moveTo>
                      <a:pt x="0" y="0"/>
                    </a:moveTo>
                    <a:lnTo>
                      <a:pt x="0" y="27923"/>
                    </a:lnTo>
                    <a:lnTo>
                      <a:pt x="21070" y="13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4" name="Google Shape;2064;p110"/>
          <p:cNvGrpSpPr/>
          <p:nvPr/>
        </p:nvGrpSpPr>
        <p:grpSpPr>
          <a:xfrm rot="1305467">
            <a:off x="94097" y="739576"/>
            <a:ext cx="1385992" cy="2705372"/>
            <a:chOff x="409722" y="228600"/>
            <a:chExt cx="1385931" cy="2705253"/>
          </a:xfrm>
        </p:grpSpPr>
        <p:grpSp>
          <p:nvGrpSpPr>
            <p:cNvPr id="2065" name="Google Shape;2065;p110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066" name="Google Shape;2066;p11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11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8" name="Google Shape;2068;p11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9" name="Google Shape;2069;p110"/>
          <p:cNvPicPr preferRelativeResize="0"/>
          <p:nvPr/>
        </p:nvPicPr>
        <p:blipFill rotWithShape="1">
          <a:blip r:embed="rId3">
            <a:alphaModFix/>
          </a:blip>
          <a:srcRect b="15747" l="0" r="0" t="20473"/>
          <a:stretch/>
        </p:blipFill>
        <p:spPr>
          <a:xfrm>
            <a:off x="4470150" y="1063612"/>
            <a:ext cx="3508600" cy="223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111"/>
          <p:cNvSpPr txBox="1"/>
          <p:nvPr>
            <p:ph idx="4294967295" type="title"/>
          </p:nvPr>
        </p:nvSpPr>
        <p:spPr>
          <a:xfrm>
            <a:off x="722400" y="6430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2075" name="Google Shape;2075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1291900"/>
            <a:ext cx="3562349" cy="28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112"/>
          <p:cNvSpPr txBox="1"/>
          <p:nvPr>
            <p:ph type="title"/>
          </p:nvPr>
        </p:nvSpPr>
        <p:spPr>
          <a:xfrm>
            <a:off x="722375" y="336850"/>
            <a:ext cx="7699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User Story</a:t>
            </a:r>
            <a:endParaRPr/>
          </a:p>
        </p:txBody>
      </p:sp>
      <p:sp>
        <p:nvSpPr>
          <p:cNvPr id="2081" name="Google Shape;2081;p112"/>
          <p:cNvSpPr txBox="1"/>
          <p:nvPr>
            <p:ph idx="1" type="body"/>
          </p:nvPr>
        </p:nvSpPr>
        <p:spPr>
          <a:xfrm>
            <a:off x="722375" y="1637800"/>
            <a:ext cx="74208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As a</a:t>
            </a:r>
            <a:r>
              <a:rPr lang="en"/>
              <a:t> University of Guelph student, </a:t>
            </a:r>
            <a:r>
              <a:rPr b="1" lang="en"/>
              <a:t>I want to</a:t>
            </a:r>
            <a:r>
              <a:rPr lang="en"/>
              <a:t> be able to filter my searched courses to only Mon/Wed/Fri or Tues/Thurs courses </a:t>
            </a:r>
            <a:r>
              <a:rPr b="1" lang="en"/>
              <a:t>so that</a:t>
            </a:r>
            <a:r>
              <a:rPr lang="en"/>
              <a:t> I can create my ideal course schedule.</a:t>
            </a:r>
            <a:endParaRPr/>
          </a:p>
        </p:txBody>
      </p:sp>
      <p:grpSp>
        <p:nvGrpSpPr>
          <p:cNvPr id="2082" name="Google Shape;2082;p112"/>
          <p:cNvGrpSpPr/>
          <p:nvPr/>
        </p:nvGrpSpPr>
        <p:grpSpPr>
          <a:xfrm rot="1305467">
            <a:off x="347847" y="680426"/>
            <a:ext cx="1385992" cy="2705372"/>
            <a:chOff x="409722" y="228600"/>
            <a:chExt cx="1385931" cy="2705253"/>
          </a:xfrm>
        </p:grpSpPr>
        <p:grpSp>
          <p:nvGrpSpPr>
            <p:cNvPr id="2083" name="Google Shape;2083;p11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084" name="Google Shape;2084;p11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11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6" name="Google Shape;2086;p11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113"/>
          <p:cNvSpPr txBox="1"/>
          <p:nvPr>
            <p:ph idx="1" type="body"/>
          </p:nvPr>
        </p:nvSpPr>
        <p:spPr>
          <a:xfrm>
            <a:off x="722375" y="1257250"/>
            <a:ext cx="71703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Communication</a:t>
            </a:r>
            <a:r>
              <a:rPr lang="en"/>
              <a:t> - The team kept </a:t>
            </a:r>
            <a:r>
              <a:rPr lang="en"/>
              <a:t>each other</a:t>
            </a:r>
            <a:r>
              <a:rPr lang="en"/>
              <a:t> updated about their progress and when help was needed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Git</a:t>
            </a:r>
            <a:r>
              <a:rPr lang="en"/>
              <a:t> - The team kept update their git tickets so burndown chart looked better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Planning</a:t>
            </a:r>
            <a:r>
              <a:rPr lang="en"/>
              <a:t> - Team was able to quickly agree on what tasks we would like to do this week</a:t>
            </a:r>
            <a:endParaRPr/>
          </a:p>
        </p:txBody>
      </p:sp>
      <p:sp>
        <p:nvSpPr>
          <p:cNvPr id="2092" name="Google Shape;2092;p113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114"/>
          <p:cNvSpPr txBox="1"/>
          <p:nvPr>
            <p:ph idx="1" type="body"/>
          </p:nvPr>
        </p:nvSpPr>
        <p:spPr>
          <a:xfrm>
            <a:off x="722375" y="1637800"/>
            <a:ext cx="74208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 out time to sort out bugs when merging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Increasing the speed of our </a:t>
            </a:r>
            <a:r>
              <a:rPr lang="en"/>
              <a:t>recommended courses algorithm </a:t>
            </a:r>
            <a:endParaRPr/>
          </a:p>
        </p:txBody>
      </p:sp>
      <p:sp>
        <p:nvSpPr>
          <p:cNvPr id="2098" name="Google Shape;2098;p114"/>
          <p:cNvSpPr txBox="1"/>
          <p:nvPr>
            <p:ph type="title"/>
          </p:nvPr>
        </p:nvSpPr>
        <p:spPr>
          <a:xfrm>
            <a:off x="722375" y="336850"/>
            <a:ext cx="7699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Improved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Next Sprint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115"/>
          <p:cNvSpPr txBox="1"/>
          <p:nvPr>
            <p:ph type="title"/>
          </p:nvPr>
        </p:nvSpPr>
        <p:spPr>
          <a:xfrm>
            <a:off x="1200725" y="530750"/>
            <a:ext cx="72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Bianca - Team Lead</a:t>
            </a:r>
            <a:endParaRPr/>
          </a:p>
        </p:txBody>
      </p:sp>
      <p:sp>
        <p:nvSpPr>
          <p:cNvPr id="2104" name="Google Shape;2104;p115"/>
          <p:cNvSpPr txBox="1"/>
          <p:nvPr>
            <p:ph idx="6" type="subTitle"/>
          </p:nvPr>
        </p:nvSpPr>
        <p:spPr>
          <a:xfrm>
            <a:off x="345900" y="1370250"/>
            <a:ext cx="67932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Meeting - 2 hours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Prep - 1 hour</a:t>
            </a:r>
            <a:endParaRPr sz="1500"/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Preparing</a:t>
            </a:r>
            <a:r>
              <a:rPr lang="en" sz="1500"/>
              <a:t> notes for task 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for this week</a:t>
            </a:r>
            <a:endParaRPr sz="1500"/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Updating readme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Coding - 7 hours</a:t>
            </a:r>
            <a:endParaRPr sz="1500"/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 new UI dropdown for 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recommendations</a:t>
            </a:r>
            <a:endParaRPr sz="1500"/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Worked on bugs integrating new api query with front end</a:t>
            </a:r>
            <a:endParaRPr sz="1500"/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Update table with the recommended Courses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105" name="Google Shape;2105;p115"/>
          <p:cNvGrpSpPr/>
          <p:nvPr/>
        </p:nvGrpSpPr>
        <p:grpSpPr>
          <a:xfrm>
            <a:off x="476423" y="445761"/>
            <a:ext cx="533814" cy="742692"/>
            <a:chOff x="1924550" y="238125"/>
            <a:chExt cx="3751325" cy="5219200"/>
          </a:xfrm>
        </p:grpSpPr>
        <p:sp>
          <p:nvSpPr>
            <p:cNvPr id="2106" name="Google Shape;2106;p115"/>
            <p:cNvSpPr/>
            <p:nvPr/>
          </p:nvSpPr>
          <p:spPr>
            <a:xfrm>
              <a:off x="1991425" y="318025"/>
              <a:ext cx="3603700" cy="734800"/>
            </a:xfrm>
            <a:custGeom>
              <a:rect b="b" l="l" r="r" t="t"/>
              <a:pathLst>
                <a:path extrusionOk="0" h="29392" w="144148">
                  <a:moveTo>
                    <a:pt x="14680" y="1"/>
                  </a:moveTo>
                  <a:cubicBezTo>
                    <a:pt x="6557" y="1"/>
                    <a:pt x="1" y="6590"/>
                    <a:pt x="1" y="14712"/>
                  </a:cubicBezTo>
                  <a:cubicBezTo>
                    <a:pt x="1" y="22802"/>
                    <a:pt x="6557" y="29391"/>
                    <a:pt x="14680" y="29391"/>
                  </a:cubicBezTo>
                  <a:lnTo>
                    <a:pt x="144148" y="29391"/>
                  </a:lnTo>
                  <a:lnTo>
                    <a:pt x="131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15"/>
            <p:cNvSpPr/>
            <p:nvPr/>
          </p:nvSpPr>
          <p:spPr>
            <a:xfrm>
              <a:off x="2005300" y="808150"/>
              <a:ext cx="407775" cy="4569250"/>
            </a:xfrm>
            <a:custGeom>
              <a:rect b="b" l="l" r="r" t="t"/>
              <a:pathLst>
                <a:path extrusionOk="0" h="182770" w="16311">
                  <a:moveTo>
                    <a:pt x="0" y="0"/>
                  </a:moveTo>
                  <a:lnTo>
                    <a:pt x="0" y="176245"/>
                  </a:lnTo>
                  <a:lnTo>
                    <a:pt x="9786" y="182769"/>
                  </a:lnTo>
                  <a:lnTo>
                    <a:pt x="16310" y="182769"/>
                  </a:lnTo>
                  <a:lnTo>
                    <a:pt x="16310" y="9786"/>
                  </a:lnTo>
                  <a:lnTo>
                    <a:pt x="9786" y="9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15"/>
            <p:cNvSpPr/>
            <p:nvPr/>
          </p:nvSpPr>
          <p:spPr>
            <a:xfrm>
              <a:off x="2413050" y="1052800"/>
              <a:ext cx="3182075" cy="4324600"/>
            </a:xfrm>
            <a:custGeom>
              <a:rect b="b" l="l" r="r" t="t"/>
              <a:pathLst>
                <a:path extrusionOk="0" h="172984" w="127283">
                  <a:moveTo>
                    <a:pt x="0" y="0"/>
                  </a:moveTo>
                  <a:lnTo>
                    <a:pt x="0" y="172983"/>
                  </a:lnTo>
                  <a:lnTo>
                    <a:pt x="127283" y="172983"/>
                  </a:lnTo>
                  <a:lnTo>
                    <a:pt x="127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15"/>
            <p:cNvSpPr/>
            <p:nvPr/>
          </p:nvSpPr>
          <p:spPr>
            <a:xfrm>
              <a:off x="4289500" y="1052800"/>
              <a:ext cx="653225" cy="2039575"/>
            </a:xfrm>
            <a:custGeom>
              <a:rect b="b" l="l" r="r" t="t"/>
              <a:pathLst>
                <a:path extrusionOk="0" h="81583" w="26129">
                  <a:moveTo>
                    <a:pt x="0" y="0"/>
                  </a:moveTo>
                  <a:lnTo>
                    <a:pt x="0" y="81583"/>
                  </a:lnTo>
                  <a:lnTo>
                    <a:pt x="26129" y="81583"/>
                  </a:lnTo>
                  <a:lnTo>
                    <a:pt x="26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15"/>
            <p:cNvSpPr/>
            <p:nvPr/>
          </p:nvSpPr>
          <p:spPr>
            <a:xfrm>
              <a:off x="1924550" y="238125"/>
              <a:ext cx="3751325" cy="5219200"/>
            </a:xfrm>
            <a:custGeom>
              <a:rect b="b" l="l" r="r" t="t"/>
              <a:pathLst>
                <a:path extrusionOk="0" h="208768" w="150053">
                  <a:moveTo>
                    <a:pt x="17909" y="0"/>
                  </a:moveTo>
                  <a:cubicBezTo>
                    <a:pt x="8580" y="0"/>
                    <a:pt x="849" y="7111"/>
                    <a:pt x="34" y="16212"/>
                  </a:cubicBezTo>
                  <a:lnTo>
                    <a:pt x="1" y="192490"/>
                  </a:lnTo>
                  <a:cubicBezTo>
                    <a:pt x="1" y="201460"/>
                    <a:pt x="7308" y="208767"/>
                    <a:pt x="16278" y="208767"/>
                  </a:cubicBezTo>
                  <a:lnTo>
                    <a:pt x="150052" y="208767"/>
                  </a:lnTo>
                  <a:lnTo>
                    <a:pt x="150052" y="29358"/>
                  </a:lnTo>
                  <a:lnTo>
                    <a:pt x="127251" y="29358"/>
                  </a:lnTo>
                  <a:lnTo>
                    <a:pt x="127251" y="35784"/>
                  </a:lnTo>
                  <a:lnTo>
                    <a:pt x="143626" y="35784"/>
                  </a:lnTo>
                  <a:lnTo>
                    <a:pt x="143626" y="202341"/>
                  </a:lnTo>
                  <a:lnTo>
                    <a:pt x="16278" y="202341"/>
                  </a:lnTo>
                  <a:cubicBezTo>
                    <a:pt x="10863" y="202341"/>
                    <a:pt x="6427" y="197937"/>
                    <a:pt x="6427" y="192490"/>
                  </a:cubicBezTo>
                  <a:lnTo>
                    <a:pt x="6427" y="31609"/>
                  </a:lnTo>
                  <a:cubicBezTo>
                    <a:pt x="9559" y="34218"/>
                    <a:pt x="13538" y="35784"/>
                    <a:pt x="17909" y="35784"/>
                  </a:cubicBezTo>
                  <a:lnTo>
                    <a:pt x="88075" y="35784"/>
                  </a:lnTo>
                  <a:lnTo>
                    <a:pt x="88075" y="29358"/>
                  </a:lnTo>
                  <a:lnTo>
                    <a:pt x="17909" y="29358"/>
                  </a:lnTo>
                  <a:cubicBezTo>
                    <a:pt x="11581" y="29358"/>
                    <a:pt x="6427" y="24237"/>
                    <a:pt x="6427" y="17908"/>
                  </a:cubicBezTo>
                  <a:cubicBezTo>
                    <a:pt x="6427" y="11580"/>
                    <a:pt x="11581" y="6426"/>
                    <a:pt x="17909" y="6426"/>
                  </a:cubicBezTo>
                  <a:lnTo>
                    <a:pt x="137037" y="6426"/>
                  </a:lnTo>
                  <a:lnTo>
                    <a:pt x="1370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15"/>
            <p:cNvSpPr/>
            <p:nvPr/>
          </p:nvSpPr>
          <p:spPr>
            <a:xfrm>
              <a:off x="2249950" y="482750"/>
              <a:ext cx="3018975" cy="160700"/>
            </a:xfrm>
            <a:custGeom>
              <a:rect b="b" l="l" r="r" t="t"/>
              <a:pathLst>
                <a:path extrusionOk="0" h="6428" w="120759">
                  <a:moveTo>
                    <a:pt x="0" y="1"/>
                  </a:moveTo>
                  <a:lnTo>
                    <a:pt x="0" y="6427"/>
                  </a:lnTo>
                  <a:lnTo>
                    <a:pt x="120759" y="6427"/>
                  </a:lnTo>
                  <a:lnTo>
                    <a:pt x="1207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15"/>
            <p:cNvSpPr/>
            <p:nvPr/>
          </p:nvSpPr>
          <p:spPr>
            <a:xfrm>
              <a:off x="2249950" y="727400"/>
              <a:ext cx="3182075" cy="160700"/>
            </a:xfrm>
            <a:custGeom>
              <a:rect b="b" l="l" r="r" t="t"/>
              <a:pathLst>
                <a:path extrusionOk="0" h="6428" w="127283">
                  <a:moveTo>
                    <a:pt x="0" y="1"/>
                  </a:moveTo>
                  <a:lnTo>
                    <a:pt x="0" y="6427"/>
                  </a:lnTo>
                  <a:lnTo>
                    <a:pt x="127283" y="6427"/>
                  </a:lnTo>
                  <a:lnTo>
                    <a:pt x="127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15"/>
            <p:cNvSpPr/>
            <p:nvPr/>
          </p:nvSpPr>
          <p:spPr>
            <a:xfrm>
              <a:off x="4209575" y="972050"/>
              <a:ext cx="813075" cy="2331550"/>
            </a:xfrm>
            <a:custGeom>
              <a:rect b="b" l="l" r="r" t="t"/>
              <a:pathLst>
                <a:path extrusionOk="0" h="93262" w="32523">
                  <a:moveTo>
                    <a:pt x="26097" y="6427"/>
                  </a:moveTo>
                  <a:lnTo>
                    <a:pt x="26097" y="82888"/>
                  </a:lnTo>
                  <a:lnTo>
                    <a:pt x="16278" y="77962"/>
                  </a:lnTo>
                  <a:lnTo>
                    <a:pt x="6427" y="82888"/>
                  </a:lnTo>
                  <a:lnTo>
                    <a:pt x="6427" y="6427"/>
                  </a:lnTo>
                  <a:close/>
                  <a:moveTo>
                    <a:pt x="1" y="1"/>
                  </a:moveTo>
                  <a:lnTo>
                    <a:pt x="1" y="93261"/>
                  </a:lnTo>
                  <a:lnTo>
                    <a:pt x="16278" y="85139"/>
                  </a:lnTo>
                  <a:lnTo>
                    <a:pt x="32523" y="93261"/>
                  </a:lnTo>
                  <a:lnTo>
                    <a:pt x="32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115"/>
            <p:cNvSpPr/>
            <p:nvPr/>
          </p:nvSpPr>
          <p:spPr>
            <a:xfrm>
              <a:off x="2333125" y="1215900"/>
              <a:ext cx="160675" cy="3998400"/>
            </a:xfrm>
            <a:custGeom>
              <a:rect b="b" l="l" r="r" t="t"/>
              <a:pathLst>
                <a:path extrusionOk="0" h="159936" w="6427">
                  <a:moveTo>
                    <a:pt x="0" y="0"/>
                  </a:moveTo>
                  <a:lnTo>
                    <a:pt x="0" y="159935"/>
                  </a:lnTo>
                  <a:lnTo>
                    <a:pt x="6427" y="159935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115"/>
            <p:cNvSpPr/>
            <p:nvPr/>
          </p:nvSpPr>
          <p:spPr>
            <a:xfrm>
              <a:off x="2739250" y="1380625"/>
              <a:ext cx="816325" cy="160675"/>
            </a:xfrm>
            <a:custGeom>
              <a:rect b="b" l="l" r="r" t="t"/>
              <a:pathLst>
                <a:path extrusionOk="0" h="6427" w="32653">
                  <a:moveTo>
                    <a:pt x="0" y="0"/>
                  </a:moveTo>
                  <a:lnTo>
                    <a:pt x="0" y="6427"/>
                  </a:lnTo>
                  <a:lnTo>
                    <a:pt x="32653" y="6427"/>
                  </a:lnTo>
                  <a:lnTo>
                    <a:pt x="32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115"/>
            <p:cNvSpPr/>
            <p:nvPr/>
          </p:nvSpPr>
          <p:spPr>
            <a:xfrm>
              <a:off x="4371050" y="4888900"/>
              <a:ext cx="163125" cy="160675"/>
            </a:xfrm>
            <a:custGeom>
              <a:rect b="b" l="l" r="r" t="t"/>
              <a:pathLst>
                <a:path extrusionOk="0" h="6427" w="6525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115"/>
            <p:cNvSpPr/>
            <p:nvPr/>
          </p:nvSpPr>
          <p:spPr>
            <a:xfrm>
              <a:off x="4698075" y="4888900"/>
              <a:ext cx="163100" cy="160675"/>
            </a:xfrm>
            <a:custGeom>
              <a:rect b="b" l="l" r="r" t="t"/>
              <a:pathLst>
                <a:path extrusionOk="0" h="6427" w="6524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115"/>
            <p:cNvSpPr/>
            <p:nvPr/>
          </p:nvSpPr>
          <p:spPr>
            <a:xfrm>
              <a:off x="5024250" y="4888900"/>
              <a:ext cx="163125" cy="160675"/>
            </a:xfrm>
            <a:custGeom>
              <a:rect b="b" l="l" r="r" t="t"/>
              <a:pathLst>
                <a:path extrusionOk="0" h="6427" w="6525">
                  <a:moveTo>
                    <a:pt x="1" y="0"/>
                  </a:moveTo>
                  <a:lnTo>
                    <a:pt x="1" y="6426"/>
                  </a:lnTo>
                  <a:lnTo>
                    <a:pt x="6525" y="6426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115"/>
            <p:cNvSpPr/>
            <p:nvPr/>
          </p:nvSpPr>
          <p:spPr>
            <a:xfrm>
              <a:off x="2739250" y="1706825"/>
              <a:ext cx="490125" cy="160675"/>
            </a:xfrm>
            <a:custGeom>
              <a:rect b="b" l="l" r="r" t="t"/>
              <a:pathLst>
                <a:path extrusionOk="0" h="6427" w="19605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15"/>
            <p:cNvSpPr/>
            <p:nvPr/>
          </p:nvSpPr>
          <p:spPr>
            <a:xfrm>
              <a:off x="2739250" y="2033025"/>
              <a:ext cx="490125" cy="160675"/>
            </a:xfrm>
            <a:custGeom>
              <a:rect b="b" l="l" r="r" t="t"/>
              <a:pathLst>
                <a:path extrusionOk="0" h="6427" w="19605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21" name="Google Shape;212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325" y="1571300"/>
            <a:ext cx="4539151" cy="17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16"/>
          <p:cNvSpPr txBox="1"/>
          <p:nvPr>
            <p:ph type="title"/>
          </p:nvPr>
        </p:nvSpPr>
        <p:spPr>
          <a:xfrm>
            <a:off x="1176475" y="530750"/>
            <a:ext cx="72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</a:t>
            </a:r>
            <a:endParaRPr/>
          </a:p>
        </p:txBody>
      </p:sp>
      <p:sp>
        <p:nvSpPr>
          <p:cNvPr id="2127" name="Google Shape;2127;p116"/>
          <p:cNvSpPr txBox="1"/>
          <p:nvPr>
            <p:ph idx="6" type="subTitle"/>
          </p:nvPr>
        </p:nvSpPr>
        <p:spPr>
          <a:xfrm>
            <a:off x="476425" y="1252650"/>
            <a:ext cx="8198400" cy="28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Meetings (1 hour)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Coding (10 hours)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Updated </a:t>
            </a:r>
            <a:r>
              <a:rPr lang="en" sz="1400"/>
              <a:t>browser</a:t>
            </a:r>
            <a:r>
              <a:rPr lang="en" sz="1400"/>
              <a:t> header and logo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Exporting course calender → issues with external libraries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Remembering course data </a:t>
            </a:r>
            <a:r>
              <a:rPr lang="en" sz="1400"/>
              <a:t>when changing semesters → issues with data formatting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128" name="Google Shape;2128;p116"/>
          <p:cNvGrpSpPr/>
          <p:nvPr/>
        </p:nvGrpSpPr>
        <p:grpSpPr>
          <a:xfrm>
            <a:off x="476423" y="445761"/>
            <a:ext cx="533814" cy="742692"/>
            <a:chOff x="1924550" y="238125"/>
            <a:chExt cx="3751325" cy="5219200"/>
          </a:xfrm>
        </p:grpSpPr>
        <p:sp>
          <p:nvSpPr>
            <p:cNvPr id="2129" name="Google Shape;2129;p116"/>
            <p:cNvSpPr/>
            <p:nvPr/>
          </p:nvSpPr>
          <p:spPr>
            <a:xfrm>
              <a:off x="1991425" y="318025"/>
              <a:ext cx="3603700" cy="734800"/>
            </a:xfrm>
            <a:custGeom>
              <a:rect b="b" l="l" r="r" t="t"/>
              <a:pathLst>
                <a:path extrusionOk="0" h="29392" w="144148">
                  <a:moveTo>
                    <a:pt x="14680" y="1"/>
                  </a:moveTo>
                  <a:cubicBezTo>
                    <a:pt x="6557" y="1"/>
                    <a:pt x="1" y="6590"/>
                    <a:pt x="1" y="14712"/>
                  </a:cubicBezTo>
                  <a:cubicBezTo>
                    <a:pt x="1" y="22802"/>
                    <a:pt x="6557" y="29391"/>
                    <a:pt x="14680" y="29391"/>
                  </a:cubicBezTo>
                  <a:lnTo>
                    <a:pt x="144148" y="29391"/>
                  </a:lnTo>
                  <a:lnTo>
                    <a:pt x="131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16"/>
            <p:cNvSpPr/>
            <p:nvPr/>
          </p:nvSpPr>
          <p:spPr>
            <a:xfrm>
              <a:off x="2005300" y="808150"/>
              <a:ext cx="407775" cy="4569250"/>
            </a:xfrm>
            <a:custGeom>
              <a:rect b="b" l="l" r="r" t="t"/>
              <a:pathLst>
                <a:path extrusionOk="0" h="182770" w="16311">
                  <a:moveTo>
                    <a:pt x="0" y="0"/>
                  </a:moveTo>
                  <a:lnTo>
                    <a:pt x="0" y="176245"/>
                  </a:lnTo>
                  <a:lnTo>
                    <a:pt x="9786" y="182769"/>
                  </a:lnTo>
                  <a:lnTo>
                    <a:pt x="16310" y="182769"/>
                  </a:lnTo>
                  <a:lnTo>
                    <a:pt x="16310" y="9786"/>
                  </a:lnTo>
                  <a:lnTo>
                    <a:pt x="9786" y="9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16"/>
            <p:cNvSpPr/>
            <p:nvPr/>
          </p:nvSpPr>
          <p:spPr>
            <a:xfrm>
              <a:off x="2413050" y="1052800"/>
              <a:ext cx="3182075" cy="4324600"/>
            </a:xfrm>
            <a:custGeom>
              <a:rect b="b" l="l" r="r" t="t"/>
              <a:pathLst>
                <a:path extrusionOk="0" h="172984" w="127283">
                  <a:moveTo>
                    <a:pt x="0" y="0"/>
                  </a:moveTo>
                  <a:lnTo>
                    <a:pt x="0" y="172983"/>
                  </a:lnTo>
                  <a:lnTo>
                    <a:pt x="127283" y="172983"/>
                  </a:lnTo>
                  <a:lnTo>
                    <a:pt x="127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16"/>
            <p:cNvSpPr/>
            <p:nvPr/>
          </p:nvSpPr>
          <p:spPr>
            <a:xfrm>
              <a:off x="4289500" y="1052800"/>
              <a:ext cx="653225" cy="2039575"/>
            </a:xfrm>
            <a:custGeom>
              <a:rect b="b" l="l" r="r" t="t"/>
              <a:pathLst>
                <a:path extrusionOk="0" h="81583" w="26129">
                  <a:moveTo>
                    <a:pt x="0" y="0"/>
                  </a:moveTo>
                  <a:lnTo>
                    <a:pt x="0" y="81583"/>
                  </a:lnTo>
                  <a:lnTo>
                    <a:pt x="26129" y="81583"/>
                  </a:lnTo>
                  <a:lnTo>
                    <a:pt x="26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16"/>
            <p:cNvSpPr/>
            <p:nvPr/>
          </p:nvSpPr>
          <p:spPr>
            <a:xfrm>
              <a:off x="1924550" y="238125"/>
              <a:ext cx="3751325" cy="5219200"/>
            </a:xfrm>
            <a:custGeom>
              <a:rect b="b" l="l" r="r" t="t"/>
              <a:pathLst>
                <a:path extrusionOk="0" h="208768" w="150053">
                  <a:moveTo>
                    <a:pt x="17909" y="0"/>
                  </a:moveTo>
                  <a:cubicBezTo>
                    <a:pt x="8580" y="0"/>
                    <a:pt x="849" y="7111"/>
                    <a:pt x="34" y="16212"/>
                  </a:cubicBezTo>
                  <a:lnTo>
                    <a:pt x="1" y="192490"/>
                  </a:lnTo>
                  <a:cubicBezTo>
                    <a:pt x="1" y="201460"/>
                    <a:pt x="7308" y="208767"/>
                    <a:pt x="16278" y="208767"/>
                  </a:cubicBezTo>
                  <a:lnTo>
                    <a:pt x="150052" y="208767"/>
                  </a:lnTo>
                  <a:lnTo>
                    <a:pt x="150052" y="29358"/>
                  </a:lnTo>
                  <a:lnTo>
                    <a:pt x="127251" y="29358"/>
                  </a:lnTo>
                  <a:lnTo>
                    <a:pt x="127251" y="35784"/>
                  </a:lnTo>
                  <a:lnTo>
                    <a:pt x="143626" y="35784"/>
                  </a:lnTo>
                  <a:lnTo>
                    <a:pt x="143626" y="202341"/>
                  </a:lnTo>
                  <a:lnTo>
                    <a:pt x="16278" y="202341"/>
                  </a:lnTo>
                  <a:cubicBezTo>
                    <a:pt x="10863" y="202341"/>
                    <a:pt x="6427" y="197937"/>
                    <a:pt x="6427" y="192490"/>
                  </a:cubicBezTo>
                  <a:lnTo>
                    <a:pt x="6427" y="31609"/>
                  </a:lnTo>
                  <a:cubicBezTo>
                    <a:pt x="9559" y="34218"/>
                    <a:pt x="13538" y="35784"/>
                    <a:pt x="17909" y="35784"/>
                  </a:cubicBezTo>
                  <a:lnTo>
                    <a:pt x="88075" y="35784"/>
                  </a:lnTo>
                  <a:lnTo>
                    <a:pt x="88075" y="29358"/>
                  </a:lnTo>
                  <a:lnTo>
                    <a:pt x="17909" y="29358"/>
                  </a:lnTo>
                  <a:cubicBezTo>
                    <a:pt x="11581" y="29358"/>
                    <a:pt x="6427" y="24237"/>
                    <a:pt x="6427" y="17908"/>
                  </a:cubicBezTo>
                  <a:cubicBezTo>
                    <a:pt x="6427" y="11580"/>
                    <a:pt x="11581" y="6426"/>
                    <a:pt x="17909" y="6426"/>
                  </a:cubicBezTo>
                  <a:lnTo>
                    <a:pt x="137037" y="6426"/>
                  </a:lnTo>
                  <a:lnTo>
                    <a:pt x="1370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16"/>
            <p:cNvSpPr/>
            <p:nvPr/>
          </p:nvSpPr>
          <p:spPr>
            <a:xfrm>
              <a:off x="2249950" y="482750"/>
              <a:ext cx="3018975" cy="160700"/>
            </a:xfrm>
            <a:custGeom>
              <a:rect b="b" l="l" r="r" t="t"/>
              <a:pathLst>
                <a:path extrusionOk="0" h="6428" w="120759">
                  <a:moveTo>
                    <a:pt x="0" y="1"/>
                  </a:moveTo>
                  <a:lnTo>
                    <a:pt x="0" y="6427"/>
                  </a:lnTo>
                  <a:lnTo>
                    <a:pt x="120759" y="6427"/>
                  </a:lnTo>
                  <a:lnTo>
                    <a:pt x="1207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16"/>
            <p:cNvSpPr/>
            <p:nvPr/>
          </p:nvSpPr>
          <p:spPr>
            <a:xfrm>
              <a:off x="2249950" y="727400"/>
              <a:ext cx="3182075" cy="160700"/>
            </a:xfrm>
            <a:custGeom>
              <a:rect b="b" l="l" r="r" t="t"/>
              <a:pathLst>
                <a:path extrusionOk="0" h="6428" w="127283">
                  <a:moveTo>
                    <a:pt x="0" y="1"/>
                  </a:moveTo>
                  <a:lnTo>
                    <a:pt x="0" y="6427"/>
                  </a:lnTo>
                  <a:lnTo>
                    <a:pt x="127283" y="6427"/>
                  </a:lnTo>
                  <a:lnTo>
                    <a:pt x="1272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16"/>
            <p:cNvSpPr/>
            <p:nvPr/>
          </p:nvSpPr>
          <p:spPr>
            <a:xfrm>
              <a:off x="4209575" y="972050"/>
              <a:ext cx="813075" cy="2331550"/>
            </a:xfrm>
            <a:custGeom>
              <a:rect b="b" l="l" r="r" t="t"/>
              <a:pathLst>
                <a:path extrusionOk="0" h="93262" w="32523">
                  <a:moveTo>
                    <a:pt x="26097" y="6427"/>
                  </a:moveTo>
                  <a:lnTo>
                    <a:pt x="26097" y="82888"/>
                  </a:lnTo>
                  <a:lnTo>
                    <a:pt x="16278" y="77962"/>
                  </a:lnTo>
                  <a:lnTo>
                    <a:pt x="6427" y="82888"/>
                  </a:lnTo>
                  <a:lnTo>
                    <a:pt x="6427" y="6427"/>
                  </a:lnTo>
                  <a:close/>
                  <a:moveTo>
                    <a:pt x="1" y="1"/>
                  </a:moveTo>
                  <a:lnTo>
                    <a:pt x="1" y="93261"/>
                  </a:lnTo>
                  <a:lnTo>
                    <a:pt x="16278" y="85139"/>
                  </a:lnTo>
                  <a:lnTo>
                    <a:pt x="32523" y="93261"/>
                  </a:lnTo>
                  <a:lnTo>
                    <a:pt x="32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16"/>
            <p:cNvSpPr/>
            <p:nvPr/>
          </p:nvSpPr>
          <p:spPr>
            <a:xfrm>
              <a:off x="2333125" y="1215900"/>
              <a:ext cx="160675" cy="3998400"/>
            </a:xfrm>
            <a:custGeom>
              <a:rect b="b" l="l" r="r" t="t"/>
              <a:pathLst>
                <a:path extrusionOk="0" h="159936" w="6427">
                  <a:moveTo>
                    <a:pt x="0" y="0"/>
                  </a:moveTo>
                  <a:lnTo>
                    <a:pt x="0" y="159935"/>
                  </a:lnTo>
                  <a:lnTo>
                    <a:pt x="6427" y="159935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16"/>
            <p:cNvSpPr/>
            <p:nvPr/>
          </p:nvSpPr>
          <p:spPr>
            <a:xfrm>
              <a:off x="2739250" y="1380625"/>
              <a:ext cx="816325" cy="160675"/>
            </a:xfrm>
            <a:custGeom>
              <a:rect b="b" l="l" r="r" t="t"/>
              <a:pathLst>
                <a:path extrusionOk="0" h="6427" w="32653">
                  <a:moveTo>
                    <a:pt x="0" y="0"/>
                  </a:moveTo>
                  <a:lnTo>
                    <a:pt x="0" y="6427"/>
                  </a:lnTo>
                  <a:lnTo>
                    <a:pt x="32653" y="6427"/>
                  </a:lnTo>
                  <a:lnTo>
                    <a:pt x="32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16"/>
            <p:cNvSpPr/>
            <p:nvPr/>
          </p:nvSpPr>
          <p:spPr>
            <a:xfrm>
              <a:off x="4371050" y="4888900"/>
              <a:ext cx="163125" cy="160675"/>
            </a:xfrm>
            <a:custGeom>
              <a:rect b="b" l="l" r="r" t="t"/>
              <a:pathLst>
                <a:path extrusionOk="0" h="6427" w="6525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16"/>
            <p:cNvSpPr/>
            <p:nvPr/>
          </p:nvSpPr>
          <p:spPr>
            <a:xfrm>
              <a:off x="4698075" y="4888900"/>
              <a:ext cx="163100" cy="160675"/>
            </a:xfrm>
            <a:custGeom>
              <a:rect b="b" l="l" r="r" t="t"/>
              <a:pathLst>
                <a:path extrusionOk="0" h="6427" w="6524">
                  <a:moveTo>
                    <a:pt x="0" y="0"/>
                  </a:moveTo>
                  <a:lnTo>
                    <a:pt x="0" y="6426"/>
                  </a:lnTo>
                  <a:lnTo>
                    <a:pt x="6524" y="642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16"/>
            <p:cNvSpPr/>
            <p:nvPr/>
          </p:nvSpPr>
          <p:spPr>
            <a:xfrm>
              <a:off x="5024250" y="4888900"/>
              <a:ext cx="163125" cy="160675"/>
            </a:xfrm>
            <a:custGeom>
              <a:rect b="b" l="l" r="r" t="t"/>
              <a:pathLst>
                <a:path extrusionOk="0" h="6427" w="6525">
                  <a:moveTo>
                    <a:pt x="1" y="0"/>
                  </a:moveTo>
                  <a:lnTo>
                    <a:pt x="1" y="6426"/>
                  </a:lnTo>
                  <a:lnTo>
                    <a:pt x="6525" y="6426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16"/>
            <p:cNvSpPr/>
            <p:nvPr/>
          </p:nvSpPr>
          <p:spPr>
            <a:xfrm>
              <a:off x="2739250" y="1706825"/>
              <a:ext cx="490125" cy="160675"/>
            </a:xfrm>
            <a:custGeom>
              <a:rect b="b" l="l" r="r" t="t"/>
              <a:pathLst>
                <a:path extrusionOk="0" h="6427" w="19605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16"/>
            <p:cNvSpPr/>
            <p:nvPr/>
          </p:nvSpPr>
          <p:spPr>
            <a:xfrm>
              <a:off x="2739250" y="2033025"/>
              <a:ext cx="490125" cy="160675"/>
            </a:xfrm>
            <a:custGeom>
              <a:rect b="b" l="l" r="r" t="t"/>
              <a:pathLst>
                <a:path extrusionOk="0" h="6427" w="19605">
                  <a:moveTo>
                    <a:pt x="0" y="0"/>
                  </a:moveTo>
                  <a:lnTo>
                    <a:pt x="0" y="6426"/>
                  </a:lnTo>
                  <a:lnTo>
                    <a:pt x="19605" y="6426"/>
                  </a:lnTo>
                  <a:lnTo>
                    <a:pt x="196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117"/>
          <p:cNvSpPr txBox="1"/>
          <p:nvPr>
            <p:ph type="ctrTitle"/>
          </p:nvPr>
        </p:nvSpPr>
        <p:spPr>
          <a:xfrm>
            <a:off x="969800" y="595625"/>
            <a:ext cx="36021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- Test Cases</a:t>
            </a:r>
            <a:endParaRPr/>
          </a:p>
        </p:txBody>
      </p:sp>
      <p:sp>
        <p:nvSpPr>
          <p:cNvPr id="2149" name="Google Shape;2149;p117"/>
          <p:cNvSpPr txBox="1"/>
          <p:nvPr>
            <p:ph idx="1" type="subTitle"/>
          </p:nvPr>
        </p:nvSpPr>
        <p:spPr>
          <a:xfrm>
            <a:off x="515200" y="1205075"/>
            <a:ext cx="47484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Meetings: 2 hours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Coding: 6 hours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and implement a few more test cases for front-end react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Research: 2 hours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Jest and react-testing-library</a:t>
            </a:r>
            <a:endParaRPr/>
          </a:p>
        </p:txBody>
      </p:sp>
      <p:grpSp>
        <p:nvGrpSpPr>
          <p:cNvPr id="2150" name="Google Shape;2150;p117"/>
          <p:cNvGrpSpPr/>
          <p:nvPr/>
        </p:nvGrpSpPr>
        <p:grpSpPr>
          <a:xfrm>
            <a:off x="5358199" y="964149"/>
            <a:ext cx="3400343" cy="2665647"/>
            <a:chOff x="871286" y="1178546"/>
            <a:chExt cx="3487531" cy="2665647"/>
          </a:xfrm>
        </p:grpSpPr>
        <p:sp>
          <p:nvSpPr>
            <p:cNvPr id="2151" name="Google Shape;2151;p117"/>
            <p:cNvSpPr/>
            <p:nvPr/>
          </p:nvSpPr>
          <p:spPr>
            <a:xfrm>
              <a:off x="3724729" y="1676469"/>
              <a:ext cx="250893" cy="217703"/>
            </a:xfrm>
            <a:custGeom>
              <a:rect b="b" l="l" r="r" t="t"/>
              <a:pathLst>
                <a:path extrusionOk="0" h="11505" w="13259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17"/>
            <p:cNvSpPr/>
            <p:nvPr/>
          </p:nvSpPr>
          <p:spPr>
            <a:xfrm>
              <a:off x="1017834" y="2858259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17"/>
            <p:cNvSpPr/>
            <p:nvPr/>
          </p:nvSpPr>
          <p:spPr>
            <a:xfrm>
              <a:off x="871286" y="2075773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17"/>
            <p:cNvSpPr/>
            <p:nvPr/>
          </p:nvSpPr>
          <p:spPr>
            <a:xfrm>
              <a:off x="3817672" y="1437470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17"/>
            <p:cNvSpPr/>
            <p:nvPr/>
          </p:nvSpPr>
          <p:spPr>
            <a:xfrm>
              <a:off x="3789706" y="1403789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17"/>
            <p:cNvSpPr/>
            <p:nvPr/>
          </p:nvSpPr>
          <p:spPr>
            <a:xfrm>
              <a:off x="1051023" y="2188640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17"/>
            <p:cNvSpPr/>
            <p:nvPr/>
          </p:nvSpPr>
          <p:spPr>
            <a:xfrm>
              <a:off x="1713054" y="3158451"/>
              <a:ext cx="65453" cy="51696"/>
            </a:xfrm>
            <a:custGeom>
              <a:rect b="b" l="l" r="r" t="t"/>
              <a:pathLst>
                <a:path extrusionOk="0" h="2732" w="3459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17"/>
            <p:cNvSpPr/>
            <p:nvPr/>
          </p:nvSpPr>
          <p:spPr>
            <a:xfrm>
              <a:off x="3985564" y="1615295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17"/>
            <p:cNvSpPr/>
            <p:nvPr/>
          </p:nvSpPr>
          <p:spPr>
            <a:xfrm>
              <a:off x="3303608" y="2710292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17"/>
            <p:cNvSpPr/>
            <p:nvPr/>
          </p:nvSpPr>
          <p:spPr>
            <a:xfrm>
              <a:off x="2205301" y="3646895"/>
              <a:ext cx="750750" cy="156054"/>
            </a:xfrm>
            <a:custGeom>
              <a:rect b="b" l="l" r="r" t="t"/>
              <a:pathLst>
                <a:path extrusionOk="0" h="8247" w="39675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17"/>
            <p:cNvSpPr/>
            <p:nvPr/>
          </p:nvSpPr>
          <p:spPr>
            <a:xfrm>
              <a:off x="2189179" y="3642637"/>
              <a:ext cx="778737" cy="164096"/>
            </a:xfrm>
            <a:custGeom>
              <a:rect b="b" l="l" r="r" t="t"/>
              <a:pathLst>
                <a:path extrusionOk="0" h="8672" w="41154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17"/>
            <p:cNvSpPr/>
            <p:nvPr/>
          </p:nvSpPr>
          <p:spPr>
            <a:xfrm>
              <a:off x="2147911" y="3798646"/>
              <a:ext cx="873595" cy="41762"/>
            </a:xfrm>
            <a:custGeom>
              <a:rect b="b" l="l" r="r" t="t"/>
              <a:pathLst>
                <a:path extrusionOk="0" h="2207" w="46167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17"/>
            <p:cNvSpPr/>
            <p:nvPr/>
          </p:nvSpPr>
          <p:spPr>
            <a:xfrm>
              <a:off x="2144127" y="3794862"/>
              <a:ext cx="881164" cy="49331"/>
            </a:xfrm>
            <a:custGeom>
              <a:rect b="b" l="l" r="r" t="t"/>
              <a:pathLst>
                <a:path extrusionOk="0" h="2607" w="46567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17"/>
            <p:cNvSpPr/>
            <p:nvPr/>
          </p:nvSpPr>
          <p:spPr>
            <a:xfrm>
              <a:off x="1302359" y="1826802"/>
              <a:ext cx="2564775" cy="1849599"/>
            </a:xfrm>
            <a:custGeom>
              <a:rect b="b" l="l" r="r" t="t"/>
              <a:pathLst>
                <a:path extrusionOk="0" h="97746" w="135541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17"/>
            <p:cNvSpPr/>
            <p:nvPr/>
          </p:nvSpPr>
          <p:spPr>
            <a:xfrm>
              <a:off x="1298102" y="1823017"/>
              <a:ext cx="2572817" cy="1857187"/>
            </a:xfrm>
            <a:custGeom>
              <a:rect b="b" l="l" r="r" t="t"/>
              <a:pathLst>
                <a:path extrusionOk="0" h="98147" w="135966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17"/>
            <p:cNvSpPr/>
            <p:nvPr/>
          </p:nvSpPr>
          <p:spPr>
            <a:xfrm>
              <a:off x="1302359" y="1826802"/>
              <a:ext cx="2564775" cy="1575014"/>
            </a:xfrm>
            <a:custGeom>
              <a:rect b="b" l="l" r="r" t="t"/>
              <a:pathLst>
                <a:path extrusionOk="0" h="83235" w="135541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17"/>
            <p:cNvSpPr/>
            <p:nvPr/>
          </p:nvSpPr>
          <p:spPr>
            <a:xfrm>
              <a:off x="1298102" y="1823017"/>
              <a:ext cx="2572817" cy="1582583"/>
            </a:xfrm>
            <a:custGeom>
              <a:rect b="b" l="l" r="r" t="t"/>
              <a:pathLst>
                <a:path extrusionOk="0" h="83635" w="135966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17"/>
            <p:cNvSpPr/>
            <p:nvPr/>
          </p:nvSpPr>
          <p:spPr>
            <a:xfrm>
              <a:off x="1402909" y="1925440"/>
              <a:ext cx="2363212" cy="1365864"/>
            </a:xfrm>
            <a:custGeom>
              <a:rect b="b" l="l" r="r" t="t"/>
              <a:pathLst>
                <a:path extrusionOk="0" h="72182" w="124889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17"/>
            <p:cNvSpPr/>
            <p:nvPr/>
          </p:nvSpPr>
          <p:spPr>
            <a:xfrm>
              <a:off x="1399106" y="1921656"/>
              <a:ext cx="2371273" cy="1373452"/>
            </a:xfrm>
            <a:custGeom>
              <a:rect b="b" l="l" r="r" t="t"/>
              <a:pathLst>
                <a:path extrusionOk="0" h="72583" w="125315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17"/>
            <p:cNvSpPr/>
            <p:nvPr/>
          </p:nvSpPr>
          <p:spPr>
            <a:xfrm>
              <a:off x="2529202" y="3482825"/>
              <a:ext cx="110507" cy="108615"/>
            </a:xfrm>
            <a:custGeom>
              <a:rect b="b" l="l" r="r" t="t"/>
              <a:pathLst>
                <a:path extrusionOk="0" h="5740" w="584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17"/>
            <p:cNvSpPr/>
            <p:nvPr/>
          </p:nvSpPr>
          <p:spPr>
            <a:xfrm>
              <a:off x="3092575" y="2260259"/>
              <a:ext cx="1057124" cy="141219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17"/>
            <p:cNvSpPr/>
            <p:nvPr/>
          </p:nvSpPr>
          <p:spPr>
            <a:xfrm>
              <a:off x="1472143" y="2129359"/>
              <a:ext cx="420685" cy="359509"/>
            </a:xfrm>
            <a:custGeom>
              <a:rect b="b" l="l" r="r" t="t"/>
              <a:pathLst>
                <a:path extrusionOk="0" h="18999" w="22232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17"/>
            <p:cNvSpPr/>
            <p:nvPr/>
          </p:nvSpPr>
          <p:spPr>
            <a:xfrm>
              <a:off x="1754776" y="2239861"/>
              <a:ext cx="53134" cy="53134"/>
            </a:xfrm>
            <a:custGeom>
              <a:rect b="b" l="l" r="r" t="t"/>
              <a:pathLst>
                <a:path extrusionOk="0" h="2808" w="2808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17"/>
            <p:cNvSpPr/>
            <p:nvPr/>
          </p:nvSpPr>
          <p:spPr>
            <a:xfrm>
              <a:off x="1655664" y="2239861"/>
              <a:ext cx="53607" cy="53134"/>
            </a:xfrm>
            <a:custGeom>
              <a:rect b="b" l="l" r="r" t="t"/>
              <a:pathLst>
                <a:path extrusionOk="0" h="2808" w="2833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17"/>
            <p:cNvSpPr/>
            <p:nvPr/>
          </p:nvSpPr>
          <p:spPr>
            <a:xfrm>
              <a:off x="1557026" y="2239861"/>
              <a:ext cx="53607" cy="53134"/>
            </a:xfrm>
            <a:custGeom>
              <a:rect b="b" l="l" r="r" t="t"/>
              <a:pathLst>
                <a:path extrusionOk="0" h="2808" w="2833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17"/>
            <p:cNvSpPr/>
            <p:nvPr/>
          </p:nvSpPr>
          <p:spPr>
            <a:xfrm>
              <a:off x="1995687" y="1569770"/>
              <a:ext cx="1177585" cy="1549393"/>
            </a:xfrm>
            <a:custGeom>
              <a:rect b="b" l="l" r="r" t="t"/>
              <a:pathLst>
                <a:path extrusionOk="0" h="81881" w="62232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17"/>
            <p:cNvSpPr/>
            <p:nvPr/>
          </p:nvSpPr>
          <p:spPr>
            <a:xfrm>
              <a:off x="1991902" y="1565986"/>
              <a:ext cx="1185646" cy="1556981"/>
            </a:xfrm>
            <a:custGeom>
              <a:rect b="b" l="l" r="r" t="t"/>
              <a:pathLst>
                <a:path extrusionOk="0" h="82282" w="62658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17"/>
            <p:cNvSpPr/>
            <p:nvPr/>
          </p:nvSpPr>
          <p:spPr>
            <a:xfrm>
              <a:off x="2043104" y="1615295"/>
              <a:ext cx="1082745" cy="1456446"/>
            </a:xfrm>
            <a:custGeom>
              <a:rect b="b" l="l" r="r" t="t"/>
              <a:pathLst>
                <a:path extrusionOk="0" h="76969" w="5722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17"/>
            <p:cNvSpPr/>
            <p:nvPr/>
          </p:nvSpPr>
          <p:spPr>
            <a:xfrm>
              <a:off x="3009585" y="2955005"/>
              <a:ext cx="163642" cy="164096"/>
            </a:xfrm>
            <a:custGeom>
              <a:rect b="b" l="l" r="r" t="t"/>
              <a:pathLst>
                <a:path extrusionOk="0" h="8672" w="8648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17"/>
            <p:cNvSpPr/>
            <p:nvPr/>
          </p:nvSpPr>
          <p:spPr>
            <a:xfrm>
              <a:off x="3005327" y="2951202"/>
              <a:ext cx="172176" cy="171230"/>
            </a:xfrm>
            <a:custGeom>
              <a:rect b="b" l="l" r="r" t="t"/>
              <a:pathLst>
                <a:path extrusionOk="0" h="9049" w="9099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17"/>
            <p:cNvSpPr/>
            <p:nvPr/>
          </p:nvSpPr>
          <p:spPr>
            <a:xfrm>
              <a:off x="3009585" y="2955005"/>
              <a:ext cx="163642" cy="164096"/>
            </a:xfrm>
            <a:custGeom>
              <a:rect b="b" l="l" r="r" t="t"/>
              <a:pathLst>
                <a:path extrusionOk="0" h="8672" w="8648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17"/>
            <p:cNvSpPr/>
            <p:nvPr/>
          </p:nvSpPr>
          <p:spPr>
            <a:xfrm>
              <a:off x="3005327" y="2951202"/>
              <a:ext cx="172176" cy="171230"/>
            </a:xfrm>
            <a:custGeom>
              <a:rect b="b" l="l" r="r" t="t"/>
              <a:pathLst>
                <a:path extrusionOk="0" h="9049" w="9099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17"/>
            <p:cNvSpPr/>
            <p:nvPr/>
          </p:nvSpPr>
          <p:spPr>
            <a:xfrm>
              <a:off x="2163560" y="2208092"/>
              <a:ext cx="841824" cy="8080"/>
            </a:xfrm>
            <a:custGeom>
              <a:rect b="b" l="l" r="r" t="t"/>
              <a:pathLst>
                <a:path extrusionOk="0" h="427" w="44488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17"/>
            <p:cNvSpPr/>
            <p:nvPr/>
          </p:nvSpPr>
          <p:spPr>
            <a:xfrm>
              <a:off x="2163560" y="2281111"/>
              <a:ext cx="841824" cy="8099"/>
            </a:xfrm>
            <a:custGeom>
              <a:rect b="b" l="l" r="r" t="t"/>
              <a:pathLst>
                <a:path extrusionOk="0" h="428" w="44488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17"/>
            <p:cNvSpPr/>
            <p:nvPr/>
          </p:nvSpPr>
          <p:spPr>
            <a:xfrm>
              <a:off x="2163560" y="2133162"/>
              <a:ext cx="841824" cy="8080"/>
            </a:xfrm>
            <a:custGeom>
              <a:rect b="b" l="l" r="r" t="t"/>
              <a:pathLst>
                <a:path extrusionOk="0" h="427" w="44488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17"/>
            <p:cNvSpPr/>
            <p:nvPr/>
          </p:nvSpPr>
          <p:spPr>
            <a:xfrm>
              <a:off x="2163560" y="2354621"/>
              <a:ext cx="841824" cy="7607"/>
            </a:xfrm>
            <a:custGeom>
              <a:rect b="b" l="l" r="r" t="t"/>
              <a:pathLst>
                <a:path extrusionOk="0" h="402" w="44488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17"/>
            <p:cNvSpPr/>
            <p:nvPr/>
          </p:nvSpPr>
          <p:spPr>
            <a:xfrm>
              <a:off x="2163560" y="2429551"/>
              <a:ext cx="841824" cy="8080"/>
            </a:xfrm>
            <a:custGeom>
              <a:rect b="b" l="l" r="r" t="t"/>
              <a:pathLst>
                <a:path extrusionOk="0" h="427" w="44488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17"/>
            <p:cNvSpPr/>
            <p:nvPr/>
          </p:nvSpPr>
          <p:spPr>
            <a:xfrm>
              <a:off x="2288291" y="2502589"/>
              <a:ext cx="592823" cy="8080"/>
            </a:xfrm>
            <a:custGeom>
              <a:rect b="b" l="l" r="r" t="t"/>
              <a:pathLst>
                <a:path extrusionOk="0" h="427" w="31329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17"/>
            <p:cNvSpPr/>
            <p:nvPr/>
          </p:nvSpPr>
          <p:spPr>
            <a:xfrm>
              <a:off x="2163560" y="1735751"/>
              <a:ext cx="399340" cy="8080"/>
            </a:xfrm>
            <a:custGeom>
              <a:rect b="b" l="l" r="r" t="t"/>
              <a:pathLst>
                <a:path extrusionOk="0" h="427" w="21104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17"/>
            <p:cNvSpPr/>
            <p:nvPr/>
          </p:nvSpPr>
          <p:spPr>
            <a:xfrm>
              <a:off x="2163560" y="1787445"/>
              <a:ext cx="316346" cy="7607"/>
            </a:xfrm>
            <a:custGeom>
              <a:rect b="b" l="l" r="r" t="t"/>
              <a:pathLst>
                <a:path extrusionOk="0" h="402" w="16718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17"/>
            <p:cNvSpPr/>
            <p:nvPr/>
          </p:nvSpPr>
          <p:spPr>
            <a:xfrm>
              <a:off x="2456164" y="2808930"/>
              <a:ext cx="147993" cy="179764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17"/>
            <p:cNvSpPr/>
            <p:nvPr/>
          </p:nvSpPr>
          <p:spPr>
            <a:xfrm>
              <a:off x="2449996" y="2802781"/>
              <a:ext cx="160330" cy="1939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17"/>
            <p:cNvSpPr/>
            <p:nvPr/>
          </p:nvSpPr>
          <p:spPr>
            <a:xfrm>
              <a:off x="2564774" y="2808930"/>
              <a:ext cx="148447" cy="179764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17"/>
            <p:cNvSpPr/>
            <p:nvPr/>
          </p:nvSpPr>
          <p:spPr>
            <a:xfrm>
              <a:off x="2559079" y="2802781"/>
              <a:ext cx="159838" cy="1939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17"/>
            <p:cNvSpPr/>
            <p:nvPr/>
          </p:nvSpPr>
          <p:spPr>
            <a:xfrm>
              <a:off x="2436258" y="2595532"/>
              <a:ext cx="296421" cy="300224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17"/>
            <p:cNvSpPr/>
            <p:nvPr/>
          </p:nvSpPr>
          <p:spPr>
            <a:xfrm>
              <a:off x="2432455" y="2591747"/>
              <a:ext cx="304482" cy="310178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17"/>
            <p:cNvSpPr/>
            <p:nvPr/>
          </p:nvSpPr>
          <p:spPr>
            <a:xfrm>
              <a:off x="2479873" y="2642949"/>
              <a:ext cx="209642" cy="207277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17"/>
            <p:cNvSpPr/>
            <p:nvPr/>
          </p:nvSpPr>
          <p:spPr>
            <a:xfrm>
              <a:off x="2163560" y="2870104"/>
              <a:ext cx="182129" cy="8099"/>
            </a:xfrm>
            <a:custGeom>
              <a:rect b="b" l="l" r="r" t="t"/>
              <a:pathLst>
                <a:path extrusionOk="0" h="428" w="9625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17"/>
            <p:cNvSpPr/>
            <p:nvPr/>
          </p:nvSpPr>
          <p:spPr>
            <a:xfrm>
              <a:off x="2827483" y="2870104"/>
              <a:ext cx="182129" cy="8099"/>
            </a:xfrm>
            <a:custGeom>
              <a:rect b="b" l="l" r="r" t="t"/>
              <a:pathLst>
                <a:path extrusionOk="0" h="428" w="9625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17"/>
            <p:cNvSpPr/>
            <p:nvPr/>
          </p:nvSpPr>
          <p:spPr>
            <a:xfrm>
              <a:off x="3250495" y="1182803"/>
              <a:ext cx="454348" cy="454348"/>
            </a:xfrm>
            <a:custGeom>
              <a:rect b="b" l="l" r="r" t="t"/>
              <a:pathLst>
                <a:path extrusionOk="0" h="24011" w="24011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17"/>
            <p:cNvSpPr/>
            <p:nvPr/>
          </p:nvSpPr>
          <p:spPr>
            <a:xfrm>
              <a:off x="3246711" y="1178546"/>
              <a:ext cx="462409" cy="462409"/>
            </a:xfrm>
            <a:custGeom>
              <a:rect b="b" l="l" r="r" t="t"/>
              <a:pathLst>
                <a:path extrusionOk="0" h="24437" w="24437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17"/>
            <p:cNvSpPr/>
            <p:nvPr/>
          </p:nvSpPr>
          <p:spPr>
            <a:xfrm>
              <a:off x="3379011" y="1240192"/>
              <a:ext cx="106723" cy="242170"/>
            </a:xfrm>
            <a:custGeom>
              <a:rect b="b" l="l" r="r" t="t"/>
              <a:pathLst>
                <a:path extrusionOk="0" h="12798" w="564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17"/>
            <p:cNvSpPr/>
            <p:nvPr/>
          </p:nvSpPr>
          <p:spPr>
            <a:xfrm>
              <a:off x="2432455" y="1340723"/>
              <a:ext cx="53134" cy="138494"/>
            </a:xfrm>
            <a:custGeom>
              <a:rect b="b" l="l" r="r" t="t"/>
              <a:pathLst>
                <a:path extrusionOk="0" h="7319" w="2808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17"/>
            <p:cNvSpPr/>
            <p:nvPr/>
          </p:nvSpPr>
          <p:spPr>
            <a:xfrm>
              <a:off x="2683319" y="1340723"/>
              <a:ext cx="53607" cy="138494"/>
            </a:xfrm>
            <a:custGeom>
              <a:rect b="b" l="l" r="r" t="t"/>
              <a:pathLst>
                <a:path extrusionOk="0" h="7319" w="2833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17"/>
            <p:cNvSpPr/>
            <p:nvPr/>
          </p:nvSpPr>
          <p:spPr>
            <a:xfrm>
              <a:off x="2580423" y="1350676"/>
              <a:ext cx="8080" cy="118587"/>
            </a:xfrm>
            <a:custGeom>
              <a:rect b="b" l="l" r="r" t="t"/>
              <a:pathLst>
                <a:path extrusionOk="0" h="6267" w="427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17"/>
            <p:cNvSpPr/>
            <p:nvPr/>
          </p:nvSpPr>
          <p:spPr>
            <a:xfrm>
              <a:off x="1193295" y="2773376"/>
              <a:ext cx="551572" cy="8080"/>
            </a:xfrm>
            <a:custGeom>
              <a:rect b="b" l="l" r="r" t="t"/>
              <a:pathLst>
                <a:path extrusionOk="0" h="427" w="29149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17"/>
            <p:cNvSpPr/>
            <p:nvPr/>
          </p:nvSpPr>
          <p:spPr>
            <a:xfrm>
              <a:off x="1612504" y="2717879"/>
              <a:ext cx="270819" cy="8080"/>
            </a:xfrm>
            <a:custGeom>
              <a:rect b="b" l="l" r="r" t="t"/>
              <a:pathLst>
                <a:path extrusionOk="0" h="427" w="14312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17"/>
            <p:cNvSpPr/>
            <p:nvPr/>
          </p:nvSpPr>
          <p:spPr>
            <a:xfrm>
              <a:off x="3462001" y="2101393"/>
              <a:ext cx="618444" cy="8080"/>
            </a:xfrm>
            <a:custGeom>
              <a:rect b="b" l="l" r="r" t="t"/>
              <a:pathLst>
                <a:path extrusionOk="0" h="427" w="32683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17"/>
            <p:cNvSpPr/>
            <p:nvPr/>
          </p:nvSpPr>
          <p:spPr>
            <a:xfrm>
              <a:off x="3333486" y="2046369"/>
              <a:ext cx="357616" cy="7607"/>
            </a:xfrm>
            <a:custGeom>
              <a:rect b="b" l="l" r="r" t="t"/>
              <a:pathLst>
                <a:path extrusionOk="0" h="402" w="18899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0" name="Google Shape;2210;p117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2211" name="Google Shape;2211;p117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rect b="b" l="l" r="r" t="t"/>
                <a:pathLst>
                  <a:path extrusionOk="0" h="13259" w="20879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117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rect b="b" l="l" r="r" t="t"/>
                <a:pathLst>
                  <a:path extrusionOk="0" h="13886" w="21505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117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rect b="b" l="l" r="r" t="t"/>
                <a:pathLst>
                  <a:path extrusionOk="0" h="3033" w="178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117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rect b="b" l="l" r="r" t="t"/>
                <a:pathLst>
                  <a:path extrusionOk="0" h="3521" w="240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117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rect b="b" l="l" r="r" t="t"/>
                <a:pathLst>
                  <a:path extrusionOk="0" h="1355" w="1254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117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rect b="b" l="l" r="r" t="t"/>
                <a:pathLst>
                  <a:path extrusionOk="0" h="1825" w="178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117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rect b="b" l="l" r="r" t="t"/>
                <a:pathLst>
                  <a:path extrusionOk="0" h="628" w="2307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117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rect b="b" l="l" r="r" t="t"/>
                <a:pathLst>
                  <a:path extrusionOk="0" h="1123" w="2708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117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rect b="b" l="l" r="r" t="t"/>
                <a:pathLst>
                  <a:path extrusionOk="0" h="13585" w="15365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117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rect b="b" l="l" r="r" t="t"/>
                <a:pathLst>
                  <a:path extrusionOk="0" h="14044" w="15966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117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rect b="b" l="l" r="r" t="t"/>
                <a:pathLst>
                  <a:path extrusionOk="0" h="7946" w="376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117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rect b="b" l="l" r="r" t="t"/>
                <a:pathLst>
                  <a:path extrusionOk="0" h="8406" w="4529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117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rect b="b" l="l" r="r" t="t"/>
                <a:pathLst>
                  <a:path extrusionOk="0" h="8773" w="4813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117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rect b="b" l="l" r="r" t="t"/>
                <a:pathLst>
                  <a:path extrusionOk="0" h="9251" w="551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117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rect b="b" l="l" r="r" t="t"/>
                <a:pathLst>
                  <a:path extrusionOk="0" h="8973" w="5315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117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rect b="b" l="l" r="r" t="t"/>
                <a:pathLst>
                  <a:path extrusionOk="0" h="9615" w="6081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117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rect b="b" l="l" r="r" t="t"/>
                <a:pathLst>
                  <a:path extrusionOk="0" h="8672" w="5539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117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rect b="b" l="l" r="r" t="t"/>
                <a:pathLst>
                  <a:path extrusionOk="0" h="9192" w="6178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117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rect b="b" l="l" r="r" t="t"/>
                <a:pathLst>
                  <a:path extrusionOk="0" h="8472" w="5239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117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rect b="b" l="l" r="r" t="t"/>
                <a:pathLst>
                  <a:path extrusionOk="0" h="8959" w="5911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117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rect b="b" l="l" r="r" t="t"/>
                <a:pathLst>
                  <a:path extrusionOk="0" h="7620" w="5013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117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rect b="b" l="l" r="r" t="t"/>
                <a:pathLst>
                  <a:path extrusionOk="0" h="8067" w="5721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117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rect b="b" l="l" r="r" t="t"/>
                <a:pathLst>
                  <a:path extrusionOk="0" h="2733" w="1981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117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rect b="b" l="l" r="r" t="t"/>
                <a:pathLst>
                  <a:path extrusionOk="0" h="3235" w="2647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117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rect b="b" l="l" r="r" t="t"/>
                <a:pathLst>
                  <a:path extrusionOk="0" h="1153" w="527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117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rect b="b" l="l" r="r" t="t"/>
                <a:pathLst>
                  <a:path extrusionOk="0" h="1555" w="1154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117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rect b="b" l="l" r="r" t="t"/>
                <a:pathLst>
                  <a:path extrusionOk="0" h="1580" w="828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117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rect b="b" l="l" r="r" t="t"/>
                <a:pathLst>
                  <a:path extrusionOk="0" h="2097" w="1479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117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rect b="b" l="l" r="r" t="t"/>
                <a:pathLst>
                  <a:path extrusionOk="0" h="2206" w="1153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117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rect b="b" l="l" r="r" t="t"/>
                <a:pathLst>
                  <a:path extrusionOk="0" h="2694" w="1842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117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rect b="b" l="l" r="r" t="t"/>
                <a:pathLst>
                  <a:path extrusionOk="0" h="627" w="302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117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rect b="b" l="l" r="r" t="t"/>
                <a:pathLst>
                  <a:path extrusionOk="0" h="1213" w="953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3" name="Google Shape;2243;p117"/>
          <p:cNvGrpSpPr/>
          <p:nvPr/>
        </p:nvGrpSpPr>
        <p:grpSpPr>
          <a:xfrm flipH="1">
            <a:off x="383558" y="462569"/>
            <a:ext cx="864824" cy="693028"/>
            <a:chOff x="10049025" y="922900"/>
            <a:chExt cx="537625" cy="430800"/>
          </a:xfrm>
        </p:grpSpPr>
        <p:sp>
          <p:nvSpPr>
            <p:cNvPr id="2244" name="Google Shape;2244;p117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17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17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17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17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17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17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17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17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17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17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17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17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17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17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17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17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17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17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17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17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17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17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17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17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17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17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17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17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17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17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17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