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orient="horz" pos="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/>
        <p:guide orient="horz" pos="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br>
              <a:rPr lang="en-US"/>
            </a:br>
            <a:r>
              <a:rPr lang="en-US"/>
              <a:t>Real-Time Ransomware Detection with Kafka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STEP 4: CREATE A TOPIC 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Terminal 3: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highlight>
                  <a:srgbClr val="FFFF00"/>
                </a:highlight>
              </a:rPr>
              <a:t>kafka/bin/kafka-topics.sh --create --topic file-events --bootstrap-server localhost:9092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This topic is where events (file changes) will be sent. </a:t>
            </a:r>
            <a:endParaRPr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None/>
            </a:pPr>
            <a:r>
              <a:rPr lang="en-US" sz="4800" dirty="0"/>
              <a:t>STEP 5: INSTALL PYTHON LIBRARIES</a:t>
            </a:r>
            <a:endParaRPr sz="4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Make sure Python is installed (Kali has it by default), then run: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 update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apt install python3-pip sox </a:t>
            </a:r>
            <a:r>
              <a:rPr lang="en-US" dirty="0" err="1">
                <a:highlight>
                  <a:srgbClr val="FFFF00"/>
                </a:highlight>
              </a:rPr>
              <a:t>libnotify</a:t>
            </a:r>
            <a:r>
              <a:rPr lang="en-US" dirty="0">
                <a:highlight>
                  <a:srgbClr val="FFFF00"/>
                </a:highlight>
              </a:rPr>
              <a:t>-bin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highlight>
                  <a:srgbClr val="FFFF00"/>
                </a:highlight>
              </a:rPr>
              <a:t>pip3 install </a:t>
            </a:r>
            <a:r>
              <a:rPr lang="en-US" dirty="0" err="1">
                <a:highlight>
                  <a:srgbClr val="FFFF00"/>
                </a:highlight>
              </a:rPr>
              <a:t>kafka</a:t>
            </a:r>
            <a:r>
              <a:rPr lang="en-US" dirty="0">
                <a:highlight>
                  <a:srgbClr val="FFFF00"/>
                </a:highlight>
              </a:rPr>
              <a:t>-python watchdog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 6: CREATE A FOLDER TO MONITOR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Inside your main folder: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 err="1">
                <a:highlight>
                  <a:srgbClr val="FFFF00"/>
                </a:highlight>
              </a:rPr>
              <a:t>mkdir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watched_folder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This is the folder we will monitor for file changes.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STEP 7: WRITE THE KAFKA PRODUCER (MONITOR) 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In this step, we create a Python script (</a:t>
            </a:r>
            <a:r>
              <a:rPr lang="en-US" dirty="0">
                <a:highlight>
                  <a:srgbClr val="FFFF00"/>
                </a:highlight>
              </a:rPr>
              <a:t>folder_producer.py</a:t>
            </a:r>
            <a:r>
              <a:rPr lang="en-US" dirty="0"/>
              <a:t>) that monitors a specific folder using the Watchdog library.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It detects file changes (create, modify, delete) and sends these events to a Kafka topic (file-events) in real time.</a:t>
            </a: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endParaRPr dirty="0"/>
          </a:p>
          <a:p>
            <a:pPr marL="0" indent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None/>
            </a:pPr>
            <a:r>
              <a:rPr lang="en-US" sz="4800" dirty="0"/>
              <a:t>STEP 8: WRITE THE DETECTION CONSUMER</a:t>
            </a:r>
            <a:endParaRPr sz="4800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In this step, we create a </a:t>
            </a:r>
            <a:r>
              <a:rPr lang="en-US" dirty="0">
                <a:highlight>
                  <a:srgbClr val="FFFF00"/>
                </a:highlight>
              </a:rPr>
              <a:t>detector_consumer.py</a:t>
            </a:r>
            <a:r>
              <a:rPr lang="en-US" dirty="0"/>
              <a:t> script that receives file events from Kafka.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It checks for too many changes in a short time (e.g., 10 events in 5 seconds) to detect suspicious behavior.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If triggered, it shows a popup, plays a sound, logs the alert, and creates an alert file.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56" name="Google Shape;156;p22"/>
          <p:cNvSpPr/>
          <p:nvPr/>
        </p:nvSpPr>
        <p:spPr>
          <a:xfrm>
            <a:off x="0" y="-107722"/>
            <a:ext cx="2327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0" y="-107722"/>
            <a:ext cx="2327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dirty="0"/>
              <a:t>STEP 9: CREATE RANSOMWARE SIMULATION SCRIPT</a:t>
            </a:r>
            <a:endParaRPr dirty="0"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886265" y="1737360"/>
            <a:ext cx="10443883" cy="431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 dirty="0"/>
              <a:t>In this step, we create a Bash script (</a:t>
            </a:r>
            <a:r>
              <a:rPr lang="en-US" sz="3000" dirty="0">
                <a:highlight>
                  <a:srgbClr val="FFFF00"/>
                </a:highlight>
              </a:rPr>
              <a:t>simulate.sh</a:t>
            </a:r>
            <a:r>
              <a:rPr lang="en-US" sz="3000" dirty="0"/>
              <a:t>) to simulate ransomware </a:t>
            </a:r>
            <a:r>
              <a:rPr lang="en-US" sz="3000" dirty="0" err="1"/>
              <a:t>behavior.It</a:t>
            </a:r>
            <a:r>
              <a:rPr lang="en-US" sz="3000" dirty="0"/>
              <a:t> renames all files in the </a:t>
            </a:r>
            <a:r>
              <a:rPr lang="en-US" sz="3000" dirty="0" err="1"/>
              <a:t>watched_folder</a:t>
            </a:r>
            <a:r>
              <a:rPr lang="en-US" sz="3000" dirty="0"/>
              <a:t> with a .locked extension, adding a short delay between each. This helps test and trigger the detection system.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Clr>
                <a:srgbClr val="3F3F3F"/>
              </a:buClr>
              <a:buSzPts val="4800"/>
              <a:buNone/>
            </a:pPr>
            <a:r>
              <a:rPr lang="en-US" sz="5600" dirty="0"/>
              <a:t>STEP 10: RUN EVERYTHING </a:t>
            </a:r>
            <a:endParaRPr sz="5600"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dirty="0"/>
              <a:t> </a:t>
            </a:r>
            <a:r>
              <a:rPr lang="en-US" sz="3000" b="1" dirty="0"/>
              <a:t>Terminal 1:</a:t>
            </a:r>
            <a:endParaRPr sz="3000"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highlight>
                  <a:srgbClr val="FFFF00"/>
                </a:highlight>
              </a:rPr>
              <a:t>kafka/bin/zookeeper-server-start.sh </a:t>
            </a:r>
            <a:r>
              <a:rPr lang="en-US" sz="3000" dirty="0" err="1">
                <a:highlight>
                  <a:srgbClr val="FFFF00"/>
                </a:highlight>
              </a:rPr>
              <a:t>kafka</a:t>
            </a:r>
            <a:r>
              <a:rPr lang="en-US" sz="3000" dirty="0">
                <a:highlight>
                  <a:srgbClr val="FFFF00"/>
                </a:highlight>
              </a:rPr>
              <a:t>/config/</a:t>
            </a:r>
            <a:r>
              <a:rPr lang="en-US" sz="3000" dirty="0" err="1">
                <a:highlight>
                  <a:srgbClr val="FFFF00"/>
                </a:highlight>
              </a:rPr>
              <a:t>zookeeper.properties</a:t>
            </a:r>
            <a:endParaRPr sz="3000" dirty="0">
              <a:highlight>
                <a:srgbClr val="FFFF00"/>
              </a:highlight>
            </a:endParaRPr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 b="1" dirty="0"/>
              <a:t> Terminal 2: </a:t>
            </a:r>
            <a:endParaRPr sz="3000"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highlight>
                  <a:srgbClr val="FFFF00"/>
                </a:highlight>
              </a:rPr>
              <a:t>kafka/bin/kafka-server-start.sh </a:t>
            </a:r>
            <a:r>
              <a:rPr lang="en-US" sz="3000" dirty="0" err="1">
                <a:highlight>
                  <a:srgbClr val="FFFF00"/>
                </a:highlight>
              </a:rPr>
              <a:t>kafka</a:t>
            </a:r>
            <a:r>
              <a:rPr lang="en-US" sz="3000" dirty="0">
                <a:highlight>
                  <a:srgbClr val="FFFF00"/>
                </a:highlight>
              </a:rPr>
              <a:t>/config/</a:t>
            </a:r>
            <a:r>
              <a:rPr lang="en-US" sz="3000" dirty="0" err="1">
                <a:highlight>
                  <a:srgbClr val="FFFF00"/>
                </a:highlight>
              </a:rPr>
              <a:t>server.properties</a:t>
            </a:r>
            <a:endParaRPr sz="3000" dirty="0">
              <a:highlight>
                <a:srgbClr val="FFFF00"/>
              </a:highlight>
            </a:endParaRPr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 b="1" dirty="0"/>
              <a:t> Terminal 3:</a:t>
            </a:r>
            <a:endParaRPr sz="3000"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highlight>
                  <a:srgbClr val="FFFF00"/>
                </a:highlight>
              </a:rPr>
              <a:t>python3 folder_producer.py </a:t>
            </a:r>
            <a:endParaRPr sz="3000" dirty="0">
              <a:highlight>
                <a:srgbClr val="FFFF00"/>
              </a:highlight>
            </a:endParaRPr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000" b="1" dirty="0"/>
              <a:t> Terminal 4:</a:t>
            </a:r>
            <a:endParaRPr sz="3000" b="1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3000" dirty="0">
                <a:highlight>
                  <a:srgbClr val="FFFF00"/>
                </a:highlight>
              </a:rPr>
              <a:t>python3 detector_consumer.py </a:t>
            </a:r>
            <a:endParaRPr sz="30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 11: TEST THE DETECTION </a:t>
            </a:r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Add some .txt or .pdf files into </a:t>
            </a:r>
            <a:r>
              <a:rPr lang="en-US" dirty="0" err="1"/>
              <a:t>watched_folder</a:t>
            </a:r>
            <a:r>
              <a:rPr lang="en-US" dirty="0"/>
              <a:t>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Run: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>
                <a:highlight>
                  <a:srgbClr val="FFFF00"/>
                </a:highlight>
              </a:rPr>
              <a:t>./simulate.sh </a:t>
            </a:r>
            <a:endParaRPr dirty="0">
              <a:highlight>
                <a:srgbClr val="FFFF00"/>
              </a:highlight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You should: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 See log entries in detection.log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899995" y="2094563"/>
            <a:ext cx="10392000" cy="4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90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Char char=" "/>
            </a:pPr>
            <a:r>
              <a:rPr lang="en-US" sz="3000" b="1"/>
              <a:t>Presented To:</a:t>
            </a:r>
            <a:endParaRPr sz="3000" b="1"/>
          </a:p>
          <a:p>
            <a:pPr marL="9144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endParaRPr sz="2400"/>
          </a:p>
          <a:p>
            <a:pPr marL="1371600" lvl="0" indent="-381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400"/>
              <a:t>Dr Abdul Rehman Chishti</a:t>
            </a:r>
            <a:endParaRPr/>
          </a:p>
          <a:p>
            <a:pPr marL="91440" lvl="0" indent="-1905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b="1"/>
              <a:t>Presented By:</a:t>
            </a:r>
            <a:endParaRPr sz="3000" b="1"/>
          </a:p>
          <a:p>
            <a:pPr marL="91440" lvl="0" indent="-1143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endParaRPr/>
          </a:p>
          <a:p>
            <a:pPr marL="440055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Hamid Iqbal</a:t>
            </a:r>
            <a:endParaRPr/>
          </a:p>
          <a:p>
            <a:pPr marL="440055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Haroon Arshad</a:t>
            </a:r>
            <a:endParaRPr/>
          </a:p>
          <a:p>
            <a:pPr marL="440055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Muhammad Amaz</a:t>
            </a:r>
            <a:endParaRPr sz="2200"/>
          </a:p>
          <a:p>
            <a:pPr marL="440055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-US" sz="2200"/>
              <a:t>Tehreem Amna</a:t>
            </a:r>
            <a:endParaRPr/>
          </a:p>
          <a:p>
            <a:pPr marL="91440" lvl="0" indent="0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719775"/>
            <a:ext cx="121920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Real-Time Ransomware Detection with Kafka </a:t>
            </a:r>
            <a:endParaRPr sz="4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is Apache Kafka?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Apache Kafka is an open-source </a:t>
            </a:r>
            <a:r>
              <a:rPr lang="en-US" b="1"/>
              <a:t>event streaming platform</a:t>
            </a:r>
            <a:r>
              <a:rPr lang="en-US"/>
              <a:t> used to </a:t>
            </a:r>
            <a:r>
              <a:rPr lang="en-US" b="1"/>
              <a:t>collect, store, and process real-time data streams</a:t>
            </a:r>
            <a:r>
              <a:rPr lang="en-US"/>
              <a:t>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It works like a messaging system where </a:t>
            </a:r>
            <a:r>
              <a:rPr lang="en-US" b="1"/>
              <a:t>producers send data</a:t>
            </a:r>
            <a:r>
              <a:rPr lang="en-US"/>
              <a:t> and </a:t>
            </a:r>
            <a:r>
              <a:rPr lang="en-US" b="1"/>
              <a:t>consumers receive and process</a:t>
            </a:r>
            <a:r>
              <a:rPr lang="en-US"/>
              <a:t> it.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What Can We Do with Kafka?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With Kafka, we can: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Process real-time logs and events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Monitor system activity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Detect anomalies or threats in real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What Did We Do in This Project?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In this project, we used Kafka for: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</a:t>
            </a:r>
            <a:r>
              <a:rPr lang="en-US" sz="2800" b="1"/>
              <a:t>Monitoring file changes</a:t>
            </a:r>
            <a:r>
              <a:rPr lang="en-US" sz="2800"/>
              <a:t> in a folder (via a </a:t>
            </a:r>
            <a:r>
              <a:rPr lang="en-US" sz="2800" b="1"/>
              <a:t>Producer script</a:t>
            </a:r>
            <a:r>
              <a:rPr lang="en-US" sz="2800"/>
              <a:t>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/>
              <a:t> </a:t>
            </a:r>
            <a:r>
              <a:rPr lang="en-US" sz="2800" b="1"/>
              <a:t>Detecting abnormal file activity</a:t>
            </a:r>
            <a:r>
              <a:rPr lang="en-US" sz="2800"/>
              <a:t> like ransomware (via a </a:t>
            </a:r>
            <a:r>
              <a:rPr lang="en-US" sz="2800" b="1"/>
              <a:t>Consumer script</a:t>
            </a:r>
            <a:r>
              <a:rPr lang="en-US" sz="2800"/>
              <a:t>)</a:t>
            </a:r>
            <a:br>
              <a:rPr lang="en-US" sz="2800"/>
            </a:br>
            <a:r>
              <a:rPr lang="en-US" sz="2800"/>
              <a:t>Kafka helped us stream file change events in real-time for immediate analysis.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C700-E0A8-81B7-6266-3C7D61A5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24" y="379828"/>
            <a:ext cx="9903655" cy="1357532"/>
          </a:xfrm>
        </p:spPr>
        <p:txBody>
          <a:bodyPr/>
          <a:lstStyle/>
          <a:p>
            <a:r>
              <a:rPr lang="en-US" dirty="0"/>
              <a:t>What is Ransomware?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2544-3B33-B16C-DBF7-D71DF044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3212" y="1737360"/>
            <a:ext cx="10621108" cy="453683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Ransomware is a type of malicious software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Encrypts or renames your personal files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demands payment (a ransom)</a:t>
            </a:r>
            <a:r>
              <a:rPr lang="en-US" dirty="0"/>
              <a:t> to restore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Common targets: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documents (PDFs, Word,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Organization files (databases, backups,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b="1" dirty="0"/>
              <a:t>Modern ransomware spreads quickly and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Lock thousands of files in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Disrupt hospitals, banks, schools, and governments</a:t>
            </a:r>
          </a:p>
          <a:p>
            <a:r>
              <a:rPr lang="en-US" sz="2400" b="1" dirty="0"/>
              <a:t>Our project simulates this behavior and detects it in real time</a:t>
            </a:r>
            <a:r>
              <a:rPr lang="en-US" sz="2400" dirty="0"/>
              <a:t> using Apache Kafka and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2" y="294060"/>
            <a:ext cx="12188954" cy="6410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380"/>
              </a:lnSpc>
              <a:buNone/>
            </a:pPr>
            <a:r>
              <a:rPr lang="en-US" sz="3750" b="1" kern="0" spc="-225" dirty="0">
                <a:solidFill>
                  <a:schemeClr val="tx1"/>
                </a:solidFill>
                <a:latin typeface="+mj-lt"/>
                <a:ea typeface="Inter" pitchFamily="34" charset="-122"/>
                <a:cs typeface="Inter" pitchFamily="34" charset="-120"/>
              </a:rPr>
              <a:t>Workflow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712" y="1875956"/>
            <a:ext cx="3323394" cy="89512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" y="1365354"/>
            <a:ext cx="1142714" cy="1276031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333167" y="2143631"/>
            <a:ext cx="2597770" cy="3559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4"/>
              </a:lnSpc>
              <a:buNone/>
            </a:pPr>
            <a:r>
              <a:rPr lang="en-US" sz="2400" b="1" kern="0" spc="-144" dirty="0">
                <a:solidFill>
                  <a:srgbClr val="333333"/>
                </a:solidFill>
                <a:latin typeface="+mj-lt"/>
                <a:ea typeface="Inter" pitchFamily="34" charset="-122"/>
                <a:cs typeface="Inter" pitchFamily="34" charset="-120"/>
              </a:rPr>
              <a:t>Watch a folder</a:t>
            </a:r>
            <a:endParaRPr lang="en-US" dirty="0">
              <a:latin typeface="+mj-lt"/>
            </a:endParaRPr>
          </a:p>
        </p:txBody>
      </p:sp>
      <p:pic>
        <p:nvPicPr>
          <p:cNvPr id="6" name="Object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712" y="2859166"/>
            <a:ext cx="10579629" cy="89512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2688998"/>
            <a:ext cx="1142714" cy="971307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333167" y="3126841"/>
            <a:ext cx="10570107" cy="3559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4"/>
              </a:lnSpc>
              <a:buNone/>
            </a:pPr>
            <a:r>
              <a:rPr lang="en-US" sz="2400" b="1" kern="0" spc="-144" dirty="0">
                <a:solidFill>
                  <a:srgbClr val="333333"/>
                </a:solidFill>
                <a:latin typeface="+mj-lt"/>
                <a:ea typeface="Inter" pitchFamily="34" charset="-122"/>
                <a:cs typeface="Inter" pitchFamily="34" charset="-120"/>
              </a:rPr>
              <a:t>Detect renames</a:t>
            </a:r>
            <a:endParaRPr lang="en-US" dirty="0">
              <a:latin typeface="+mj-lt"/>
            </a:endParaRPr>
          </a:p>
        </p:txBody>
      </p:sp>
      <p:pic>
        <p:nvPicPr>
          <p:cNvPr id="9" name="Object 8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2712" y="3842377"/>
            <a:ext cx="6951512" cy="89512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3937602"/>
            <a:ext cx="1142714" cy="971307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1333167" y="4110052"/>
            <a:ext cx="6588700" cy="3559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4"/>
              </a:lnSpc>
              <a:buNone/>
            </a:pPr>
            <a:r>
              <a:rPr lang="en-US" sz="2400" b="1" kern="0" spc="-144" dirty="0">
                <a:solidFill>
                  <a:srgbClr val="333333"/>
                </a:solidFill>
                <a:latin typeface="+mj-lt"/>
                <a:ea typeface="Inter" pitchFamily="34" charset="-122"/>
                <a:cs typeface="Inter" pitchFamily="34" charset="-120"/>
              </a:rPr>
              <a:t>Send to Kafka</a:t>
            </a:r>
            <a:endParaRPr lang="en-US" dirty="0">
              <a:latin typeface="+mj-lt"/>
            </a:endParaRPr>
          </a:p>
        </p:txBody>
      </p:sp>
      <p:pic>
        <p:nvPicPr>
          <p:cNvPr id="12" name="Object 11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2712" y="4825586"/>
            <a:ext cx="6951512" cy="89512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4920813"/>
            <a:ext cx="1142714" cy="1276031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1333166" y="5005178"/>
            <a:ext cx="6761057" cy="44399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>
              <a:lnSpc>
                <a:spcPts val="2804"/>
              </a:lnSpc>
              <a:buNone/>
            </a:pPr>
            <a:r>
              <a:rPr lang="en-US" sz="2400" b="1" kern="0" spc="-144" dirty="0">
                <a:solidFill>
                  <a:srgbClr val="333333"/>
                </a:solidFill>
                <a:latin typeface="+mj-lt"/>
                <a:ea typeface="Inter" pitchFamily="34" charset="-122"/>
                <a:cs typeface="Inter" pitchFamily="34" charset="-120"/>
              </a:rPr>
              <a:t>Analyze events, raise alert</a:t>
            </a:r>
            <a:endParaRPr lang="en-US" sz="3200" dirty="0">
              <a:latin typeface="+mj-lt"/>
            </a:endParaRPr>
          </a:p>
        </p:txBody>
      </p:sp>
      <p:sp>
        <p:nvSpPr>
          <p:cNvPr id="15" name="Object 14"/>
          <p:cNvSpPr/>
          <p:nvPr/>
        </p:nvSpPr>
        <p:spPr>
          <a:xfrm>
            <a:off x="11874706" y="6497848"/>
            <a:ext cx="123794" cy="237619"/>
          </a:xfrm>
          <a:prstGeom prst="rect">
            <a:avLst/>
          </a:prstGeom>
          <a:noFill/>
        </p:spPr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1182624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 1: PREPARATION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Open your terminal and go to your project directory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We’ll use the folder: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~/Music/BIG DATA/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Run: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cd ~/Music/BIG\ DATA/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 2: INSTALL &amp; SETUP KAFKA 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Download Apache Kafka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Run this in the terminal: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wget https://downloads.apache.org/kafka/3.7.2/kafka_2.13-3.7.2.tgz 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/>
              <a:t>Extract the Kafka files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tar -xvzf kafka_2.13-3.7.2.tgz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mv kafka_2.13-3.7.2 kafka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rm kafka_2.13-3.7.2.tgz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/>
              <a:t>Now Kafka is inside a folder named </a:t>
            </a:r>
            <a:r>
              <a:rPr lang="en-US" b="1"/>
              <a:t>kafka.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STEP 3: START KAFKA SERVICES 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You need 2 terminals open.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/>
              <a:t>Start Zookeeper (Terminal 1)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Run: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highlight>
                  <a:srgbClr val="FFFF00"/>
                </a:highlight>
              </a:rPr>
              <a:t>kafka/bin/zookeeper-server-start.sh </a:t>
            </a:r>
            <a:r>
              <a:rPr lang="en-US" dirty="0" err="1">
                <a:highlight>
                  <a:srgbClr val="FFFF00"/>
                </a:highlight>
              </a:rPr>
              <a:t>kafka</a:t>
            </a:r>
            <a:r>
              <a:rPr lang="en-US" dirty="0">
                <a:highlight>
                  <a:srgbClr val="FFFF00"/>
                </a:highlight>
              </a:rPr>
              <a:t>/config/</a:t>
            </a:r>
            <a:r>
              <a:rPr lang="en-US" dirty="0" err="1">
                <a:highlight>
                  <a:srgbClr val="FFFF00"/>
                </a:highlight>
              </a:rPr>
              <a:t>zookeeper.properties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Leave it running. 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/>
              <a:t>Start Kafka Broker (Terminal 2)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Open a second terminal and run: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>
                <a:highlight>
                  <a:srgbClr val="FFFF00"/>
                </a:highlight>
              </a:rPr>
              <a:t>kafka/bin/kafka-server-start.sh </a:t>
            </a:r>
            <a:r>
              <a:rPr lang="en-US" dirty="0" err="1">
                <a:highlight>
                  <a:srgbClr val="FFFF00"/>
                </a:highlight>
              </a:rPr>
              <a:t>kafka</a:t>
            </a:r>
            <a:r>
              <a:rPr lang="en-US" dirty="0">
                <a:highlight>
                  <a:srgbClr val="FFFF00"/>
                </a:highlight>
              </a:rPr>
              <a:t>/config/</a:t>
            </a:r>
            <a:r>
              <a:rPr lang="en-US" dirty="0" err="1">
                <a:highlight>
                  <a:srgbClr val="FFFF00"/>
                </a:highlight>
              </a:rPr>
              <a:t>server.properties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endParaRPr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Leave this running too.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835</Words>
  <Application>Microsoft Office PowerPoint</Application>
  <PresentationFormat>Widescreen</PresentationFormat>
  <Paragraphs>107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Retrospect</vt:lpstr>
      <vt:lpstr> Real-Time Ransomware Detection with Kafka </vt:lpstr>
      <vt:lpstr>PowerPoint Presentation</vt:lpstr>
      <vt:lpstr>What is Apache Kafka?</vt:lpstr>
      <vt:lpstr>What Did We Do in This Project?</vt:lpstr>
      <vt:lpstr>What is Ransomware?</vt:lpstr>
      <vt:lpstr>PowerPoint Presentation</vt:lpstr>
      <vt:lpstr>STEP 1: PREPARATION </vt:lpstr>
      <vt:lpstr>STEP 2: INSTALL &amp; SETUP KAFKA </vt:lpstr>
      <vt:lpstr>STEP 3: START KAFKA SERVICES </vt:lpstr>
      <vt:lpstr>STEP 4: CREATE A TOPIC </vt:lpstr>
      <vt:lpstr>STEP 6: CREATE A FOLDER TO MONITOR</vt:lpstr>
      <vt:lpstr>STEP 7: WRITE THE KAFKA PRODUCER (MONITOR) </vt:lpstr>
      <vt:lpstr>STEP 9: CREATE RANSOMWARE SIMULATION SCRIPT</vt:lpstr>
      <vt:lpstr>STEP 11: TEST THE DETECTION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Haroon Arshad</dc:creator>
  <cp:lastModifiedBy>Alpha Bay</cp:lastModifiedBy>
  <cp:revision>2</cp:revision>
  <dcterms:modified xsi:type="dcterms:W3CDTF">2025-05-21T05:03:46Z</dcterms:modified>
</cp:coreProperties>
</file>