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D294-577A-4581-B3E5-78F9825F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0C4D-8070-4292-975A-46220375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9668-51C1-4D04-97D2-4B77025D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4981-1D5D-4E75-B957-2EE9C1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6F35-DC7B-4319-8D94-505AD405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6F1-D02D-4DEF-95AF-EB74BE9A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06243-51D6-42F3-8ADC-B8DA4C23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E373-B9CB-4976-98F8-F9DE583F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1EE2-0ED8-4094-87DB-D58102F9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AC2D-74C0-4A48-A8E2-E5DB3019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54CB-1EAA-46C6-B11D-8F8D0141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A8613-E634-4530-8187-173536AA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E1CF-721B-445E-82AA-1A96542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E7A3-FD6D-4C74-803E-2DDE839F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9934-6347-4E2C-AF5D-B5E6BC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7B2-C322-42AA-80CA-B04B19A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224E-6CE5-4EA2-A204-B28CB934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62F3-DD87-4FC6-8347-D1878169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519A-F981-4339-B01B-12D6B581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3257-AEFC-4171-9287-B9C745C0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E060-CEB9-496C-98A0-71386D15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4A5-F23D-4646-824B-A0380241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8F63-8E87-484C-A048-F4ED56D0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B3A6-CD88-41B9-BBF4-085D3A19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FC0F-CBB6-4FED-A91B-17F84D6E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3915-1822-4075-934F-A4168EA0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7832-42C2-4DF5-96D7-C1C2161A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124C-1677-4E8E-BA10-FFCE2448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FE47-9014-4733-A1B8-BEFD21AF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119F-D409-4ACB-A6D3-177787B0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D339-87F6-4793-A8F7-EFE3C9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48D2-809A-4CEE-B963-B0F39831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437B-78FF-4AD1-8766-4324C898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9ED1-56AF-4CED-AC24-F3E2076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9E986-171B-4BBC-83FF-CA09A6D1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2CB62-E0A2-41C1-985F-F27C659C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B11-BA01-49A1-9712-2649F5DC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0C1E-724A-4B3C-AE6B-E6EE8D6B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95774-800D-4F11-9625-409F0DA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9E79-0A65-4F00-AF6D-A6D07A0C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67AB2-185C-4557-B56C-86B6CEFE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15466-99EF-424F-8AE6-45DAB73C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24E98-521A-4E4E-872B-9A4268F0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6ED2-CA62-44EE-AEB8-F2235917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F31DF-FE9A-4512-8EC4-BFFE7AD1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4B6B-0048-4FC9-ACE6-7D36DC7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F45A-AF93-4F45-B969-E1585B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296-A52C-4616-955D-8D24F1E1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602E-10B7-45B8-A453-423DA939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97E71-AC10-40EE-A2C4-9947E4F0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C912-CBF8-4293-9C72-F149BE75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95BA-D56D-4EB0-9A1F-E77EA34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E1D7-D224-44F0-8135-92ECCEB4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CB812-4316-4E00-BDDC-5E967361B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288F-337F-44E3-BC46-C7D2A08F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1DC8-5F42-4F49-8BA8-216C501E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15F7-C333-4C87-90A1-BB21580D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2A316-EAFA-4178-A83D-2F773E9C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B86FB-84DA-469B-8B53-32D919B7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0F53-113C-4559-9DB8-2920CF34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9671-A7F0-425D-B662-AD6389C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08AB-7685-4433-8291-1E183BED22F0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7C9C-F2D7-44BB-96D9-6D55ACC11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C680-EA29-46E7-8A94-9DE4645AF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5F0D-C463-487E-BE55-A4D21484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65CABE4D-D0B1-4CF2-B18A-8774926A7F0B}"/>
              </a:ext>
            </a:extLst>
          </p:cNvPr>
          <p:cNvGrpSpPr/>
          <p:nvPr/>
        </p:nvGrpSpPr>
        <p:grpSpPr>
          <a:xfrm>
            <a:off x="372715" y="321129"/>
            <a:ext cx="10975294" cy="6367995"/>
            <a:chOff x="372715" y="321129"/>
            <a:chExt cx="10975294" cy="6367995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39E58E4F-13CD-42E2-9F3B-277F07F36727}"/>
                </a:ext>
              </a:extLst>
            </p:cNvPr>
            <p:cNvSpPr txBox="1">
              <a:spLocks/>
            </p:cNvSpPr>
            <p:nvPr/>
          </p:nvSpPr>
          <p:spPr>
            <a:xfrm>
              <a:off x="380968" y="321129"/>
              <a:ext cx="9366347" cy="69349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cs typeface="Futura Medium"/>
                </a:rPr>
                <a:t>Equitime Testing Timeline</a:t>
              </a:r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626BFB2-BA49-4F63-A24B-4F889E5DEA6D}"/>
                </a:ext>
              </a:extLst>
            </p:cNvPr>
            <p:cNvGrpSpPr/>
            <p:nvPr/>
          </p:nvGrpSpPr>
          <p:grpSpPr>
            <a:xfrm>
              <a:off x="372715" y="1313251"/>
              <a:ext cx="10975294" cy="5375873"/>
              <a:chOff x="372715" y="1329727"/>
              <a:chExt cx="10725223" cy="499674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C5DB92-4888-472A-87FB-CCA77B325D7D}"/>
                  </a:ext>
                </a:extLst>
              </p:cNvPr>
              <p:cNvSpPr txBox="1"/>
              <p:nvPr/>
            </p:nvSpPr>
            <p:spPr>
              <a:xfrm>
                <a:off x="873065" y="5680139"/>
                <a:ext cx="22488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Cases Execution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Automation Tests execution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Performance scripts execution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493B37-2DFF-4E64-AE3A-EF2801F44206}"/>
                  </a:ext>
                </a:extLst>
              </p:cNvPr>
              <p:cNvSpPr txBox="1"/>
              <p:nvPr/>
            </p:nvSpPr>
            <p:spPr>
              <a:xfrm>
                <a:off x="3388385" y="5638116"/>
                <a:ext cx="22488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Cases Execution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Automation Tests execution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Performance scripts execution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CE8C084-BE41-40E2-ADC9-ADC94466B955}"/>
                  </a:ext>
                </a:extLst>
              </p:cNvPr>
              <p:cNvSpPr txBox="1"/>
              <p:nvPr/>
            </p:nvSpPr>
            <p:spPr>
              <a:xfrm>
                <a:off x="5872553" y="5636610"/>
                <a:ext cx="1786914" cy="600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Report Test Statistics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QA Dashboard Creation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Release Notes creation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5FFAAC-B93D-4AEF-BB29-62AF6DCFF63F}"/>
                  </a:ext>
                </a:extLst>
              </p:cNvPr>
              <p:cNvSpPr txBox="1"/>
              <p:nvPr/>
            </p:nvSpPr>
            <p:spPr>
              <a:xfrm>
                <a:off x="8303600" y="5671343"/>
                <a:ext cx="1079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Project Closed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1F7F5B5-C12A-46E9-B1ED-CE6A8CAE0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044" y="1927216"/>
                <a:ext cx="10405894" cy="56890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950339AA-FDDA-49E4-9891-8A6F9BBDE66A}"/>
                  </a:ext>
                </a:extLst>
              </p:cNvPr>
              <p:cNvSpPr/>
              <p:nvPr/>
            </p:nvSpPr>
            <p:spPr>
              <a:xfrm>
                <a:off x="1642369" y="1787969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2C3D383E-8263-4A46-A1DA-1507934FD18B}"/>
                  </a:ext>
                </a:extLst>
              </p:cNvPr>
              <p:cNvSpPr/>
              <p:nvPr/>
            </p:nvSpPr>
            <p:spPr>
              <a:xfrm>
                <a:off x="4024868" y="1770101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Diamond 55">
                <a:extLst>
                  <a:ext uri="{FF2B5EF4-FFF2-40B4-BE49-F238E27FC236}">
                    <a16:creationId xmlns:a16="http://schemas.microsoft.com/office/drawing/2014/main" id="{D69BC94F-52CA-4292-807F-58D19ED7C063}"/>
                  </a:ext>
                </a:extLst>
              </p:cNvPr>
              <p:cNvSpPr/>
              <p:nvPr/>
            </p:nvSpPr>
            <p:spPr>
              <a:xfrm>
                <a:off x="6448483" y="1794616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6A95B0-E3CC-4485-BBE0-3062D4F53D6C}"/>
                  </a:ext>
                </a:extLst>
              </p:cNvPr>
              <p:cNvSpPr txBox="1"/>
              <p:nvPr/>
            </p:nvSpPr>
            <p:spPr>
              <a:xfrm>
                <a:off x="1401726" y="1341094"/>
                <a:ext cx="8362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1&amp;2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13EAA2-FA1D-473A-A3B0-F2B51AA1513A}"/>
                  </a:ext>
                </a:extLst>
              </p:cNvPr>
              <p:cNvSpPr txBox="1"/>
              <p:nvPr/>
            </p:nvSpPr>
            <p:spPr>
              <a:xfrm>
                <a:off x="1248776" y="2146659"/>
                <a:ext cx="1176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Requirement Gathering Phase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FA2D4C-28A5-4EA3-A97C-3948AF849047}"/>
                  </a:ext>
                </a:extLst>
              </p:cNvPr>
              <p:cNvSpPr txBox="1"/>
              <p:nvPr/>
            </p:nvSpPr>
            <p:spPr>
              <a:xfrm>
                <a:off x="3737345" y="1347235"/>
                <a:ext cx="8362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3&amp;4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1903FD0-0B22-4CF6-8CCD-8A8C1D795939}"/>
                  </a:ext>
                </a:extLst>
              </p:cNvPr>
              <p:cNvSpPr txBox="1"/>
              <p:nvPr/>
            </p:nvSpPr>
            <p:spPr>
              <a:xfrm>
                <a:off x="3631563" y="2146351"/>
                <a:ext cx="1457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Requirement Analysis Phase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1DE8801-FC7C-4816-93E4-C8301FB476EF}"/>
                  </a:ext>
                </a:extLst>
              </p:cNvPr>
              <p:cNvSpPr txBox="1"/>
              <p:nvPr/>
            </p:nvSpPr>
            <p:spPr>
              <a:xfrm>
                <a:off x="5756688" y="2160179"/>
                <a:ext cx="18849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Strategy Development Phase and Test Plan Finalization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Exploratory Testing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 Reporting for Issues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80DB21-6D1B-468C-8F25-80884B9F3C14}"/>
                  </a:ext>
                </a:extLst>
              </p:cNvPr>
              <p:cNvSpPr txBox="1"/>
              <p:nvPr/>
            </p:nvSpPr>
            <p:spPr>
              <a:xfrm>
                <a:off x="6111639" y="1345975"/>
                <a:ext cx="9067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5 &amp; 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C66B64-2C26-4899-BE28-F84D4E052C2A}"/>
                  </a:ext>
                </a:extLst>
              </p:cNvPr>
              <p:cNvSpPr txBox="1"/>
              <p:nvPr/>
            </p:nvSpPr>
            <p:spPr>
              <a:xfrm>
                <a:off x="8387638" y="1329727"/>
                <a:ext cx="8570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7-10</a:t>
                </a:r>
              </a:p>
            </p:txBody>
          </p:sp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F487AD10-619D-4525-9E33-08E4996B3BBF}"/>
                  </a:ext>
                </a:extLst>
              </p:cNvPr>
              <p:cNvSpPr/>
              <p:nvPr/>
            </p:nvSpPr>
            <p:spPr>
              <a:xfrm>
                <a:off x="8692178" y="1787969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73947F-1EA8-4C84-8B73-B73D5F2F00F6}"/>
                  </a:ext>
                </a:extLst>
              </p:cNvPr>
              <p:cNvSpPr txBox="1"/>
              <p:nvPr/>
            </p:nvSpPr>
            <p:spPr>
              <a:xfrm>
                <a:off x="8094943" y="2180300"/>
                <a:ext cx="21367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Setup Test Management Process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Detailed Test cases creation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Exploratory Testing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 Reporting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70A2AEC-00B2-48F9-97AA-AC2B14A21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044" y="3731597"/>
                <a:ext cx="10365360" cy="5391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>
                <a:extLst>
                  <a:ext uri="{FF2B5EF4-FFF2-40B4-BE49-F238E27FC236}">
                    <a16:creationId xmlns:a16="http://schemas.microsoft.com/office/drawing/2014/main" id="{184683F4-6682-4750-9F36-DE48EBD7B6E6}"/>
                  </a:ext>
                </a:extLst>
              </p:cNvPr>
              <p:cNvSpPr/>
              <p:nvPr/>
            </p:nvSpPr>
            <p:spPr>
              <a:xfrm>
                <a:off x="1663655" y="3560000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58940167-42F6-48E8-8D0E-ADC2F82969C1}"/>
                  </a:ext>
                </a:extLst>
              </p:cNvPr>
              <p:cNvSpPr/>
              <p:nvPr/>
            </p:nvSpPr>
            <p:spPr>
              <a:xfrm>
                <a:off x="3856631" y="3567217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56838296-0A17-45BB-B854-C4F453ECAD2C}"/>
                  </a:ext>
                </a:extLst>
              </p:cNvPr>
              <p:cNvSpPr/>
              <p:nvPr/>
            </p:nvSpPr>
            <p:spPr>
              <a:xfrm>
                <a:off x="6339254" y="3562498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9AC46E-4D83-4074-80CE-08AACC4E5F94}"/>
                  </a:ext>
                </a:extLst>
              </p:cNvPr>
              <p:cNvSpPr txBox="1"/>
              <p:nvPr/>
            </p:nvSpPr>
            <p:spPr>
              <a:xfrm>
                <a:off x="8664751" y="3188518"/>
                <a:ext cx="73206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94DEE-5DA5-4860-8191-F6BDD727402A}"/>
                  </a:ext>
                </a:extLst>
              </p:cNvPr>
              <p:cNvSpPr txBox="1"/>
              <p:nvPr/>
            </p:nvSpPr>
            <p:spPr>
              <a:xfrm>
                <a:off x="1207279" y="4041727"/>
                <a:ext cx="1718860" cy="94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Case Execution of the previous Implemented Featured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Bugs Reporting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F13301-001B-4785-B979-DA1689DF3DF9}"/>
                  </a:ext>
                </a:extLst>
              </p:cNvPr>
              <p:cNvSpPr txBox="1"/>
              <p:nvPr/>
            </p:nvSpPr>
            <p:spPr>
              <a:xfrm>
                <a:off x="6170809" y="3232315"/>
                <a:ext cx="732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22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66CE2E-296E-41B6-B29A-33DE8C3F3FFC}"/>
                  </a:ext>
                </a:extLst>
              </p:cNvPr>
              <p:cNvSpPr txBox="1"/>
              <p:nvPr/>
            </p:nvSpPr>
            <p:spPr>
              <a:xfrm>
                <a:off x="3217503" y="4019074"/>
                <a:ext cx="2248821" cy="94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Case Creation for the new features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Automation Testing Framework selection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Bugs Reporting and Retesting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356EC32-86DC-4DC8-AA5C-44A838BD0239}"/>
                  </a:ext>
                </a:extLst>
              </p:cNvPr>
              <p:cNvSpPr txBox="1"/>
              <p:nvPr/>
            </p:nvSpPr>
            <p:spPr>
              <a:xfrm>
                <a:off x="5585124" y="3994212"/>
                <a:ext cx="2248820" cy="1115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Test Case Execution of the new Implemented Featured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Performance Testing Scripts creation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Bugs Reporting and Retesting</a:t>
                </a:r>
              </a:p>
              <a:p>
                <a:pPr marL="171450" indent="-171450">
                  <a:buFontTx/>
                  <a:buChar char="-"/>
                </a:pPr>
                <a:endParaRPr lang="en-US" sz="12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B474C0-52C6-4019-B629-AF65965E93F4}"/>
                  </a:ext>
                </a:extLst>
              </p:cNvPr>
              <p:cNvSpPr txBox="1"/>
              <p:nvPr/>
            </p:nvSpPr>
            <p:spPr>
              <a:xfrm>
                <a:off x="3567423" y="3188518"/>
                <a:ext cx="935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13-21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B74B925-7A39-47AC-8AA1-865BE1EDB689}"/>
                  </a:ext>
                </a:extLst>
              </p:cNvPr>
              <p:cNvSpPr txBox="1"/>
              <p:nvPr/>
            </p:nvSpPr>
            <p:spPr>
              <a:xfrm>
                <a:off x="1288451" y="3171081"/>
                <a:ext cx="93564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11-12</a:t>
                </a:r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BB178D0C-41F0-426E-B00A-BD2264AD39F6}"/>
                  </a:ext>
                </a:extLst>
              </p:cNvPr>
              <p:cNvSpPr/>
              <p:nvPr/>
            </p:nvSpPr>
            <p:spPr>
              <a:xfrm>
                <a:off x="8853227" y="3560000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FC1EA0-A5D3-4935-B7E1-0C72BCB5F131}"/>
                  </a:ext>
                </a:extLst>
              </p:cNvPr>
              <p:cNvSpPr txBox="1"/>
              <p:nvPr/>
            </p:nvSpPr>
            <p:spPr>
              <a:xfrm>
                <a:off x="8289927" y="4041487"/>
                <a:ext cx="2048559" cy="1115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Continued Testing for enhancing quality and Test Management Process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>
                    <a:solidFill>
                      <a:srgbClr val="7F7F7F"/>
                    </a:solidFill>
                  </a:rPr>
                  <a:t>Bugs Reporting and Retesting</a:t>
                </a:r>
              </a:p>
              <a:p>
                <a:endParaRPr lang="en-US" sz="1200" dirty="0">
                  <a:solidFill>
                    <a:srgbClr val="7F7F7F"/>
                  </a:solidFill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08D57EB-5E13-4AF2-8EC1-55775A151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8621" y="1891235"/>
                <a:ext cx="0" cy="1869808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F157F4-21BB-48FE-B409-742F2A55F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55" y="5456014"/>
                <a:ext cx="9179511" cy="0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Diamond 80">
                <a:extLst>
                  <a:ext uri="{FF2B5EF4-FFF2-40B4-BE49-F238E27FC236}">
                    <a16:creationId xmlns:a16="http://schemas.microsoft.com/office/drawing/2014/main" id="{8EB00F90-9967-40C0-934D-531986FA7D07}"/>
                  </a:ext>
                </a:extLst>
              </p:cNvPr>
              <p:cNvSpPr/>
              <p:nvPr/>
            </p:nvSpPr>
            <p:spPr>
              <a:xfrm>
                <a:off x="1655527" y="5278462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Diamond 81">
                <a:extLst>
                  <a:ext uri="{FF2B5EF4-FFF2-40B4-BE49-F238E27FC236}">
                    <a16:creationId xmlns:a16="http://schemas.microsoft.com/office/drawing/2014/main" id="{7273EEA0-D04A-42BB-B75A-1352BDE586C9}"/>
                  </a:ext>
                </a:extLst>
              </p:cNvPr>
              <p:cNvSpPr/>
              <p:nvPr/>
            </p:nvSpPr>
            <p:spPr>
              <a:xfrm>
                <a:off x="3815207" y="5288087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Diamond 82">
                <a:extLst>
                  <a:ext uri="{FF2B5EF4-FFF2-40B4-BE49-F238E27FC236}">
                    <a16:creationId xmlns:a16="http://schemas.microsoft.com/office/drawing/2014/main" id="{9DF008C9-ED57-4BCD-833E-392A4B73A8D5}"/>
                  </a:ext>
                </a:extLst>
              </p:cNvPr>
              <p:cNvSpPr/>
              <p:nvPr/>
            </p:nvSpPr>
            <p:spPr>
              <a:xfrm>
                <a:off x="6330442" y="5302793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360253-6EC5-4641-B2CA-5C31DC2A40C8}"/>
                  </a:ext>
                </a:extLst>
              </p:cNvPr>
              <p:cNvSpPr txBox="1"/>
              <p:nvPr/>
            </p:nvSpPr>
            <p:spPr>
              <a:xfrm>
                <a:off x="1467049" y="4988384"/>
                <a:ext cx="732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62D5983-61D9-4795-B6F3-234293A256F9}"/>
                  </a:ext>
                </a:extLst>
              </p:cNvPr>
              <p:cNvSpPr txBox="1"/>
              <p:nvPr/>
            </p:nvSpPr>
            <p:spPr>
              <a:xfrm>
                <a:off x="3592054" y="4992318"/>
                <a:ext cx="732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25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FE0A495-6F73-4B81-AA5E-FB1FA485F5B5}"/>
                  </a:ext>
                </a:extLst>
              </p:cNvPr>
              <p:cNvSpPr txBox="1"/>
              <p:nvPr/>
            </p:nvSpPr>
            <p:spPr>
              <a:xfrm>
                <a:off x="6106977" y="5000430"/>
                <a:ext cx="732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26</a:t>
                </a:r>
              </a:p>
            </p:txBody>
          </p:sp>
          <p:sp>
            <p:nvSpPr>
              <p:cNvPr id="87" name="Diamond 86">
                <a:extLst>
                  <a:ext uri="{FF2B5EF4-FFF2-40B4-BE49-F238E27FC236}">
                    <a16:creationId xmlns:a16="http://schemas.microsoft.com/office/drawing/2014/main" id="{2BA37A0C-68C4-47F9-B5E4-80FA93ADC0D0}"/>
                  </a:ext>
                </a:extLst>
              </p:cNvPr>
              <p:cNvSpPr/>
              <p:nvPr/>
            </p:nvSpPr>
            <p:spPr>
              <a:xfrm>
                <a:off x="8692175" y="5311120"/>
                <a:ext cx="355107" cy="3551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E4D20A-420D-4121-91B7-29C12D9751E0}"/>
                  </a:ext>
                </a:extLst>
              </p:cNvPr>
              <p:cNvSpPr txBox="1"/>
              <p:nvPr/>
            </p:nvSpPr>
            <p:spPr>
              <a:xfrm>
                <a:off x="8503698" y="4986323"/>
                <a:ext cx="73206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sz="1200" dirty="0">
                    <a:solidFill>
                      <a:srgbClr val="7B4C00"/>
                    </a:solidFill>
                  </a:rPr>
                  <a:t>Week 27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1360626-A614-4D9D-9901-3A758B779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487" y="3730030"/>
                <a:ext cx="0" cy="1699825"/>
              </a:xfrm>
              <a:prstGeom prst="line">
                <a:avLst/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8D4E7864-A1BA-447B-BE77-E09059176E07}"/>
                  </a:ext>
                </a:extLst>
              </p:cNvPr>
              <p:cNvSpPr/>
              <p:nvPr/>
            </p:nvSpPr>
            <p:spPr>
              <a:xfrm>
                <a:off x="372715" y="173399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06D30E9-1680-4BD7-B34B-D58B1182019B}"/>
                  </a:ext>
                </a:extLst>
              </p:cNvPr>
              <p:cNvSpPr/>
              <p:nvPr/>
            </p:nvSpPr>
            <p:spPr>
              <a:xfrm>
                <a:off x="9841021" y="5231890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84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Tehreem Fatima</dc:creator>
  <cp:lastModifiedBy>Tehreem Fatima</cp:lastModifiedBy>
  <cp:revision>2</cp:revision>
  <dcterms:created xsi:type="dcterms:W3CDTF">2022-01-30T20:46:36Z</dcterms:created>
  <dcterms:modified xsi:type="dcterms:W3CDTF">2022-01-30T21:17:46Z</dcterms:modified>
</cp:coreProperties>
</file>