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" Type="http://schemas.openxmlformats.org/officeDocument/2006/relationships/image" Target="../media/image1.jp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" Type="http://schemas.openxmlformats.org/officeDocument/2006/relationships/image" Target="../media/image2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" Type="http://schemas.openxmlformats.org/officeDocument/2006/relationships/image" Target="../media/image3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Relationship Id="rId48" Type="http://schemas.openxmlformats.org/officeDocument/2006/relationships/image" Target="../media/image47.png"/><Relationship Id="rId49" Type="http://schemas.openxmlformats.org/officeDocument/2006/relationships/image" Target="../media/image48.png"/><Relationship Id="rId5" Type="http://schemas.openxmlformats.org/officeDocument/2006/relationships/image" Target="../media/image4.png"/><Relationship Id="rId50" Type="http://schemas.openxmlformats.org/officeDocument/2006/relationships/image" Target="../media/image49.png"/><Relationship Id="rId51" Type="http://schemas.openxmlformats.org/officeDocument/2006/relationships/image" Target="../media/image50.png"/><Relationship Id="rId52" Type="http://schemas.openxmlformats.org/officeDocument/2006/relationships/image" Target="../media/image51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32" name="Picture 31" descr="image.png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39" name="Picture 38" descr="image.png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40" name="Picture 39" descr="image.png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41" name="Picture 40" descr="image.png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42" name="Picture 41" descr="image.png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43" name="Picture 42" descr="image.png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44" name="Picture 43" descr="image.png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45" name="Picture 44" descr="image.png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46" name="Picture 45" descr="image.png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47" name="Picture 46" descr="image.png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48" name="Picture 47" descr="image.png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49" name="Picture 48" descr="image.png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50" name="Picture 49" descr="image.png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51" name="Picture 50" descr="image.png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52" name="Picture 51" descr="image.png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53" name="Picture 52" descr="image.png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