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08" autoAdjust="0"/>
    <p:restoredTop sz="94660"/>
  </p:normalViewPr>
  <p:slideViewPr>
    <p:cSldViewPr snapToGrid="0">
      <p:cViewPr varScale="1">
        <p:scale>
          <a:sx n="115" d="100"/>
          <a:sy n="115"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D01E54-776B-4895-9215-90979EEE5751}"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324F0-AE30-47AC-923B-E5D238095CEE}" type="slidenum">
              <a:rPr lang="en-US" smtClean="0"/>
              <a:t>‹#›</a:t>
            </a:fld>
            <a:endParaRPr lang="en-US"/>
          </a:p>
        </p:txBody>
      </p:sp>
    </p:spTree>
    <p:extLst>
      <p:ext uri="{BB962C8B-B14F-4D97-AF65-F5344CB8AC3E}">
        <p14:creationId xmlns:p14="http://schemas.microsoft.com/office/powerpoint/2010/main" val="4065909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3D01E54-776B-4895-9215-90979EEE5751}" type="datetimeFigureOut">
              <a:rPr lang="en-US" smtClean="0"/>
              <a:t>3/3/2022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324F0-AE30-47AC-923B-E5D238095CEE}" type="slidenum">
              <a:rPr lang="en-US" smtClean="0"/>
              <a:t>‹#›</a:t>
            </a:fld>
            <a:endParaRPr lang="en-US"/>
          </a:p>
        </p:txBody>
      </p:sp>
    </p:spTree>
    <p:extLst>
      <p:ext uri="{BB962C8B-B14F-4D97-AF65-F5344CB8AC3E}">
        <p14:creationId xmlns:p14="http://schemas.microsoft.com/office/powerpoint/2010/main" val="269526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3D01E54-776B-4895-9215-90979EEE5751}"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324F0-AE30-47AC-923B-E5D238095CEE}" type="slidenum">
              <a:rPr lang="en-US" smtClean="0"/>
              <a:t>‹#›</a:t>
            </a:fld>
            <a:endParaRPr lang="en-US"/>
          </a:p>
        </p:txBody>
      </p:sp>
    </p:spTree>
    <p:extLst>
      <p:ext uri="{BB962C8B-B14F-4D97-AF65-F5344CB8AC3E}">
        <p14:creationId xmlns:p14="http://schemas.microsoft.com/office/powerpoint/2010/main" val="73412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3D01E54-776B-4895-9215-90979EEE5751}"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324F0-AE30-47AC-923B-E5D238095CE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75384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3D01E54-776B-4895-9215-90979EEE5751}"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324F0-AE30-47AC-923B-E5D238095CEE}" type="slidenum">
              <a:rPr lang="en-US" smtClean="0"/>
              <a:t>‹#›</a:t>
            </a:fld>
            <a:endParaRPr lang="en-US"/>
          </a:p>
        </p:txBody>
      </p:sp>
    </p:spTree>
    <p:extLst>
      <p:ext uri="{BB962C8B-B14F-4D97-AF65-F5344CB8AC3E}">
        <p14:creationId xmlns:p14="http://schemas.microsoft.com/office/powerpoint/2010/main" val="3550821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3D01E54-776B-4895-9215-90979EEE5751}" type="datetimeFigureOut">
              <a:rPr lang="en-US" smtClean="0"/>
              <a:t>3/3/2022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324F0-AE30-47AC-923B-E5D238095CEE}" type="slidenum">
              <a:rPr lang="en-US" smtClean="0"/>
              <a:t>‹#›</a:t>
            </a:fld>
            <a:endParaRPr lang="en-US"/>
          </a:p>
        </p:txBody>
      </p:sp>
    </p:spTree>
    <p:extLst>
      <p:ext uri="{BB962C8B-B14F-4D97-AF65-F5344CB8AC3E}">
        <p14:creationId xmlns:p14="http://schemas.microsoft.com/office/powerpoint/2010/main" val="29855052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3D01E54-776B-4895-9215-90979EEE5751}" type="datetimeFigureOut">
              <a:rPr lang="en-US" smtClean="0"/>
              <a:t>3/3/2022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324F0-AE30-47AC-923B-E5D238095CEE}" type="slidenum">
              <a:rPr lang="en-US" smtClean="0"/>
              <a:t>‹#›</a:t>
            </a:fld>
            <a:endParaRPr lang="en-US"/>
          </a:p>
        </p:txBody>
      </p:sp>
    </p:spTree>
    <p:extLst>
      <p:ext uri="{BB962C8B-B14F-4D97-AF65-F5344CB8AC3E}">
        <p14:creationId xmlns:p14="http://schemas.microsoft.com/office/powerpoint/2010/main" val="27954323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D01E54-776B-4895-9215-90979EEE5751}"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324F0-AE30-47AC-923B-E5D238095CEE}" type="slidenum">
              <a:rPr lang="en-US" smtClean="0"/>
              <a:t>‹#›</a:t>
            </a:fld>
            <a:endParaRPr lang="en-US"/>
          </a:p>
        </p:txBody>
      </p:sp>
    </p:spTree>
    <p:extLst>
      <p:ext uri="{BB962C8B-B14F-4D97-AF65-F5344CB8AC3E}">
        <p14:creationId xmlns:p14="http://schemas.microsoft.com/office/powerpoint/2010/main" val="8215446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D01E54-776B-4895-9215-90979EEE5751}"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324F0-AE30-47AC-923B-E5D238095CEE}" type="slidenum">
              <a:rPr lang="en-US" smtClean="0"/>
              <a:t>‹#›</a:t>
            </a:fld>
            <a:endParaRPr lang="en-US"/>
          </a:p>
        </p:txBody>
      </p:sp>
    </p:spTree>
    <p:extLst>
      <p:ext uri="{BB962C8B-B14F-4D97-AF65-F5344CB8AC3E}">
        <p14:creationId xmlns:p14="http://schemas.microsoft.com/office/powerpoint/2010/main" val="3292469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A3D01E54-776B-4895-9215-90979EEE5751}"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324F0-AE30-47AC-923B-E5D238095CEE}" type="slidenum">
              <a:rPr lang="en-US" smtClean="0"/>
              <a:t>‹#›</a:t>
            </a:fld>
            <a:endParaRPr lang="en-US"/>
          </a:p>
        </p:txBody>
      </p:sp>
    </p:spTree>
    <p:extLst>
      <p:ext uri="{BB962C8B-B14F-4D97-AF65-F5344CB8AC3E}">
        <p14:creationId xmlns:p14="http://schemas.microsoft.com/office/powerpoint/2010/main" val="852890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3D01E54-776B-4895-9215-90979EEE5751}"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324F0-AE30-47AC-923B-E5D238095CEE}" type="slidenum">
              <a:rPr lang="en-US" smtClean="0"/>
              <a:t>‹#›</a:t>
            </a:fld>
            <a:endParaRPr lang="en-US"/>
          </a:p>
        </p:txBody>
      </p:sp>
    </p:spTree>
    <p:extLst>
      <p:ext uri="{BB962C8B-B14F-4D97-AF65-F5344CB8AC3E}">
        <p14:creationId xmlns:p14="http://schemas.microsoft.com/office/powerpoint/2010/main" val="110042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D01E54-776B-4895-9215-90979EEE5751}" type="datetimeFigureOut">
              <a:rPr lang="en-US" smtClean="0"/>
              <a:t>3/3/2022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324F0-AE30-47AC-923B-E5D238095CEE}" type="slidenum">
              <a:rPr lang="en-US" smtClean="0"/>
              <a:t>‹#›</a:t>
            </a:fld>
            <a:endParaRPr lang="en-US"/>
          </a:p>
        </p:txBody>
      </p:sp>
    </p:spTree>
    <p:extLst>
      <p:ext uri="{BB962C8B-B14F-4D97-AF65-F5344CB8AC3E}">
        <p14:creationId xmlns:p14="http://schemas.microsoft.com/office/powerpoint/2010/main" val="3943833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D01E54-776B-4895-9215-90979EEE5751}" type="datetimeFigureOut">
              <a:rPr lang="en-US" smtClean="0"/>
              <a:t>3/3/2022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5324F0-AE30-47AC-923B-E5D238095CEE}" type="slidenum">
              <a:rPr lang="en-US" smtClean="0"/>
              <a:t>‹#›</a:t>
            </a:fld>
            <a:endParaRPr lang="en-US"/>
          </a:p>
        </p:txBody>
      </p:sp>
    </p:spTree>
    <p:extLst>
      <p:ext uri="{BB962C8B-B14F-4D97-AF65-F5344CB8AC3E}">
        <p14:creationId xmlns:p14="http://schemas.microsoft.com/office/powerpoint/2010/main" val="310539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A3D01E54-776B-4895-9215-90979EEE5751}" type="datetimeFigureOut">
              <a:rPr lang="en-US" smtClean="0"/>
              <a:t>3/3/2022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15324F0-AE30-47AC-923B-E5D238095CEE}" type="slidenum">
              <a:rPr lang="en-US" smtClean="0"/>
              <a:t>‹#›</a:t>
            </a:fld>
            <a:endParaRPr lang="en-US"/>
          </a:p>
        </p:txBody>
      </p:sp>
    </p:spTree>
    <p:extLst>
      <p:ext uri="{BB962C8B-B14F-4D97-AF65-F5344CB8AC3E}">
        <p14:creationId xmlns:p14="http://schemas.microsoft.com/office/powerpoint/2010/main" val="2279551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3D01E54-776B-4895-9215-90979EEE5751}" type="datetimeFigureOut">
              <a:rPr lang="en-US" smtClean="0"/>
              <a:t>3/3/2022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15324F0-AE30-47AC-923B-E5D238095CEE}" type="slidenum">
              <a:rPr lang="en-US" smtClean="0"/>
              <a:t>‹#›</a:t>
            </a:fld>
            <a:endParaRPr lang="en-US"/>
          </a:p>
        </p:txBody>
      </p:sp>
    </p:spTree>
    <p:extLst>
      <p:ext uri="{BB962C8B-B14F-4D97-AF65-F5344CB8AC3E}">
        <p14:creationId xmlns:p14="http://schemas.microsoft.com/office/powerpoint/2010/main" val="3368165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A3D01E54-776B-4895-9215-90979EEE5751}" type="datetimeFigureOut">
              <a:rPr lang="en-US" smtClean="0"/>
              <a:t>3/3/2022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15324F0-AE30-47AC-923B-E5D238095CEE}" type="slidenum">
              <a:rPr lang="en-US" smtClean="0"/>
              <a:t>‹#›</a:t>
            </a:fld>
            <a:endParaRPr lang="en-US"/>
          </a:p>
        </p:txBody>
      </p:sp>
    </p:spTree>
    <p:extLst>
      <p:ext uri="{BB962C8B-B14F-4D97-AF65-F5344CB8AC3E}">
        <p14:creationId xmlns:p14="http://schemas.microsoft.com/office/powerpoint/2010/main" val="1474253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3D01E54-776B-4895-9215-90979EEE5751}" type="datetimeFigureOut">
              <a:rPr lang="en-US" smtClean="0"/>
              <a:t>3/3/2022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324F0-AE30-47AC-923B-E5D238095CEE}" type="slidenum">
              <a:rPr lang="en-US" smtClean="0"/>
              <a:t>‹#›</a:t>
            </a:fld>
            <a:endParaRPr lang="en-US"/>
          </a:p>
        </p:txBody>
      </p:sp>
    </p:spTree>
    <p:extLst>
      <p:ext uri="{BB962C8B-B14F-4D97-AF65-F5344CB8AC3E}">
        <p14:creationId xmlns:p14="http://schemas.microsoft.com/office/powerpoint/2010/main" val="2782452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3D01E54-776B-4895-9215-90979EEE5751}" type="datetimeFigureOut">
              <a:rPr lang="en-US" smtClean="0"/>
              <a:t>3/3/2022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15324F0-AE30-47AC-923B-E5D238095CEE}" type="slidenum">
              <a:rPr lang="en-US" smtClean="0"/>
              <a:t>‹#›</a:t>
            </a:fld>
            <a:endParaRPr lang="en-US"/>
          </a:p>
        </p:txBody>
      </p:sp>
    </p:spTree>
    <p:extLst>
      <p:ext uri="{BB962C8B-B14F-4D97-AF65-F5344CB8AC3E}">
        <p14:creationId xmlns:p14="http://schemas.microsoft.com/office/powerpoint/2010/main" val="2091602154"/>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Tuber Simulator</a:t>
            </a:r>
            <a:endParaRPr lang="en-US" dirty="0"/>
          </a:p>
        </p:txBody>
      </p:sp>
      <p:sp>
        <p:nvSpPr>
          <p:cNvPr id="3" name="Subtitle 2"/>
          <p:cNvSpPr>
            <a:spLocks noGrp="1"/>
          </p:cNvSpPr>
          <p:nvPr>
            <p:ph type="subTitle" idx="1"/>
          </p:nvPr>
        </p:nvSpPr>
        <p:spPr/>
        <p:txBody>
          <a:bodyPr/>
          <a:lstStyle/>
          <a:p>
            <a:r>
              <a:rPr lang="en-US" dirty="0" smtClean="0"/>
              <a:t>Coding &amp; functions Guide</a:t>
            </a:r>
            <a:endParaRPr lang="en-US" dirty="0"/>
          </a:p>
        </p:txBody>
      </p:sp>
    </p:spTree>
    <p:extLst>
      <p:ext uri="{BB962C8B-B14F-4D97-AF65-F5344CB8AC3E}">
        <p14:creationId xmlns:p14="http://schemas.microsoft.com/office/powerpoint/2010/main" val="11939616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Manager</a:t>
            </a:r>
            <a:endParaRPr lang="en-US" dirty="0"/>
          </a:p>
        </p:txBody>
      </p:sp>
      <p:sp>
        <p:nvSpPr>
          <p:cNvPr id="3" name="Content Placeholder 2"/>
          <p:cNvSpPr>
            <a:spLocks noGrp="1"/>
          </p:cNvSpPr>
          <p:nvPr>
            <p:ph idx="1"/>
          </p:nvPr>
        </p:nvSpPr>
        <p:spPr>
          <a:xfrm>
            <a:off x="1103312" y="2052918"/>
            <a:ext cx="6444644" cy="4195481"/>
          </a:xfrm>
        </p:spPr>
        <p:txBody>
          <a:bodyPr/>
          <a:lstStyle/>
          <a:p>
            <a:r>
              <a:rPr lang="en-US" dirty="0" smtClean="0"/>
              <a:t>This </a:t>
            </a:r>
            <a:r>
              <a:rPr lang="en-US" dirty="0" err="1" smtClean="0"/>
              <a:t>GameObject</a:t>
            </a:r>
            <a:r>
              <a:rPr lang="en-US" dirty="0" smtClean="0"/>
              <a:t> hold the whole video creation process </a:t>
            </a:r>
          </a:p>
          <a:p>
            <a:r>
              <a:rPr lang="en-US" dirty="0" smtClean="0"/>
              <a:t>Video Manager Allows you to select the topic, Genre And proceed to rendering part.</a:t>
            </a:r>
          </a:p>
          <a:p>
            <a:r>
              <a:rPr lang="en-US" dirty="0"/>
              <a:t>Editor manager ask some question randomly with option Which can make </a:t>
            </a:r>
            <a:r>
              <a:rPr lang="en-US" dirty="0" smtClean="0"/>
              <a:t>your </a:t>
            </a:r>
            <a:r>
              <a:rPr lang="en-US" dirty="0"/>
              <a:t>video hit or go fall</a:t>
            </a:r>
            <a:r>
              <a:rPr lang="en-US" dirty="0" smtClean="0"/>
              <a:t>.</a:t>
            </a:r>
          </a:p>
          <a:p>
            <a:r>
              <a:rPr lang="en-US" dirty="0" smtClean="0"/>
              <a:t>Render manager set the timer on  and turn on the Slider, percentage </a:t>
            </a:r>
            <a:r>
              <a:rPr lang="en-US" dirty="0" err="1" smtClean="0"/>
              <a:t>etc</a:t>
            </a:r>
            <a:r>
              <a:rPr lang="en-US" dirty="0" smtClean="0"/>
              <a:t> to work.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9764" y="1388225"/>
            <a:ext cx="2885421" cy="5098634"/>
          </a:xfrm>
          <a:prstGeom prst="rect">
            <a:avLst/>
          </a:prstGeom>
        </p:spPr>
      </p:pic>
    </p:spTree>
    <p:extLst>
      <p:ext uri="{BB962C8B-B14F-4D97-AF65-F5344CB8AC3E}">
        <p14:creationId xmlns:p14="http://schemas.microsoft.com/office/powerpoint/2010/main" val="28236402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Handler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33694" y="2152391"/>
            <a:ext cx="3434280" cy="4195762"/>
          </a:xfrm>
        </p:spPr>
      </p:pic>
      <p:sp>
        <p:nvSpPr>
          <p:cNvPr id="5" name="TextBox 4"/>
          <p:cNvSpPr txBox="1"/>
          <p:nvPr/>
        </p:nvSpPr>
        <p:spPr>
          <a:xfrm>
            <a:off x="931025" y="2236124"/>
            <a:ext cx="5694219" cy="1200329"/>
          </a:xfrm>
          <a:prstGeom prst="rect">
            <a:avLst/>
          </a:prstGeom>
          <a:noFill/>
        </p:spPr>
        <p:txBody>
          <a:bodyPr wrap="square" rtlCol="0">
            <a:spAutoFit/>
          </a:bodyPr>
          <a:lstStyle/>
          <a:p>
            <a:r>
              <a:rPr lang="en-US" dirty="0" smtClean="0"/>
              <a:t>This handle the object when we try to move a object or just bought the object and check the timer. Also this is responsible to send object to inventory.</a:t>
            </a:r>
            <a:endParaRPr lang="en-US" dirty="0"/>
          </a:p>
        </p:txBody>
      </p:sp>
    </p:spTree>
    <p:extLst>
      <p:ext uri="{BB962C8B-B14F-4D97-AF65-F5344CB8AC3E}">
        <p14:creationId xmlns:p14="http://schemas.microsoft.com/office/powerpoint/2010/main" val="41892207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 Customization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57778" y="2388306"/>
            <a:ext cx="4352925" cy="3590925"/>
          </a:xfrm>
        </p:spPr>
      </p:pic>
      <p:sp>
        <p:nvSpPr>
          <p:cNvPr id="5" name="TextBox 4"/>
          <p:cNvSpPr txBox="1"/>
          <p:nvPr/>
        </p:nvSpPr>
        <p:spPr>
          <a:xfrm>
            <a:off x="872836" y="2136371"/>
            <a:ext cx="5735782" cy="1477328"/>
          </a:xfrm>
          <a:prstGeom prst="rect">
            <a:avLst/>
          </a:prstGeom>
          <a:noFill/>
        </p:spPr>
        <p:txBody>
          <a:bodyPr wrap="square" rtlCol="0">
            <a:spAutoFit/>
          </a:bodyPr>
          <a:lstStyle/>
          <a:p>
            <a:r>
              <a:rPr lang="en-US" dirty="0" smtClean="0"/>
              <a:t>This script make its super easy to add and remove new character clothes and attachments.</a:t>
            </a:r>
          </a:p>
          <a:p>
            <a:r>
              <a:rPr lang="en-US" dirty="0" smtClean="0"/>
              <a:t>There are 2 columns for hairs and characters one is for main character and one is for dummy which we can see in the customization panel</a:t>
            </a:r>
            <a:endParaRPr lang="en-US" dirty="0"/>
          </a:p>
        </p:txBody>
      </p:sp>
    </p:spTree>
    <p:extLst>
      <p:ext uri="{BB962C8B-B14F-4D97-AF65-F5344CB8AC3E}">
        <p14:creationId xmlns:p14="http://schemas.microsoft.com/office/powerpoint/2010/main" val="14070041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 Manager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00415" y="2277081"/>
            <a:ext cx="3900408" cy="4195762"/>
          </a:xfrm>
        </p:spPr>
      </p:pic>
      <p:sp>
        <p:nvSpPr>
          <p:cNvPr id="5" name="TextBox 4"/>
          <p:cNvSpPr txBox="1"/>
          <p:nvPr/>
        </p:nvSpPr>
        <p:spPr>
          <a:xfrm>
            <a:off x="814647" y="2277081"/>
            <a:ext cx="6035040" cy="3139321"/>
          </a:xfrm>
          <a:prstGeom prst="rect">
            <a:avLst/>
          </a:prstGeom>
          <a:noFill/>
        </p:spPr>
        <p:txBody>
          <a:bodyPr wrap="square" rtlCol="0">
            <a:spAutoFit/>
          </a:bodyPr>
          <a:lstStyle/>
          <a:p>
            <a:r>
              <a:rPr lang="en-US" dirty="0" smtClean="0"/>
              <a:t>Add new quest are easy</a:t>
            </a:r>
          </a:p>
          <a:p>
            <a:pPr marL="285750" indent="-285750">
              <a:buFont typeface="Arial" panose="020B0604020202020204" pitchFamily="34" charset="0"/>
              <a:buChar char="•"/>
            </a:pPr>
            <a:r>
              <a:rPr lang="en-US" dirty="0" smtClean="0"/>
              <a:t>Just add more quest in array</a:t>
            </a:r>
          </a:p>
          <a:p>
            <a:pPr marL="285750" indent="-285750">
              <a:buFont typeface="Arial" panose="020B0604020202020204" pitchFamily="34" charset="0"/>
              <a:buChar char="•"/>
            </a:pPr>
            <a:r>
              <a:rPr lang="en-US" dirty="0" smtClean="0"/>
              <a:t>Define the Title, amount, max amount where it should be collectable, Cash or fame the player will be rewarded after he complete the quest, Type of the quest (make video, Buy item , Get as many followers) Other two will be defined by it self.</a:t>
            </a:r>
          </a:p>
          <a:p>
            <a:pPr marL="285750" indent="-285750">
              <a:buFont typeface="Arial" panose="020B0604020202020204" pitchFamily="34" charset="0"/>
              <a:buChar char="•"/>
            </a:pPr>
            <a:r>
              <a:rPr lang="en-US" dirty="0" smtClean="0"/>
              <a:t>Two add new quest its important run the command to delete the quest key and add a new one.</a:t>
            </a:r>
            <a:endParaRPr lang="en-US" dirty="0"/>
          </a:p>
        </p:txBody>
      </p:sp>
    </p:spTree>
    <p:extLst>
      <p:ext uri="{BB962C8B-B14F-4D97-AF65-F5344CB8AC3E}">
        <p14:creationId xmlns:p14="http://schemas.microsoft.com/office/powerpoint/2010/main" val="34896202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Inventory Manager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96251" y="1080049"/>
            <a:ext cx="3560964" cy="3857711"/>
          </a:xfrm>
        </p:spPr>
      </p:pic>
      <p:sp>
        <p:nvSpPr>
          <p:cNvPr id="5" name="TextBox 4"/>
          <p:cNvSpPr txBox="1"/>
          <p:nvPr/>
        </p:nvSpPr>
        <p:spPr>
          <a:xfrm>
            <a:off x="864524" y="2452255"/>
            <a:ext cx="6450083" cy="3139321"/>
          </a:xfrm>
          <a:prstGeom prst="rect">
            <a:avLst/>
          </a:prstGeom>
          <a:noFill/>
        </p:spPr>
        <p:txBody>
          <a:bodyPr wrap="square" rtlCol="0">
            <a:spAutoFit/>
          </a:bodyPr>
          <a:lstStyle/>
          <a:p>
            <a:r>
              <a:rPr lang="en-US" dirty="0" smtClean="0"/>
              <a:t>It does all the stuff related to inventory and sellable items</a:t>
            </a:r>
          </a:p>
          <a:p>
            <a:pPr marL="285750" indent="-285750">
              <a:buFont typeface="Arial" panose="020B0604020202020204" pitchFamily="34" charset="0"/>
              <a:buChar char="•"/>
            </a:pPr>
            <a:r>
              <a:rPr lang="en-US" dirty="0" smtClean="0"/>
              <a:t>This script also open the three of its panel inventory , sellable panel, </a:t>
            </a:r>
            <a:r>
              <a:rPr lang="en-US" dirty="0" err="1" smtClean="0"/>
              <a:t>boosteditems</a:t>
            </a:r>
            <a:r>
              <a:rPr lang="en-US" dirty="0" smtClean="0"/>
              <a:t>.</a:t>
            </a:r>
          </a:p>
          <a:p>
            <a:pPr marL="285750" indent="-285750">
              <a:buFont typeface="Arial" panose="020B0604020202020204" pitchFamily="34" charset="0"/>
              <a:buChar char="•"/>
            </a:pPr>
            <a:r>
              <a:rPr lang="en-US" dirty="0" smtClean="0"/>
              <a:t>This script also set which object is in inventory and which is not and what will happen you sell an item.</a:t>
            </a:r>
          </a:p>
          <a:p>
            <a:pPr marL="285750" indent="-285750">
              <a:buFont typeface="Arial" panose="020B0604020202020204" pitchFamily="34" charset="0"/>
              <a:buChar char="•"/>
            </a:pPr>
            <a:r>
              <a:rPr lang="en-US" dirty="0" smtClean="0"/>
              <a:t>An function do a math and set the rate so if user decide to sell the item he will face a little bit of loss.</a:t>
            </a:r>
          </a:p>
          <a:p>
            <a:pPr marL="285750" indent="-285750">
              <a:buFont typeface="Arial" panose="020B0604020202020204" pitchFamily="34" charset="0"/>
              <a:buChar char="•"/>
            </a:pPr>
            <a:r>
              <a:rPr lang="en-US" dirty="0" smtClean="0"/>
              <a:t>After the click There will be buttons to confirm if user really want it or not.</a:t>
            </a:r>
          </a:p>
          <a:p>
            <a:pPr marL="285750" indent="-285750">
              <a:buFont typeface="Arial" panose="020B0604020202020204" pitchFamily="34" charset="0"/>
              <a:buChar char="•"/>
            </a:pP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12999" y="4354865"/>
            <a:ext cx="4962698" cy="2563439"/>
          </a:xfrm>
          <a:prstGeom prst="rect">
            <a:avLst/>
          </a:prstGeom>
        </p:spPr>
      </p:pic>
    </p:spTree>
    <p:extLst>
      <p:ext uri="{BB962C8B-B14F-4D97-AF65-F5344CB8AC3E}">
        <p14:creationId xmlns:p14="http://schemas.microsoft.com/office/powerpoint/2010/main" val="29675673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512042" cy="1400530"/>
          </a:xfrm>
        </p:spPr>
        <p:txBody>
          <a:bodyPr/>
          <a:lstStyle/>
          <a:p>
            <a:r>
              <a:rPr lang="en-US" dirty="0" smtClean="0"/>
              <a:t>Hierarchy Components and Objects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90139" y="2052638"/>
            <a:ext cx="2719475" cy="4195762"/>
          </a:xfrm>
        </p:spPr>
      </p:pic>
      <p:sp>
        <p:nvSpPr>
          <p:cNvPr id="5" name="TextBox 4"/>
          <p:cNvSpPr txBox="1"/>
          <p:nvPr/>
        </p:nvSpPr>
        <p:spPr>
          <a:xfrm>
            <a:off x="814647" y="2502131"/>
            <a:ext cx="7257011" cy="1477328"/>
          </a:xfrm>
          <a:prstGeom prst="rect">
            <a:avLst/>
          </a:prstGeom>
          <a:noFill/>
        </p:spPr>
        <p:txBody>
          <a:bodyPr wrap="square" rtlCol="0">
            <a:spAutoFit/>
          </a:bodyPr>
          <a:lstStyle/>
          <a:p>
            <a:r>
              <a:rPr lang="en-US" dirty="0" smtClean="0"/>
              <a:t>There are total 18 objects visible. Not every object is important to understand so we will skip through it like “</a:t>
            </a:r>
            <a:r>
              <a:rPr lang="en-US" dirty="0" err="1" smtClean="0"/>
              <a:t>EventSystem</a:t>
            </a:r>
            <a:r>
              <a:rPr lang="en-US" dirty="0" smtClean="0"/>
              <a:t>, Directional Light, Easy Save3 Manager”</a:t>
            </a:r>
          </a:p>
          <a:p>
            <a:r>
              <a:rPr lang="en-US" dirty="0" smtClean="0"/>
              <a:t>There is one more component other then these named Ads Manager I will let you know about it in the end.</a:t>
            </a:r>
            <a:endParaRPr lang="en-US" dirty="0"/>
          </a:p>
        </p:txBody>
      </p:sp>
    </p:spTree>
    <p:extLst>
      <p:ext uri="{BB962C8B-B14F-4D97-AF65-F5344CB8AC3E}">
        <p14:creationId xmlns:p14="http://schemas.microsoft.com/office/powerpoint/2010/main" val="26939166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Camera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64696" y="2044325"/>
            <a:ext cx="2474564" cy="4195762"/>
          </a:xfrm>
        </p:spPr>
      </p:pic>
      <p:sp>
        <p:nvSpPr>
          <p:cNvPr id="5" name="TextBox 4"/>
          <p:cNvSpPr txBox="1"/>
          <p:nvPr/>
        </p:nvSpPr>
        <p:spPr>
          <a:xfrm>
            <a:off x="646111" y="2044325"/>
            <a:ext cx="6702340"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Position is set be very care full about that</a:t>
            </a:r>
          </a:p>
          <a:p>
            <a:pPr marL="285750" indent="-285750">
              <a:buFont typeface="Arial" panose="020B0604020202020204" pitchFamily="34" charset="0"/>
              <a:buChar char="•"/>
            </a:pPr>
            <a:r>
              <a:rPr lang="en-US" dirty="0" smtClean="0"/>
              <a:t>Other then that Mode is set in orthographic which help us to feel the isometric view. </a:t>
            </a:r>
          </a:p>
          <a:p>
            <a:pPr marL="285750" indent="-285750">
              <a:buFont typeface="Arial" panose="020B0604020202020204" pitchFamily="34" charset="0"/>
              <a:buChar char="•"/>
            </a:pPr>
            <a:r>
              <a:rPr lang="en-US" dirty="0" smtClean="0"/>
              <a:t>Size is 4.5 but user can change it by pinch touch control</a:t>
            </a:r>
          </a:p>
          <a:p>
            <a:pPr marL="285750" indent="-285750">
              <a:buFont typeface="Arial" panose="020B0604020202020204" pitchFamily="34" charset="0"/>
              <a:buChar char="•"/>
            </a:pPr>
            <a:r>
              <a:rPr lang="en-US" dirty="0" smtClean="0"/>
              <a:t>Camera Zoom pinch holds the camera scale and movement you can play around it.</a:t>
            </a:r>
          </a:p>
          <a:p>
            <a:pPr marL="285750" indent="-285750">
              <a:buFont typeface="Arial" panose="020B0604020202020204" pitchFamily="34" charset="0"/>
              <a:buChar char="•"/>
            </a:pPr>
            <a:r>
              <a:rPr lang="en-US" dirty="0" smtClean="0"/>
              <a:t>Bloom is a custom scripted visual you can turn it on it will make things a little bit brighter you can also set values so it act accordingly.</a:t>
            </a:r>
            <a:endParaRPr lang="en-US" dirty="0"/>
          </a:p>
        </p:txBody>
      </p:sp>
    </p:spTree>
    <p:extLst>
      <p:ext uri="{BB962C8B-B14F-4D97-AF65-F5344CB8AC3E}">
        <p14:creationId xmlns:p14="http://schemas.microsoft.com/office/powerpoint/2010/main" val="29866382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UI_Canvas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7446" y="2494726"/>
            <a:ext cx="3877368" cy="3448873"/>
          </a:xfrm>
        </p:spPr>
      </p:pic>
      <p:sp>
        <p:nvSpPr>
          <p:cNvPr id="5" name="TextBox 4"/>
          <p:cNvSpPr txBox="1"/>
          <p:nvPr/>
        </p:nvSpPr>
        <p:spPr>
          <a:xfrm>
            <a:off x="814647" y="2094807"/>
            <a:ext cx="6400800"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These all are the menus use in the game Like: </a:t>
            </a:r>
          </a:p>
          <a:p>
            <a:pPr marL="285750" indent="-285750">
              <a:buFont typeface="Arial" panose="020B0604020202020204" pitchFamily="34" charset="0"/>
              <a:buChar char="•"/>
            </a:pPr>
            <a:r>
              <a:rPr lang="en-US" dirty="0" smtClean="0"/>
              <a:t>Video Making</a:t>
            </a:r>
          </a:p>
          <a:p>
            <a:pPr marL="285750" indent="-285750">
              <a:buFont typeface="Arial" panose="020B0604020202020204" pitchFamily="34" charset="0"/>
              <a:buChar char="•"/>
            </a:pPr>
            <a:r>
              <a:rPr lang="en-US" dirty="0" smtClean="0"/>
              <a:t>Shop</a:t>
            </a:r>
          </a:p>
          <a:p>
            <a:pPr marL="285750" indent="-285750">
              <a:buFont typeface="Arial" panose="020B0604020202020204" pitchFamily="34" charset="0"/>
              <a:buChar char="•"/>
            </a:pPr>
            <a:r>
              <a:rPr lang="en-US" dirty="0" smtClean="0"/>
              <a:t>Quest and stuff and </a:t>
            </a:r>
            <a:r>
              <a:rPr lang="en-US" dirty="0" err="1" smtClean="0"/>
              <a:t>etc</a:t>
            </a:r>
            <a:endParaRPr lang="en-US" dirty="0" smtClean="0"/>
          </a:p>
          <a:p>
            <a:pPr marL="285750" indent="-285750">
              <a:buFont typeface="Arial" panose="020B0604020202020204" pitchFamily="34" charset="0"/>
              <a:buChar char="•"/>
            </a:pPr>
            <a:r>
              <a:rPr lang="en-US" dirty="0" smtClean="0"/>
              <a:t>These all menus stay always live and when user close a menu it just slide it to left side which makes the game way more smooth since we don’t need to make it live and off again and again.</a:t>
            </a:r>
            <a:endParaRPr lang="en-US" dirty="0"/>
          </a:p>
        </p:txBody>
      </p:sp>
    </p:spTree>
    <p:extLst>
      <p:ext uri="{BB962C8B-B14F-4D97-AF65-F5344CB8AC3E}">
        <p14:creationId xmlns:p14="http://schemas.microsoft.com/office/powerpoint/2010/main" val="5882701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Camera Size Canvas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50138" y="3319852"/>
            <a:ext cx="2895600" cy="447675"/>
          </a:xfrm>
        </p:spPr>
      </p:pic>
      <p:sp>
        <p:nvSpPr>
          <p:cNvPr id="5" name="TextBox 4"/>
          <p:cNvSpPr txBox="1"/>
          <p:nvPr/>
        </p:nvSpPr>
        <p:spPr>
          <a:xfrm>
            <a:off x="997527" y="2144684"/>
            <a:ext cx="5669280" cy="1477328"/>
          </a:xfrm>
          <a:prstGeom prst="rect">
            <a:avLst/>
          </a:prstGeom>
          <a:noFill/>
        </p:spPr>
        <p:txBody>
          <a:bodyPr wrap="square" rtlCol="0">
            <a:spAutoFit/>
          </a:bodyPr>
          <a:lstStyle/>
          <a:p>
            <a:r>
              <a:rPr lang="en-US" dirty="0" smtClean="0"/>
              <a:t>This canvas hold the background image and  Character Edit Menu.</a:t>
            </a:r>
          </a:p>
          <a:p>
            <a:pPr marL="285750" indent="-285750">
              <a:buFont typeface="Arial" panose="020B0604020202020204" pitchFamily="34" charset="0"/>
              <a:buChar char="•"/>
            </a:pPr>
            <a:r>
              <a:rPr lang="en-US" dirty="0" smtClean="0"/>
              <a:t>Background Is background and sparkles with it </a:t>
            </a:r>
          </a:p>
          <a:p>
            <a:pPr marL="285750" indent="-285750">
              <a:buFont typeface="Arial" panose="020B0604020202020204" pitchFamily="34" charset="0"/>
              <a:buChar char="•"/>
            </a:pPr>
            <a:r>
              <a:rPr lang="en-US" dirty="0" smtClean="0"/>
              <a:t>Character menu has Character Things like button images Agree Close buttons.</a:t>
            </a:r>
          </a:p>
        </p:txBody>
      </p:sp>
    </p:spTree>
    <p:extLst>
      <p:ext uri="{BB962C8B-B14F-4D97-AF65-F5344CB8AC3E}">
        <p14:creationId xmlns:p14="http://schemas.microsoft.com/office/powerpoint/2010/main" val="26284602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Manager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46825" y="2044325"/>
            <a:ext cx="5508824" cy="4195762"/>
          </a:xfrm>
        </p:spPr>
      </p:pic>
      <p:sp>
        <p:nvSpPr>
          <p:cNvPr id="5" name="TextBox 4"/>
          <p:cNvSpPr txBox="1"/>
          <p:nvPr/>
        </p:nvSpPr>
        <p:spPr>
          <a:xfrm>
            <a:off x="931025" y="2186247"/>
            <a:ext cx="4995950" cy="1200329"/>
          </a:xfrm>
          <a:prstGeom prst="rect">
            <a:avLst/>
          </a:prstGeom>
          <a:noFill/>
        </p:spPr>
        <p:txBody>
          <a:bodyPr wrap="square" rtlCol="0">
            <a:spAutoFit/>
          </a:bodyPr>
          <a:lstStyle/>
          <a:p>
            <a:r>
              <a:rPr lang="en-US" dirty="0" smtClean="0"/>
              <a:t>I haven’t Putted a lot of load on this script but its here to make extension and new features like tuts or anything. It will help future developers </a:t>
            </a:r>
            <a:endParaRPr lang="en-US" dirty="0"/>
          </a:p>
        </p:txBody>
      </p:sp>
    </p:spTree>
    <p:extLst>
      <p:ext uri="{BB962C8B-B14F-4D97-AF65-F5344CB8AC3E}">
        <p14:creationId xmlns:p14="http://schemas.microsoft.com/office/powerpoint/2010/main" val="37732055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Save Game/ Database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3167" y="1774442"/>
            <a:ext cx="2811984" cy="3861587"/>
          </a:xfrm>
        </p:spPr>
      </p:pic>
      <p:sp>
        <p:nvSpPr>
          <p:cNvPr id="5" name="TextBox 4"/>
          <p:cNvSpPr txBox="1"/>
          <p:nvPr/>
        </p:nvSpPr>
        <p:spPr>
          <a:xfrm>
            <a:off x="440574" y="1513727"/>
            <a:ext cx="4098175" cy="3416320"/>
          </a:xfrm>
          <a:prstGeom prst="rect">
            <a:avLst/>
          </a:prstGeom>
          <a:noFill/>
        </p:spPr>
        <p:txBody>
          <a:bodyPr wrap="square" rtlCol="0">
            <a:spAutoFit/>
          </a:bodyPr>
          <a:lstStyle/>
          <a:p>
            <a:r>
              <a:rPr lang="en-US" dirty="0" smtClean="0"/>
              <a:t>One of the most important script of the game where its all saved “Cash, Fame points, The items which will make videos go viral or anything.</a:t>
            </a:r>
          </a:p>
          <a:p>
            <a:pPr marL="285750" indent="-285750">
              <a:buFont typeface="Arial" panose="020B0604020202020204" pitchFamily="34" charset="0"/>
              <a:buChar char="•"/>
            </a:pPr>
            <a:r>
              <a:rPr lang="en-US" dirty="0" smtClean="0"/>
              <a:t>This script do the both Saving and Loading.</a:t>
            </a:r>
          </a:p>
          <a:p>
            <a:pPr marL="285750" indent="-285750">
              <a:buFont typeface="Arial" panose="020B0604020202020204" pitchFamily="34" charset="0"/>
              <a:buChar char="•"/>
            </a:pPr>
            <a:r>
              <a:rPr lang="en-US" dirty="0" smtClean="0"/>
              <a:t>To add any other viral points this script makes its real easy just add and set the values in inspector that’s all you need (no coding).</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7836" y="1513727"/>
            <a:ext cx="3765995" cy="4774438"/>
          </a:xfrm>
          <a:prstGeom prst="rect">
            <a:avLst/>
          </a:prstGeom>
        </p:spPr>
      </p:pic>
    </p:spTree>
    <p:extLst>
      <p:ext uri="{BB962C8B-B14F-4D97-AF65-F5344CB8AC3E}">
        <p14:creationId xmlns:p14="http://schemas.microsoft.com/office/powerpoint/2010/main" val="10871277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Items in the shop</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00567" y="1254732"/>
            <a:ext cx="3662422" cy="369617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3471" y="2610711"/>
            <a:ext cx="3398335" cy="2515255"/>
          </a:xfrm>
          <a:prstGeom prst="rect">
            <a:avLst/>
          </a:prstGeom>
        </p:spPr>
      </p:pic>
      <p:sp>
        <p:nvSpPr>
          <p:cNvPr id="6" name="TextBox 5"/>
          <p:cNvSpPr txBox="1"/>
          <p:nvPr/>
        </p:nvSpPr>
        <p:spPr>
          <a:xfrm>
            <a:off x="781396" y="2028305"/>
            <a:ext cx="5611091" cy="3139321"/>
          </a:xfrm>
          <a:prstGeom prst="rect">
            <a:avLst/>
          </a:prstGeom>
          <a:noFill/>
        </p:spPr>
        <p:txBody>
          <a:bodyPr wrap="square" rtlCol="0">
            <a:spAutoFit/>
          </a:bodyPr>
          <a:lstStyle/>
          <a:p>
            <a:r>
              <a:rPr lang="en-US" dirty="0" err="1" smtClean="0"/>
              <a:t>BtnManager</a:t>
            </a:r>
            <a:r>
              <a:rPr lang="en-US" dirty="0" smtClean="0"/>
              <a:t> Allow you to create a button in shop with you setting every object</a:t>
            </a:r>
          </a:p>
          <a:p>
            <a:pPr marL="285750" indent="-285750">
              <a:buFont typeface="Arial" panose="020B0604020202020204" pitchFamily="34" charset="0"/>
              <a:buChar char="•"/>
            </a:pPr>
            <a:r>
              <a:rPr lang="en-US" dirty="0" smtClean="0"/>
              <a:t>Price, Level, Category, Time it will take to spawn and image of the item</a:t>
            </a:r>
          </a:p>
          <a:p>
            <a:pPr marL="285750" indent="-285750">
              <a:buFont typeface="Arial" panose="020B0604020202020204" pitchFamily="34" charset="0"/>
              <a:buChar char="•"/>
            </a:pPr>
            <a:r>
              <a:rPr lang="en-US" dirty="0" smtClean="0"/>
              <a:t>Can add as many object as you want.</a:t>
            </a:r>
          </a:p>
          <a:p>
            <a:pPr marL="285750" indent="-285750">
              <a:buFont typeface="Arial" panose="020B0604020202020204" pitchFamily="34" charset="0"/>
              <a:buChar char="•"/>
            </a:pPr>
            <a:r>
              <a:rPr lang="en-US" dirty="0" smtClean="0"/>
              <a:t>Automatic Item Button Creation.</a:t>
            </a:r>
          </a:p>
          <a:p>
            <a:pPr marL="285750" indent="-285750">
              <a:buFont typeface="Arial" panose="020B0604020202020204" pitchFamily="34" charset="0"/>
              <a:buChar char="•"/>
            </a:pPr>
            <a:r>
              <a:rPr lang="en-US" dirty="0" smtClean="0"/>
              <a:t>No Coding and no Editor and UI UX.</a:t>
            </a:r>
          </a:p>
          <a:p>
            <a:pPr marL="285750" indent="-285750">
              <a:buFont typeface="Arial" panose="020B0604020202020204" pitchFamily="34" charset="0"/>
              <a:buChar char="•"/>
            </a:pPr>
            <a:r>
              <a:rPr lang="en-US" dirty="0" smtClean="0"/>
              <a:t>After adding item button property just add the item in the list below named Model Prefab So it will spawn the object when button is pressed.</a:t>
            </a:r>
            <a:endParaRPr lang="en-US"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3792" y="4059630"/>
            <a:ext cx="2570220" cy="2564508"/>
          </a:xfrm>
          <a:prstGeom prst="rect">
            <a:avLst/>
          </a:prstGeom>
        </p:spPr>
      </p:pic>
    </p:spTree>
    <p:extLst>
      <p:ext uri="{BB962C8B-B14F-4D97-AF65-F5344CB8AC3E}">
        <p14:creationId xmlns:p14="http://schemas.microsoft.com/office/powerpoint/2010/main" val="23627727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UI_Manager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31884" y="2127453"/>
            <a:ext cx="2649644" cy="4195762"/>
          </a:xfrm>
        </p:spPr>
      </p:pic>
      <p:sp>
        <p:nvSpPr>
          <p:cNvPr id="5" name="TextBox 4"/>
          <p:cNvSpPr txBox="1"/>
          <p:nvPr/>
        </p:nvSpPr>
        <p:spPr>
          <a:xfrm>
            <a:off x="714895" y="2377440"/>
            <a:ext cx="7730836" cy="1754326"/>
          </a:xfrm>
          <a:prstGeom prst="rect">
            <a:avLst/>
          </a:prstGeom>
          <a:noFill/>
        </p:spPr>
        <p:txBody>
          <a:bodyPr wrap="square" rtlCol="0">
            <a:spAutoFit/>
          </a:bodyPr>
          <a:lstStyle/>
          <a:p>
            <a:r>
              <a:rPr lang="en-US" dirty="0" smtClean="0"/>
              <a:t>All panels are in this script you. This script is responsible for almost all the UI actions in the game Like: Opening the panels, Displaying the coin amounts, Buttons response ETC.</a:t>
            </a:r>
          </a:p>
          <a:p>
            <a:endParaRPr lang="en-US" dirty="0"/>
          </a:p>
          <a:p>
            <a:r>
              <a:rPr lang="en-US" dirty="0" smtClean="0"/>
              <a:t>The script has many function and do there jobs like there name nothing to Complex.</a:t>
            </a:r>
            <a:endParaRPr lang="en-US" dirty="0"/>
          </a:p>
        </p:txBody>
      </p:sp>
    </p:spTree>
    <p:extLst>
      <p:ext uri="{BB962C8B-B14F-4D97-AF65-F5344CB8AC3E}">
        <p14:creationId xmlns:p14="http://schemas.microsoft.com/office/powerpoint/2010/main" val="27812464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752</TotalTime>
  <Words>798</Words>
  <Application>Microsoft Office PowerPoint</Application>
  <PresentationFormat>Widescreen</PresentationFormat>
  <Paragraphs>59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vt:lpstr>
      <vt:lpstr>Tuber Simulator</vt:lpstr>
      <vt:lpstr>Hierarchy Components and Objects</vt:lpstr>
      <vt:lpstr>Main Camera </vt:lpstr>
      <vt:lpstr>UI_Canvas</vt:lpstr>
      <vt:lpstr>Camera Size Canvas</vt:lpstr>
      <vt:lpstr>Game Manager</vt:lpstr>
      <vt:lpstr>Save Game/ Database</vt:lpstr>
      <vt:lpstr>Items in the shop</vt:lpstr>
      <vt:lpstr>UI_Manager</vt:lpstr>
      <vt:lpstr>Video Manager</vt:lpstr>
      <vt:lpstr>Object Handler</vt:lpstr>
      <vt:lpstr>Character Customization</vt:lpstr>
      <vt:lpstr>Quest Manager</vt:lpstr>
      <vt:lpstr>Inventory Manager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Tuber Simulator</dc:title>
  <dc:creator>SpankyNotFound</dc:creator>
  <cp:lastModifiedBy>SpankyNotFound</cp:lastModifiedBy>
  <cp:revision>17</cp:revision>
  <dcterms:created xsi:type="dcterms:W3CDTF">2022-03-03T07:06:06Z</dcterms:created>
  <dcterms:modified xsi:type="dcterms:W3CDTF">2022-03-03T19:38:31Z</dcterms:modified>
</cp:coreProperties>
</file>