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D0DA5-D742-44B8-BFE9-C165E72EE9AB}" v="449" dt="2021-06-26T08:26:48.072"/>
    <p1510:client id="{6549E4B4-182F-45F5-A788-3DF6362215F8}" v="332" dt="2021-06-25T17:36:27.844"/>
    <p1510:client id="{81EA9CEA-59F3-4279-B74E-8333BA6E3C44}" v="1" dt="2021-06-28T09:32:36.772"/>
    <p1510:client id="{B4A3BAA8-7086-4AF0-ACF3-E6F39507DA37}" v="445" dt="2021-06-25T18:37:12.989"/>
    <p1510:client id="{C4550BA6-3770-4CC8-B905-1BF00F4484C3}" v="272" dt="2021-06-26T18:23:32.231"/>
    <p1510:client id="{EBA5AD73-7867-4082-AD83-B3A0B4B796A7}" v="203" dt="2021-06-24T19:24:21.304"/>
    <p1510:client id="{F10EE3AF-C620-4975-A3CC-76763F3F1206}" v="45" dt="2021-06-27T04:50:5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A9417-0560-46A7-82B6-CA9F999E408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C2F4C5E-15C2-4631-B919-629B5AD3F494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Process</a:t>
          </a:r>
        </a:p>
      </dgm:t>
    </dgm:pt>
    <dgm:pt modelId="{9CFE1ACE-20C7-49C8-A6F7-37D048F594BD}" type="parTrans" cxnId="{092F7533-0BCA-4527-99F2-88730442ECA8}">
      <dgm:prSet/>
      <dgm:spPr/>
    </dgm:pt>
    <dgm:pt modelId="{737604AE-9C27-4855-87AD-012B4FABBCFB}" type="sibTrans" cxnId="{092F7533-0BCA-4527-99F2-88730442ECA8}">
      <dgm:prSet/>
      <dgm:spPr/>
    </dgm:pt>
    <dgm:pt modelId="{E26BEE6F-F44D-4314-A3D2-4E8321AC8286}" type="pres">
      <dgm:prSet presAssocID="{E32A9417-0560-46A7-82B6-CA9F999E4089}" presName="Name0" presStyleCnt="0">
        <dgm:presLayoutVars>
          <dgm:dir/>
          <dgm:animLvl val="lvl"/>
          <dgm:resizeHandles val="exact"/>
        </dgm:presLayoutVars>
      </dgm:prSet>
      <dgm:spPr/>
    </dgm:pt>
    <dgm:pt modelId="{B96FABEB-40E7-4A68-9762-FED4F39D3CE3}" type="pres">
      <dgm:prSet presAssocID="{E32A9417-0560-46A7-82B6-CA9F999E4089}" presName="dummy" presStyleCnt="0"/>
      <dgm:spPr/>
    </dgm:pt>
    <dgm:pt modelId="{A3E0C4E6-8896-46E4-8713-729E725DBABC}" type="pres">
      <dgm:prSet presAssocID="{E32A9417-0560-46A7-82B6-CA9F999E4089}" presName="linH" presStyleCnt="0"/>
      <dgm:spPr/>
    </dgm:pt>
    <dgm:pt modelId="{46DAD103-C86E-42C8-8AFA-87A978B79506}" type="pres">
      <dgm:prSet presAssocID="{E32A9417-0560-46A7-82B6-CA9F999E4089}" presName="padding1" presStyleCnt="0"/>
      <dgm:spPr/>
    </dgm:pt>
    <dgm:pt modelId="{5BD10D65-C5C6-42F6-A7EA-E5D45961AB6B}" type="pres">
      <dgm:prSet presAssocID="{FC2F4C5E-15C2-4631-B919-629B5AD3F494}" presName="linV" presStyleCnt="0"/>
      <dgm:spPr/>
    </dgm:pt>
    <dgm:pt modelId="{33B43833-5792-4130-A5FF-E48EFF5B414C}" type="pres">
      <dgm:prSet presAssocID="{FC2F4C5E-15C2-4631-B919-629B5AD3F494}" presName="spVertical1" presStyleCnt="0"/>
      <dgm:spPr/>
    </dgm:pt>
    <dgm:pt modelId="{EC4CD210-E8CE-41BC-A410-2B1DFDAF6939}" type="pres">
      <dgm:prSet presAssocID="{FC2F4C5E-15C2-4631-B919-629B5AD3F49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B35C6C7D-6832-4811-BC3A-014716650CB4}" type="pres">
      <dgm:prSet presAssocID="{FC2F4C5E-15C2-4631-B919-629B5AD3F494}" presName="spVertical2" presStyleCnt="0"/>
      <dgm:spPr/>
    </dgm:pt>
    <dgm:pt modelId="{FF80FC5B-ADEF-4DD5-A921-E06642132860}" type="pres">
      <dgm:prSet presAssocID="{FC2F4C5E-15C2-4631-B919-629B5AD3F494}" presName="spVertical3" presStyleCnt="0"/>
      <dgm:spPr/>
    </dgm:pt>
    <dgm:pt modelId="{957F6C55-D781-49D9-BA48-94C8DD09F653}" type="pres">
      <dgm:prSet presAssocID="{E32A9417-0560-46A7-82B6-CA9F999E4089}" presName="padding2" presStyleCnt="0"/>
      <dgm:spPr/>
    </dgm:pt>
    <dgm:pt modelId="{E349AB8F-802D-41F0-BF1D-EA1EFBA76077}" type="pres">
      <dgm:prSet presAssocID="{E32A9417-0560-46A7-82B6-CA9F999E4089}" presName="negArrow" presStyleCnt="0"/>
      <dgm:spPr/>
    </dgm:pt>
    <dgm:pt modelId="{B06B21CD-0BBD-4B91-B5B9-C36FD8048528}" type="pres">
      <dgm:prSet presAssocID="{E32A9417-0560-46A7-82B6-CA9F999E4089}" presName="backgroundArrow" presStyleLbl="node1" presStyleIdx="0" presStyleCnt="1"/>
      <dgm:spPr/>
    </dgm:pt>
  </dgm:ptLst>
  <dgm:cxnLst>
    <dgm:cxn modelId="{598F222D-8C9C-49B3-BA28-0AD19BE37F32}" type="presOf" srcId="{E32A9417-0560-46A7-82B6-CA9F999E4089}" destId="{E26BEE6F-F44D-4314-A3D2-4E8321AC8286}" srcOrd="0" destOrd="0" presId="urn:microsoft.com/office/officeart/2005/8/layout/hProcess3"/>
    <dgm:cxn modelId="{092F7533-0BCA-4527-99F2-88730442ECA8}" srcId="{E32A9417-0560-46A7-82B6-CA9F999E4089}" destId="{FC2F4C5E-15C2-4631-B919-629B5AD3F494}" srcOrd="0" destOrd="0" parTransId="{9CFE1ACE-20C7-49C8-A6F7-37D048F594BD}" sibTransId="{737604AE-9C27-4855-87AD-012B4FABBCFB}"/>
    <dgm:cxn modelId="{4AEB74C9-D832-4965-AADB-C84A137C2230}" type="presOf" srcId="{FC2F4C5E-15C2-4631-B919-629B5AD3F494}" destId="{EC4CD210-E8CE-41BC-A410-2B1DFDAF6939}" srcOrd="0" destOrd="0" presId="urn:microsoft.com/office/officeart/2005/8/layout/hProcess3"/>
    <dgm:cxn modelId="{16B59A95-E0F1-408F-A092-EFAD05BEA977}" type="presParOf" srcId="{E26BEE6F-F44D-4314-A3D2-4E8321AC8286}" destId="{B96FABEB-40E7-4A68-9762-FED4F39D3CE3}" srcOrd="0" destOrd="0" presId="urn:microsoft.com/office/officeart/2005/8/layout/hProcess3"/>
    <dgm:cxn modelId="{F1CC9EBC-8576-4A3E-B548-A9378BBBDC9A}" type="presParOf" srcId="{E26BEE6F-F44D-4314-A3D2-4E8321AC8286}" destId="{A3E0C4E6-8896-46E4-8713-729E725DBABC}" srcOrd="1" destOrd="0" presId="urn:microsoft.com/office/officeart/2005/8/layout/hProcess3"/>
    <dgm:cxn modelId="{241C19C0-FEA2-44B9-BE33-D0E842C81E4F}" type="presParOf" srcId="{A3E0C4E6-8896-46E4-8713-729E725DBABC}" destId="{46DAD103-C86E-42C8-8AFA-87A978B79506}" srcOrd="0" destOrd="0" presId="urn:microsoft.com/office/officeart/2005/8/layout/hProcess3"/>
    <dgm:cxn modelId="{99FA4E9B-FB03-4F2F-A973-5371BF7B3007}" type="presParOf" srcId="{A3E0C4E6-8896-46E4-8713-729E725DBABC}" destId="{5BD10D65-C5C6-42F6-A7EA-E5D45961AB6B}" srcOrd="1" destOrd="0" presId="urn:microsoft.com/office/officeart/2005/8/layout/hProcess3"/>
    <dgm:cxn modelId="{FD218460-2A01-4E25-B39E-8E88EED20EC1}" type="presParOf" srcId="{5BD10D65-C5C6-42F6-A7EA-E5D45961AB6B}" destId="{33B43833-5792-4130-A5FF-E48EFF5B414C}" srcOrd="0" destOrd="0" presId="urn:microsoft.com/office/officeart/2005/8/layout/hProcess3"/>
    <dgm:cxn modelId="{33955614-BF79-4663-8719-F39BF00A8962}" type="presParOf" srcId="{5BD10D65-C5C6-42F6-A7EA-E5D45961AB6B}" destId="{EC4CD210-E8CE-41BC-A410-2B1DFDAF6939}" srcOrd="1" destOrd="0" presId="urn:microsoft.com/office/officeart/2005/8/layout/hProcess3"/>
    <dgm:cxn modelId="{82E136FE-3B57-452E-880E-A54812CB1F39}" type="presParOf" srcId="{5BD10D65-C5C6-42F6-A7EA-E5D45961AB6B}" destId="{B35C6C7D-6832-4811-BC3A-014716650CB4}" srcOrd="2" destOrd="0" presId="urn:microsoft.com/office/officeart/2005/8/layout/hProcess3"/>
    <dgm:cxn modelId="{892F2CE4-D228-419B-B9C6-BCCC588E9EAF}" type="presParOf" srcId="{5BD10D65-C5C6-42F6-A7EA-E5D45961AB6B}" destId="{FF80FC5B-ADEF-4DD5-A921-E06642132860}" srcOrd="3" destOrd="0" presId="urn:microsoft.com/office/officeart/2005/8/layout/hProcess3"/>
    <dgm:cxn modelId="{0025D767-D17E-4F04-9114-3E7611210B2D}" type="presParOf" srcId="{A3E0C4E6-8896-46E4-8713-729E725DBABC}" destId="{957F6C55-D781-49D9-BA48-94C8DD09F653}" srcOrd="2" destOrd="0" presId="urn:microsoft.com/office/officeart/2005/8/layout/hProcess3"/>
    <dgm:cxn modelId="{CDD9607D-C6CB-4B7D-8A61-CAE33239475A}" type="presParOf" srcId="{A3E0C4E6-8896-46E4-8713-729E725DBABC}" destId="{E349AB8F-802D-41F0-BF1D-EA1EFBA76077}" srcOrd="3" destOrd="0" presId="urn:microsoft.com/office/officeart/2005/8/layout/hProcess3"/>
    <dgm:cxn modelId="{6212A0BF-D620-4E29-9287-44C2C0E2917C}" type="presParOf" srcId="{A3E0C4E6-8896-46E4-8713-729E725DBABC}" destId="{B06B21CD-0BBD-4B91-B5B9-C36FD804852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A56AC8-5CFC-4989-B5A2-FAB33F55841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5845C6-3F40-4853-8C47-3CD98B21E98D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Output</a:t>
          </a:r>
        </a:p>
      </dgm:t>
    </dgm:pt>
    <dgm:pt modelId="{A935A715-0B7A-483F-AEAA-3B99A1D50EAA}" type="parTrans" cxnId="{96ADB87B-B503-417D-BF45-6866E0EF1903}">
      <dgm:prSet/>
      <dgm:spPr/>
    </dgm:pt>
    <dgm:pt modelId="{09FD9D75-A0DD-4532-B84E-14148DC026CF}" type="sibTrans" cxnId="{96ADB87B-B503-417D-BF45-6866E0EF1903}">
      <dgm:prSet/>
      <dgm:spPr/>
    </dgm:pt>
    <dgm:pt modelId="{435F5048-B07A-4C6B-B1FA-9AF86646760D}" type="pres">
      <dgm:prSet presAssocID="{DAA56AC8-5CFC-4989-B5A2-FAB33F558415}" presName="Name0" presStyleCnt="0">
        <dgm:presLayoutVars>
          <dgm:dir/>
          <dgm:animLvl val="lvl"/>
          <dgm:resizeHandles val="exact"/>
        </dgm:presLayoutVars>
      </dgm:prSet>
      <dgm:spPr/>
    </dgm:pt>
    <dgm:pt modelId="{092A1499-2F04-4AF2-BA66-969DDE89021F}" type="pres">
      <dgm:prSet presAssocID="{DAA56AC8-5CFC-4989-B5A2-FAB33F558415}" presName="dummy" presStyleCnt="0"/>
      <dgm:spPr/>
    </dgm:pt>
    <dgm:pt modelId="{8598A270-A6B3-48BC-A694-74DF84A9484F}" type="pres">
      <dgm:prSet presAssocID="{DAA56AC8-5CFC-4989-B5A2-FAB33F558415}" presName="linH" presStyleCnt="0"/>
      <dgm:spPr/>
    </dgm:pt>
    <dgm:pt modelId="{8F18ECC1-378B-4E9F-B2BC-7C66F8550BE5}" type="pres">
      <dgm:prSet presAssocID="{DAA56AC8-5CFC-4989-B5A2-FAB33F558415}" presName="padding1" presStyleCnt="0"/>
      <dgm:spPr/>
    </dgm:pt>
    <dgm:pt modelId="{0E085832-62B5-44BE-A633-B0A36F1D9F63}" type="pres">
      <dgm:prSet presAssocID="{935845C6-3F40-4853-8C47-3CD98B21E98D}" presName="linV" presStyleCnt="0"/>
      <dgm:spPr/>
    </dgm:pt>
    <dgm:pt modelId="{C1712304-D63A-4FBC-BB5A-83296D617F90}" type="pres">
      <dgm:prSet presAssocID="{935845C6-3F40-4853-8C47-3CD98B21E98D}" presName="spVertical1" presStyleCnt="0"/>
      <dgm:spPr/>
    </dgm:pt>
    <dgm:pt modelId="{46FC7E46-1AD5-43D8-A2CB-DF56CC2DA041}" type="pres">
      <dgm:prSet presAssocID="{935845C6-3F40-4853-8C47-3CD98B21E98D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5C0CBA1-B0D4-46C2-8082-BEA59188129A}" type="pres">
      <dgm:prSet presAssocID="{935845C6-3F40-4853-8C47-3CD98B21E98D}" presName="spVertical2" presStyleCnt="0"/>
      <dgm:spPr/>
    </dgm:pt>
    <dgm:pt modelId="{F7F7512C-8EC1-4FA2-8C04-06BE48A7107B}" type="pres">
      <dgm:prSet presAssocID="{935845C6-3F40-4853-8C47-3CD98B21E98D}" presName="spVertical3" presStyleCnt="0"/>
      <dgm:spPr/>
    </dgm:pt>
    <dgm:pt modelId="{C510CA2F-857B-43A5-BEE7-C7CE5E6CB2B1}" type="pres">
      <dgm:prSet presAssocID="{DAA56AC8-5CFC-4989-B5A2-FAB33F558415}" presName="padding2" presStyleCnt="0"/>
      <dgm:spPr/>
    </dgm:pt>
    <dgm:pt modelId="{8B5EB03A-239F-47B5-A5DD-60D74111E4A2}" type="pres">
      <dgm:prSet presAssocID="{DAA56AC8-5CFC-4989-B5A2-FAB33F558415}" presName="negArrow" presStyleCnt="0"/>
      <dgm:spPr/>
    </dgm:pt>
    <dgm:pt modelId="{9C214F93-8485-4475-B3B1-66A0DDDF14D1}" type="pres">
      <dgm:prSet presAssocID="{DAA56AC8-5CFC-4989-B5A2-FAB33F558415}" presName="backgroundArrow" presStyleLbl="node1" presStyleIdx="0" presStyleCnt="1"/>
      <dgm:spPr/>
    </dgm:pt>
  </dgm:ptLst>
  <dgm:cxnLst>
    <dgm:cxn modelId="{96ADB87B-B503-417D-BF45-6866E0EF1903}" srcId="{DAA56AC8-5CFC-4989-B5A2-FAB33F558415}" destId="{935845C6-3F40-4853-8C47-3CD98B21E98D}" srcOrd="0" destOrd="0" parTransId="{A935A715-0B7A-483F-AEAA-3B99A1D50EAA}" sibTransId="{09FD9D75-A0DD-4532-B84E-14148DC026CF}"/>
    <dgm:cxn modelId="{2B1A89B5-2BD5-4E9D-8B21-1FF8768E48A9}" type="presOf" srcId="{DAA56AC8-5CFC-4989-B5A2-FAB33F558415}" destId="{435F5048-B07A-4C6B-B1FA-9AF86646760D}" srcOrd="0" destOrd="0" presId="urn:microsoft.com/office/officeart/2005/8/layout/hProcess3"/>
    <dgm:cxn modelId="{23A865EC-4529-427A-9A82-C7C0F19A14C5}" type="presOf" srcId="{935845C6-3F40-4853-8C47-3CD98B21E98D}" destId="{46FC7E46-1AD5-43D8-A2CB-DF56CC2DA041}" srcOrd="0" destOrd="0" presId="urn:microsoft.com/office/officeart/2005/8/layout/hProcess3"/>
    <dgm:cxn modelId="{CB14A619-EB61-4807-B88B-CFC536E8CF68}" type="presParOf" srcId="{435F5048-B07A-4C6B-B1FA-9AF86646760D}" destId="{092A1499-2F04-4AF2-BA66-969DDE89021F}" srcOrd="0" destOrd="0" presId="urn:microsoft.com/office/officeart/2005/8/layout/hProcess3"/>
    <dgm:cxn modelId="{6634AB85-DA21-4227-8F24-430CC3019AFA}" type="presParOf" srcId="{435F5048-B07A-4C6B-B1FA-9AF86646760D}" destId="{8598A270-A6B3-48BC-A694-74DF84A9484F}" srcOrd="1" destOrd="0" presId="urn:microsoft.com/office/officeart/2005/8/layout/hProcess3"/>
    <dgm:cxn modelId="{CD4A9818-73C4-4507-8F49-3DC46866E2CE}" type="presParOf" srcId="{8598A270-A6B3-48BC-A694-74DF84A9484F}" destId="{8F18ECC1-378B-4E9F-B2BC-7C66F8550BE5}" srcOrd="0" destOrd="0" presId="urn:microsoft.com/office/officeart/2005/8/layout/hProcess3"/>
    <dgm:cxn modelId="{952FB330-4068-4B8F-B2BE-EEF6E796A07A}" type="presParOf" srcId="{8598A270-A6B3-48BC-A694-74DF84A9484F}" destId="{0E085832-62B5-44BE-A633-B0A36F1D9F63}" srcOrd="1" destOrd="0" presId="urn:microsoft.com/office/officeart/2005/8/layout/hProcess3"/>
    <dgm:cxn modelId="{72E733F6-7551-4A67-AED3-A557FF99610A}" type="presParOf" srcId="{0E085832-62B5-44BE-A633-B0A36F1D9F63}" destId="{C1712304-D63A-4FBC-BB5A-83296D617F90}" srcOrd="0" destOrd="0" presId="urn:microsoft.com/office/officeart/2005/8/layout/hProcess3"/>
    <dgm:cxn modelId="{D17803A9-5474-4873-BE14-7CA50B5DD99A}" type="presParOf" srcId="{0E085832-62B5-44BE-A633-B0A36F1D9F63}" destId="{46FC7E46-1AD5-43D8-A2CB-DF56CC2DA041}" srcOrd="1" destOrd="0" presId="urn:microsoft.com/office/officeart/2005/8/layout/hProcess3"/>
    <dgm:cxn modelId="{62DE2025-5995-4E21-9D33-FCDE58044FC5}" type="presParOf" srcId="{0E085832-62B5-44BE-A633-B0A36F1D9F63}" destId="{65C0CBA1-B0D4-46C2-8082-BEA59188129A}" srcOrd="2" destOrd="0" presId="urn:microsoft.com/office/officeart/2005/8/layout/hProcess3"/>
    <dgm:cxn modelId="{86D252B3-FBB3-465C-870A-2CB72316C674}" type="presParOf" srcId="{0E085832-62B5-44BE-A633-B0A36F1D9F63}" destId="{F7F7512C-8EC1-4FA2-8C04-06BE48A7107B}" srcOrd="3" destOrd="0" presId="urn:microsoft.com/office/officeart/2005/8/layout/hProcess3"/>
    <dgm:cxn modelId="{29C4D4BA-6B11-4D01-8121-1A2DEC0D976C}" type="presParOf" srcId="{8598A270-A6B3-48BC-A694-74DF84A9484F}" destId="{C510CA2F-857B-43A5-BEE7-C7CE5E6CB2B1}" srcOrd="2" destOrd="0" presId="urn:microsoft.com/office/officeart/2005/8/layout/hProcess3"/>
    <dgm:cxn modelId="{BD6FC3C0-7D80-4913-A901-ED1E5EDD9CEA}" type="presParOf" srcId="{8598A270-A6B3-48BC-A694-74DF84A9484F}" destId="{8B5EB03A-239F-47B5-A5DD-60D74111E4A2}" srcOrd="3" destOrd="0" presId="urn:microsoft.com/office/officeart/2005/8/layout/hProcess3"/>
    <dgm:cxn modelId="{A2F60180-8478-48D7-A3E6-CBC6A1688DE8}" type="presParOf" srcId="{8598A270-A6B3-48BC-A694-74DF84A9484F}" destId="{9C214F93-8485-4475-B3B1-66A0DDDF14D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B21CD-0BBD-4B91-B5B9-C36FD8048528}">
      <dsp:nvSpPr>
        <dsp:cNvPr id="0" name=""/>
        <dsp:cNvSpPr/>
      </dsp:nvSpPr>
      <dsp:spPr>
        <a:xfrm>
          <a:off x="0" y="15895"/>
          <a:ext cx="1639018" cy="172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CD210-E8CE-41BC-A410-2B1DFDAF6939}">
      <dsp:nvSpPr>
        <dsp:cNvPr id="0" name=""/>
        <dsp:cNvSpPr/>
      </dsp:nvSpPr>
      <dsp:spPr>
        <a:xfrm>
          <a:off x="132209" y="447895"/>
          <a:ext cx="1342906" cy="8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/>
              <a:cs typeface="Times New Roman"/>
            </a:rPr>
            <a:t>Process</a:t>
          </a:r>
        </a:p>
      </dsp:txBody>
      <dsp:txXfrm>
        <a:off x="132209" y="447895"/>
        <a:ext cx="1342906" cy="86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14F93-8485-4475-B3B1-66A0DDDF14D1}">
      <dsp:nvSpPr>
        <dsp:cNvPr id="0" name=""/>
        <dsp:cNvSpPr/>
      </dsp:nvSpPr>
      <dsp:spPr>
        <a:xfrm>
          <a:off x="0" y="32985"/>
          <a:ext cx="1394603" cy="172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C7E46-1AD5-43D8-A2CB-DF56CC2DA041}">
      <dsp:nvSpPr>
        <dsp:cNvPr id="0" name=""/>
        <dsp:cNvSpPr/>
      </dsp:nvSpPr>
      <dsp:spPr>
        <a:xfrm>
          <a:off x="112494" y="464985"/>
          <a:ext cx="1142648" cy="8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/>
              <a:cs typeface="Times New Roman"/>
            </a:rPr>
            <a:t>Output</a:t>
          </a:r>
        </a:p>
      </dsp:txBody>
      <dsp:txXfrm>
        <a:off x="112494" y="464985"/>
        <a:ext cx="1142648" cy="86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56600"/>
            <a:ext cx="9918336" cy="1858139"/>
          </a:xfrm>
        </p:spPr>
        <p:txBody>
          <a:bodyPr/>
          <a:lstStyle/>
          <a:p>
            <a:r>
              <a:rPr lang="en-US" dirty="0">
                <a:latin typeface="Bookman Old Style"/>
              </a:rPr>
              <a:t>Student Report Card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ookman Old Style"/>
              </a:rPr>
              <a:t>By Team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4F95219-EF2B-4B82-8550-052EC49B9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06"/>
          <a:stretch/>
        </p:blipFill>
        <p:spPr>
          <a:xfrm>
            <a:off x="2260148" y="643467"/>
            <a:ext cx="9288385" cy="5571066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46018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BC6F88A-F44F-498F-B98C-81BAD96A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12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054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D3F6EE9-AA09-4D6C-A944-D225EB3E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58" y="681619"/>
            <a:ext cx="8539776" cy="54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2069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3414E52-CDE2-41CC-9FFC-2F96028F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24" y="643466"/>
            <a:ext cx="66746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6400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E07A5DF-FA84-4713-8362-5AD75093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55C041D8-A61A-4C01-9DE2-C3D9F4350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91159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F523AF4-4B21-4B6D-9487-BD1669F1B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00"/>
          <a:stretch/>
        </p:blipFill>
        <p:spPr>
          <a:xfrm>
            <a:off x="643467" y="643467"/>
            <a:ext cx="10905066" cy="4703084"/>
          </a:xfrm>
          <a:custGeom>
            <a:avLst/>
            <a:gdLst/>
            <a:ahLst/>
            <a:cxnLst/>
            <a:rect l="l" t="t" r="r" b="b"/>
            <a:pathLst>
              <a:path w="10905066" h="4201234">
                <a:moveTo>
                  <a:pt x="0" y="0"/>
                </a:moveTo>
                <a:lnTo>
                  <a:pt x="10905066" y="0"/>
                </a:lnTo>
                <a:lnTo>
                  <a:pt x="10905066" y="4201234"/>
                </a:lnTo>
                <a:lnTo>
                  <a:pt x="10831701" y="4191094"/>
                </a:lnTo>
                <a:lnTo>
                  <a:pt x="10690414" y="4172044"/>
                </a:lnTo>
                <a:lnTo>
                  <a:pt x="10520551" y="4151406"/>
                </a:lnTo>
                <a:lnTo>
                  <a:pt x="10320527" y="4127594"/>
                </a:lnTo>
                <a:lnTo>
                  <a:pt x="10098277" y="4102194"/>
                </a:lnTo>
                <a:lnTo>
                  <a:pt x="9847451" y="4075206"/>
                </a:lnTo>
                <a:lnTo>
                  <a:pt x="9574401" y="4046631"/>
                </a:lnTo>
                <a:lnTo>
                  <a:pt x="9277539" y="4018056"/>
                </a:lnTo>
                <a:lnTo>
                  <a:pt x="8961627" y="3989481"/>
                </a:lnTo>
                <a:lnTo>
                  <a:pt x="8621901" y="3962494"/>
                </a:lnTo>
                <a:lnTo>
                  <a:pt x="8264714" y="3937094"/>
                </a:lnTo>
                <a:lnTo>
                  <a:pt x="7888477" y="3913281"/>
                </a:lnTo>
                <a:lnTo>
                  <a:pt x="7496364" y="3891056"/>
                </a:lnTo>
                <a:lnTo>
                  <a:pt x="7086789" y="3870419"/>
                </a:lnTo>
                <a:lnTo>
                  <a:pt x="6877239" y="3862481"/>
                </a:lnTo>
                <a:lnTo>
                  <a:pt x="6662927" y="3854544"/>
                </a:lnTo>
                <a:lnTo>
                  <a:pt x="6445439" y="3846606"/>
                </a:lnTo>
                <a:lnTo>
                  <a:pt x="6226364" y="3841844"/>
                </a:lnTo>
                <a:lnTo>
                  <a:pt x="6002527" y="3837081"/>
                </a:lnTo>
                <a:lnTo>
                  <a:pt x="5777102" y="3832319"/>
                </a:lnTo>
                <a:lnTo>
                  <a:pt x="5546914" y="3829144"/>
                </a:lnTo>
                <a:lnTo>
                  <a:pt x="5315139" y="3829144"/>
                </a:lnTo>
                <a:lnTo>
                  <a:pt x="5080189" y="3827556"/>
                </a:lnTo>
                <a:lnTo>
                  <a:pt x="4843652" y="3829144"/>
                </a:lnTo>
                <a:lnTo>
                  <a:pt x="4603939" y="3832319"/>
                </a:lnTo>
                <a:lnTo>
                  <a:pt x="4362639" y="3835494"/>
                </a:lnTo>
                <a:lnTo>
                  <a:pt x="4119752" y="3841844"/>
                </a:lnTo>
                <a:lnTo>
                  <a:pt x="3873689" y="3848194"/>
                </a:lnTo>
                <a:lnTo>
                  <a:pt x="3627627" y="3856131"/>
                </a:lnTo>
                <a:lnTo>
                  <a:pt x="3379977" y="3867244"/>
                </a:lnTo>
                <a:lnTo>
                  <a:pt x="3129152" y="3879944"/>
                </a:lnTo>
                <a:lnTo>
                  <a:pt x="2878327" y="3892644"/>
                </a:lnTo>
                <a:lnTo>
                  <a:pt x="2625914" y="3908519"/>
                </a:lnTo>
                <a:lnTo>
                  <a:pt x="2371914" y="3927569"/>
                </a:lnTo>
                <a:lnTo>
                  <a:pt x="2119501" y="3946619"/>
                </a:lnTo>
                <a:lnTo>
                  <a:pt x="1863914" y="3968844"/>
                </a:lnTo>
                <a:lnTo>
                  <a:pt x="1606739" y="3992656"/>
                </a:lnTo>
                <a:lnTo>
                  <a:pt x="1352739" y="4018056"/>
                </a:lnTo>
                <a:lnTo>
                  <a:pt x="1095564" y="4048219"/>
                </a:lnTo>
                <a:lnTo>
                  <a:pt x="839977" y="4079969"/>
                </a:lnTo>
                <a:lnTo>
                  <a:pt x="582801" y="4111719"/>
                </a:lnTo>
                <a:lnTo>
                  <a:pt x="327214" y="4148231"/>
                </a:lnTo>
                <a:lnTo>
                  <a:pt x="71627" y="4186331"/>
                </a:lnTo>
                <a:lnTo>
                  <a:pt x="0" y="4197454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128B2E-5871-4FE1-A4EC-AA3F53CAE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43958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C87886F8-B178-44B8-8C0E-D78A2C7C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189" y="643466"/>
            <a:ext cx="68249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785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2DEA719-079E-4019-8B87-5DABCA70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94" y="643466"/>
            <a:ext cx="688870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4953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07A5DF-FA84-4713-8362-5AD75093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5C041D8-A61A-4C01-9DE2-C3D9F4350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91159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1D6EBF8-A606-4CC5-9DB9-F8E66C16E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339"/>
          <a:stretch/>
        </p:blipFill>
        <p:spPr>
          <a:xfrm>
            <a:off x="643467" y="643467"/>
            <a:ext cx="10905066" cy="4703084"/>
          </a:xfrm>
          <a:custGeom>
            <a:avLst/>
            <a:gdLst/>
            <a:ahLst/>
            <a:cxnLst/>
            <a:rect l="l" t="t" r="r" b="b"/>
            <a:pathLst>
              <a:path w="10905066" h="4201234">
                <a:moveTo>
                  <a:pt x="0" y="0"/>
                </a:moveTo>
                <a:lnTo>
                  <a:pt x="10905066" y="0"/>
                </a:lnTo>
                <a:lnTo>
                  <a:pt x="10905066" y="4201234"/>
                </a:lnTo>
                <a:lnTo>
                  <a:pt x="10831701" y="4191094"/>
                </a:lnTo>
                <a:lnTo>
                  <a:pt x="10690414" y="4172044"/>
                </a:lnTo>
                <a:lnTo>
                  <a:pt x="10520551" y="4151406"/>
                </a:lnTo>
                <a:lnTo>
                  <a:pt x="10320527" y="4127594"/>
                </a:lnTo>
                <a:lnTo>
                  <a:pt x="10098277" y="4102194"/>
                </a:lnTo>
                <a:lnTo>
                  <a:pt x="9847451" y="4075206"/>
                </a:lnTo>
                <a:lnTo>
                  <a:pt x="9574401" y="4046631"/>
                </a:lnTo>
                <a:lnTo>
                  <a:pt x="9277539" y="4018056"/>
                </a:lnTo>
                <a:lnTo>
                  <a:pt x="8961627" y="3989481"/>
                </a:lnTo>
                <a:lnTo>
                  <a:pt x="8621901" y="3962494"/>
                </a:lnTo>
                <a:lnTo>
                  <a:pt x="8264714" y="3937094"/>
                </a:lnTo>
                <a:lnTo>
                  <a:pt x="7888477" y="3913281"/>
                </a:lnTo>
                <a:lnTo>
                  <a:pt x="7496364" y="3891056"/>
                </a:lnTo>
                <a:lnTo>
                  <a:pt x="7086789" y="3870419"/>
                </a:lnTo>
                <a:lnTo>
                  <a:pt x="6877239" y="3862481"/>
                </a:lnTo>
                <a:lnTo>
                  <a:pt x="6662927" y="3854544"/>
                </a:lnTo>
                <a:lnTo>
                  <a:pt x="6445439" y="3846606"/>
                </a:lnTo>
                <a:lnTo>
                  <a:pt x="6226364" y="3841844"/>
                </a:lnTo>
                <a:lnTo>
                  <a:pt x="6002527" y="3837081"/>
                </a:lnTo>
                <a:lnTo>
                  <a:pt x="5777102" y="3832319"/>
                </a:lnTo>
                <a:lnTo>
                  <a:pt x="5546914" y="3829144"/>
                </a:lnTo>
                <a:lnTo>
                  <a:pt x="5315139" y="3829144"/>
                </a:lnTo>
                <a:lnTo>
                  <a:pt x="5080189" y="3827556"/>
                </a:lnTo>
                <a:lnTo>
                  <a:pt x="4843652" y="3829144"/>
                </a:lnTo>
                <a:lnTo>
                  <a:pt x="4603939" y="3832319"/>
                </a:lnTo>
                <a:lnTo>
                  <a:pt x="4362639" y="3835494"/>
                </a:lnTo>
                <a:lnTo>
                  <a:pt x="4119752" y="3841844"/>
                </a:lnTo>
                <a:lnTo>
                  <a:pt x="3873689" y="3848194"/>
                </a:lnTo>
                <a:lnTo>
                  <a:pt x="3627627" y="3856131"/>
                </a:lnTo>
                <a:lnTo>
                  <a:pt x="3379977" y="3867244"/>
                </a:lnTo>
                <a:lnTo>
                  <a:pt x="3129152" y="3879944"/>
                </a:lnTo>
                <a:lnTo>
                  <a:pt x="2878327" y="3892644"/>
                </a:lnTo>
                <a:lnTo>
                  <a:pt x="2625914" y="3908519"/>
                </a:lnTo>
                <a:lnTo>
                  <a:pt x="2371914" y="3927569"/>
                </a:lnTo>
                <a:lnTo>
                  <a:pt x="2119501" y="3946619"/>
                </a:lnTo>
                <a:lnTo>
                  <a:pt x="1863914" y="3968844"/>
                </a:lnTo>
                <a:lnTo>
                  <a:pt x="1606739" y="3992656"/>
                </a:lnTo>
                <a:lnTo>
                  <a:pt x="1352739" y="4018056"/>
                </a:lnTo>
                <a:lnTo>
                  <a:pt x="1095564" y="4048219"/>
                </a:lnTo>
                <a:lnTo>
                  <a:pt x="839977" y="4079969"/>
                </a:lnTo>
                <a:lnTo>
                  <a:pt x="582801" y="4111719"/>
                </a:lnTo>
                <a:lnTo>
                  <a:pt x="327214" y="4148231"/>
                </a:lnTo>
                <a:lnTo>
                  <a:pt x="71627" y="4186331"/>
                </a:lnTo>
                <a:lnTo>
                  <a:pt x="0" y="4197454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128B2E-5871-4FE1-A4EC-AA3F53CAE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4689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84DB182-D518-49D9-98D1-5571A9902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18"/>
          <a:stretch/>
        </p:blipFill>
        <p:spPr>
          <a:xfrm>
            <a:off x="2260148" y="643467"/>
            <a:ext cx="9288385" cy="5571066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1845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CD6DF-E40F-4D39-BA46-5D099AC4C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B525E16-32D7-4E4A-B375-65FE19D2A1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43466" y="1486536"/>
            <a:ext cx="10905067" cy="239911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48A24A-E17D-464F-99FB-EF7B8EC07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DDA28-7B69-422D-9888-25C7BC97B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4773" y="4915968"/>
            <a:ext cx="3039999" cy="440926"/>
          </a:xfrm>
          <a:custGeom>
            <a:avLst/>
            <a:gdLst>
              <a:gd name="connsiteX0" fmla="*/ 0 w 3039999"/>
              <a:gd name="connsiteY0" fmla="*/ 155844 h 440926"/>
              <a:gd name="connsiteX1" fmla="*/ 6524 w 3039999"/>
              <a:gd name="connsiteY1" fmla="*/ 156086 h 440926"/>
              <a:gd name="connsiteX2" fmla="*/ 98577 w 3039999"/>
              <a:gd name="connsiteY2" fmla="*/ 159586 h 440926"/>
              <a:gd name="connsiteX3" fmla="*/ 191951 w 3039999"/>
              <a:gd name="connsiteY3" fmla="*/ 162919 h 440926"/>
              <a:gd name="connsiteX4" fmla="*/ 285984 w 3039999"/>
              <a:gd name="connsiteY4" fmla="*/ 165003 h 440926"/>
              <a:gd name="connsiteX5" fmla="*/ 381667 w 3039999"/>
              <a:gd name="connsiteY5" fmla="*/ 167003 h 440926"/>
              <a:gd name="connsiteX6" fmla="*/ 478999 w 3039999"/>
              <a:gd name="connsiteY6" fmla="*/ 169086 h 440926"/>
              <a:gd name="connsiteX7" fmla="*/ 577652 w 3039999"/>
              <a:gd name="connsiteY7" fmla="*/ 170503 h 440926"/>
              <a:gd name="connsiteX8" fmla="*/ 677293 w 3039999"/>
              <a:gd name="connsiteY8" fmla="*/ 170503 h 440926"/>
              <a:gd name="connsiteX9" fmla="*/ 778255 w 3039999"/>
              <a:gd name="connsiteY9" fmla="*/ 171086 h 440926"/>
              <a:gd name="connsiteX10" fmla="*/ 880207 w 3039999"/>
              <a:gd name="connsiteY10" fmla="*/ 170503 h 440926"/>
              <a:gd name="connsiteX11" fmla="*/ 983149 w 3039999"/>
              <a:gd name="connsiteY11" fmla="*/ 169086 h 440926"/>
              <a:gd name="connsiteX12" fmla="*/ 1086420 w 3039999"/>
              <a:gd name="connsiteY12" fmla="*/ 167753 h 440926"/>
              <a:gd name="connsiteX13" fmla="*/ 1191011 w 3039999"/>
              <a:gd name="connsiteY13" fmla="*/ 165003 h 440926"/>
              <a:gd name="connsiteX14" fmla="*/ 1296922 w 3039999"/>
              <a:gd name="connsiteY14" fmla="*/ 162336 h 440926"/>
              <a:gd name="connsiteX15" fmla="*/ 1402173 w 3039999"/>
              <a:gd name="connsiteY15" fmla="*/ 158836 h 440926"/>
              <a:gd name="connsiteX16" fmla="*/ 1508744 w 3039999"/>
              <a:gd name="connsiteY16" fmla="*/ 154169 h 440926"/>
              <a:gd name="connsiteX17" fmla="*/ 1616635 w 3039999"/>
              <a:gd name="connsiteY17" fmla="*/ 148669 h 440926"/>
              <a:gd name="connsiteX18" fmla="*/ 1724525 w 3039999"/>
              <a:gd name="connsiteY18" fmla="*/ 143252 h 440926"/>
              <a:gd name="connsiteX19" fmla="*/ 1832416 w 3039999"/>
              <a:gd name="connsiteY19" fmla="*/ 136335 h 440926"/>
              <a:gd name="connsiteX20" fmla="*/ 1942286 w 3039999"/>
              <a:gd name="connsiteY20" fmla="*/ 128169 h 440926"/>
              <a:gd name="connsiteX21" fmla="*/ 2050177 w 3039999"/>
              <a:gd name="connsiteY21" fmla="*/ 120002 h 440926"/>
              <a:gd name="connsiteX22" fmla="*/ 2160047 w 3039999"/>
              <a:gd name="connsiteY22" fmla="*/ 110419 h 440926"/>
              <a:gd name="connsiteX23" fmla="*/ 2270907 w 3039999"/>
              <a:gd name="connsiteY23" fmla="*/ 100168 h 440926"/>
              <a:gd name="connsiteX24" fmla="*/ 2379788 w 3039999"/>
              <a:gd name="connsiteY24" fmla="*/ 89251 h 440926"/>
              <a:gd name="connsiteX25" fmla="*/ 2489988 w 3039999"/>
              <a:gd name="connsiteY25" fmla="*/ 76418 h 440926"/>
              <a:gd name="connsiteX26" fmla="*/ 2600188 w 3039999"/>
              <a:gd name="connsiteY26" fmla="*/ 62751 h 440926"/>
              <a:gd name="connsiteX27" fmla="*/ 2710388 w 3039999"/>
              <a:gd name="connsiteY27" fmla="*/ 49168 h 440926"/>
              <a:gd name="connsiteX28" fmla="*/ 2820258 w 3039999"/>
              <a:gd name="connsiteY28" fmla="*/ 33334 h 440926"/>
              <a:gd name="connsiteX29" fmla="*/ 2930129 w 3039999"/>
              <a:gd name="connsiteY29" fmla="*/ 17000 h 440926"/>
              <a:gd name="connsiteX30" fmla="*/ 3039999 w 3039999"/>
              <a:gd name="connsiteY30" fmla="*/ 0 h 440926"/>
              <a:gd name="connsiteX31" fmla="*/ 3026141 w 3039999"/>
              <a:gd name="connsiteY31" fmla="*/ 440924 h 440926"/>
              <a:gd name="connsiteX32" fmla="*/ 2677942 w 3039999"/>
              <a:gd name="connsiteY32" fmla="*/ 435925 h 440926"/>
              <a:gd name="connsiteX33" fmla="*/ 2643381 w 3039999"/>
              <a:gd name="connsiteY33" fmla="*/ 434739 h 440926"/>
              <a:gd name="connsiteX34" fmla="*/ 2673098 w 3039999"/>
              <a:gd name="connsiteY34" fmla="*/ 197552 h 440926"/>
              <a:gd name="connsiteX35" fmla="*/ 2600644 w 3039999"/>
              <a:gd name="connsiteY35" fmla="*/ 199684 h 440926"/>
              <a:gd name="connsiteX36" fmla="*/ 2342303 w 3039999"/>
              <a:gd name="connsiteY36" fmla="*/ 205715 h 440926"/>
              <a:gd name="connsiteX37" fmla="*/ 2084160 w 3039999"/>
              <a:gd name="connsiteY37" fmla="*/ 210171 h 440926"/>
              <a:gd name="connsiteX38" fmla="*/ 1825032 w 3039999"/>
              <a:gd name="connsiteY38" fmla="*/ 209703 h 440926"/>
              <a:gd name="connsiteX39" fmla="*/ 1567480 w 3039999"/>
              <a:gd name="connsiteY39" fmla="*/ 209433 h 440926"/>
              <a:gd name="connsiteX40" fmla="*/ 1308551 w 3039999"/>
              <a:gd name="connsiteY40" fmla="*/ 207391 h 440926"/>
              <a:gd name="connsiteX41" fmla="*/ 1053363 w 3039999"/>
              <a:gd name="connsiteY41" fmla="*/ 201018 h 440926"/>
              <a:gd name="connsiteX42" fmla="*/ 795223 w 3039999"/>
              <a:gd name="connsiteY42" fmla="*/ 192674 h 440926"/>
              <a:gd name="connsiteX43" fmla="*/ 538856 w 3039999"/>
              <a:gd name="connsiteY43" fmla="*/ 182954 h 440926"/>
              <a:gd name="connsiteX44" fmla="*/ 286033 w 3039999"/>
              <a:gd name="connsiteY44" fmla="*/ 170477 h 440926"/>
              <a:gd name="connsiteX45" fmla="*/ 31635 w 3039999"/>
              <a:gd name="connsiteY45" fmla="*/ 157803 h 4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039999" h="440926">
                <a:moveTo>
                  <a:pt x="0" y="155844"/>
                </a:moveTo>
                <a:lnTo>
                  <a:pt x="6524" y="156086"/>
                </a:lnTo>
                <a:lnTo>
                  <a:pt x="98577" y="159586"/>
                </a:lnTo>
                <a:lnTo>
                  <a:pt x="191951" y="162919"/>
                </a:lnTo>
                <a:lnTo>
                  <a:pt x="285984" y="165003"/>
                </a:lnTo>
                <a:lnTo>
                  <a:pt x="381667" y="167003"/>
                </a:lnTo>
                <a:lnTo>
                  <a:pt x="478999" y="169086"/>
                </a:lnTo>
                <a:lnTo>
                  <a:pt x="577652" y="170503"/>
                </a:lnTo>
                <a:lnTo>
                  <a:pt x="677293" y="170503"/>
                </a:lnTo>
                <a:lnTo>
                  <a:pt x="778255" y="171086"/>
                </a:lnTo>
                <a:lnTo>
                  <a:pt x="880207" y="170503"/>
                </a:lnTo>
                <a:lnTo>
                  <a:pt x="983149" y="169086"/>
                </a:lnTo>
                <a:lnTo>
                  <a:pt x="1086420" y="167753"/>
                </a:lnTo>
                <a:lnTo>
                  <a:pt x="1191011" y="165003"/>
                </a:lnTo>
                <a:lnTo>
                  <a:pt x="1296922" y="162336"/>
                </a:lnTo>
                <a:lnTo>
                  <a:pt x="1402173" y="158836"/>
                </a:lnTo>
                <a:lnTo>
                  <a:pt x="1508744" y="154169"/>
                </a:lnTo>
                <a:lnTo>
                  <a:pt x="1616635" y="148669"/>
                </a:lnTo>
                <a:lnTo>
                  <a:pt x="1724525" y="143252"/>
                </a:lnTo>
                <a:lnTo>
                  <a:pt x="1832416" y="136335"/>
                </a:lnTo>
                <a:lnTo>
                  <a:pt x="1942286" y="128169"/>
                </a:lnTo>
                <a:lnTo>
                  <a:pt x="2050177" y="120002"/>
                </a:lnTo>
                <a:lnTo>
                  <a:pt x="2160047" y="110419"/>
                </a:lnTo>
                <a:lnTo>
                  <a:pt x="2270907" y="100168"/>
                </a:lnTo>
                <a:lnTo>
                  <a:pt x="2379788" y="89251"/>
                </a:lnTo>
                <a:lnTo>
                  <a:pt x="2489988" y="76418"/>
                </a:lnTo>
                <a:lnTo>
                  <a:pt x="2600188" y="62751"/>
                </a:lnTo>
                <a:lnTo>
                  <a:pt x="2710388" y="49168"/>
                </a:lnTo>
                <a:lnTo>
                  <a:pt x="2820258" y="33334"/>
                </a:lnTo>
                <a:lnTo>
                  <a:pt x="2930129" y="17000"/>
                </a:lnTo>
                <a:lnTo>
                  <a:pt x="3039999" y="0"/>
                </a:lnTo>
                <a:cubicBezTo>
                  <a:pt x="3029771" y="277755"/>
                  <a:pt x="3036370" y="163169"/>
                  <a:pt x="3026141" y="440924"/>
                </a:cubicBezTo>
                <a:cubicBezTo>
                  <a:pt x="2925757" y="440997"/>
                  <a:pt x="2808081" y="439255"/>
                  <a:pt x="2677942" y="435925"/>
                </a:cubicBezTo>
                <a:lnTo>
                  <a:pt x="2643381" y="434739"/>
                </a:lnTo>
                <a:lnTo>
                  <a:pt x="2673098" y="197552"/>
                </a:lnTo>
                <a:lnTo>
                  <a:pt x="2600644" y="199684"/>
                </a:lnTo>
                <a:lnTo>
                  <a:pt x="2342303" y="205715"/>
                </a:lnTo>
                <a:lnTo>
                  <a:pt x="2084160" y="210171"/>
                </a:lnTo>
                <a:lnTo>
                  <a:pt x="1825032" y="209703"/>
                </a:lnTo>
                <a:lnTo>
                  <a:pt x="1567480" y="209433"/>
                </a:lnTo>
                <a:lnTo>
                  <a:pt x="1308551" y="207391"/>
                </a:lnTo>
                <a:lnTo>
                  <a:pt x="1053363" y="201018"/>
                </a:lnTo>
                <a:lnTo>
                  <a:pt x="795223" y="192674"/>
                </a:lnTo>
                <a:lnTo>
                  <a:pt x="538856" y="182954"/>
                </a:lnTo>
                <a:lnTo>
                  <a:pt x="286033" y="170477"/>
                </a:lnTo>
                <a:lnTo>
                  <a:pt x="31635" y="15780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3054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07B-0963-4799-962E-D7B1F517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43" y="779834"/>
            <a:ext cx="5587477" cy="5389333"/>
          </a:xfrm>
        </p:spPr>
        <p:txBody>
          <a:bodyPr/>
          <a:lstStyle/>
          <a:p>
            <a:r>
              <a:rPr lang="en-US" dirty="0">
                <a:latin typeface="Bookman Old Style"/>
                <a:ea typeface="+mj-lt"/>
                <a:cs typeface="+mj-lt"/>
              </a:rPr>
              <a:t>Submitted To</a:t>
            </a:r>
            <a:br>
              <a:rPr lang="en-US" dirty="0">
                <a:latin typeface="Times New Roman"/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2800">
                <a:latin typeface="Times New Roman"/>
                <a:ea typeface="+mj-lt"/>
                <a:cs typeface="+mj-lt"/>
              </a:rPr>
              <a:t>Professor Mohammed Shamsul Alam</a:t>
            </a:r>
            <a:br>
              <a:rPr lang="en-US" sz="2800" dirty="0">
                <a:latin typeface="Times New Roman"/>
                <a:ea typeface="+mj-lt"/>
                <a:cs typeface="+mj-lt"/>
              </a:rPr>
            </a:br>
            <a:r>
              <a:rPr lang="en-US" sz="2800">
                <a:latin typeface="Times New Roman"/>
                <a:ea typeface="+mj-lt"/>
                <a:cs typeface="+mj-lt"/>
              </a:rPr>
              <a:t>Dept. of CSE, IIUC   </a:t>
            </a:r>
            <a:endParaRPr lang="en-US" sz="280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4EF5-3086-4F65-88D5-16FA9B59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0050" y="1771872"/>
            <a:ext cx="4418903" cy="4339785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accent5">
                  <a:lumMod val="50000"/>
                </a:schemeClr>
              </a:solidFill>
              <a:latin typeface="Bookman Old Style"/>
              <a:ea typeface="+mn-lt"/>
              <a:cs typeface="+mn-lt"/>
            </a:endParaRPr>
          </a:p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Bookman Old Style"/>
                <a:ea typeface="+mn-lt"/>
                <a:cs typeface="+mn-lt"/>
              </a:rPr>
              <a:t>Submitted By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Tehsim Fariha (C193207)</a:t>
            </a:r>
          </a:p>
          <a:p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Sadiya Afrin Priya (C193228)</a:t>
            </a:r>
          </a:p>
          <a:p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Qareena Huq (C193246)</a:t>
            </a:r>
          </a:p>
          <a:p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Nafija Tabassum Nirjana  (C191219)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2353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A21D8A-FD8B-44BA-AC0D-DCE685B7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55" y="1284394"/>
            <a:ext cx="9451458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1246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31F48B5-58E2-401E-8E67-DB699F39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783" y="643466"/>
            <a:ext cx="6459084" cy="463653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53D6D50-DB31-47CB-A441-4C02030D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43" y="5194380"/>
            <a:ext cx="6466934" cy="10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265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4A9E6-C65D-4FC4-B436-EE00C77D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>
                <a:latin typeface="Bookman Old Style"/>
              </a:rPr>
              <a:t>Future Scope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FD22-1597-4342-8C65-C33F9489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Student Improvement Subject List</a:t>
            </a:r>
          </a:p>
          <a:p>
            <a:r>
              <a:rPr lang="en-US" sz="2400">
                <a:latin typeface="Times New Roman"/>
                <a:cs typeface="Times New Roman"/>
              </a:rPr>
              <a:t>Student Payment History</a:t>
            </a:r>
          </a:p>
          <a:p>
            <a:r>
              <a:rPr lang="en-US" sz="2400">
                <a:latin typeface="Times New Roman"/>
                <a:cs typeface="Times New Roman"/>
              </a:rPr>
              <a:t>Web base Student Report Card System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55124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6BEAE3-51D9-49C2-9B85-D82D61C9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>
                <a:solidFill>
                  <a:schemeClr val="tx1"/>
                </a:solidFill>
                <a:latin typeface="Bookman Old Style"/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2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874F-DE58-480F-B40B-8C98DB94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Bookman Old Style"/>
                <a:cs typeface="Times New Roman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1036-6BF1-47EA-9C7B-0D0DE575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920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Times New Roman"/>
                <a:ea typeface="+mn-lt"/>
                <a:cs typeface="+mn-lt"/>
              </a:rPr>
              <a:t>Making report card manually for all of the student in educational institution, it's hard. So, solving this problem, it’s better to achieve this work using computer system. </a:t>
            </a: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System will provide print facility by which, it will enable them to display the marks of each student on paper by just one click.</a:t>
            </a: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Time saving</a:t>
            </a: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Reduce Physical work load</a:t>
            </a:r>
          </a:p>
          <a:p>
            <a:pPr marL="0" indent="0">
              <a:buNone/>
            </a:pPr>
            <a:endParaRPr lang="en-US" sz="2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0" indent="0" algn="r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814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F42D-4A25-426F-991D-4C80D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/>
              </a:rPr>
              <a:t> </a:t>
            </a:r>
            <a:r>
              <a:rPr lang="en-US" sz="4400" b="1" dirty="0">
                <a:latin typeface="Bookman Old Style"/>
              </a:rPr>
              <a:t>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A2EA-D84C-48BA-A444-F2EE5604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User Friendly</a:t>
            </a:r>
            <a:endParaRPr lang="en-US" dirty="0"/>
          </a:p>
          <a:p>
            <a:r>
              <a:rPr lang="en-US" sz="2800" dirty="0">
                <a:latin typeface="Times New Roman"/>
                <a:cs typeface="Times New Roman"/>
              </a:rPr>
              <a:t>Every Function works smoothly</a:t>
            </a:r>
          </a:p>
          <a:p>
            <a:r>
              <a:rPr lang="en-US" sz="2800" dirty="0">
                <a:latin typeface="Times New Roman"/>
                <a:cs typeface="Times New Roman"/>
              </a:rPr>
              <a:t>Handle Multiple Students Result sheets at the same Time.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6041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0453-BA0B-48DE-ADDA-31CA246F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  <a:ea typeface="+mj-lt"/>
                <a:cs typeface="+mj-lt"/>
              </a:rPr>
              <a:t>Development Tools</a:t>
            </a:r>
            <a:endParaRPr lang="en-US" sz="4400" b="1" dirty="0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4D1B-2DD6-4C7A-8639-C0424EFD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C++ as Programming Language</a:t>
            </a:r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For storing data permanently we have used file</a:t>
            </a: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2F61B-ED29-4C33-8B53-BD188857B647}"/>
              </a:ext>
            </a:extLst>
          </p:cNvPr>
          <p:cNvSpPr txBox="1"/>
          <p:nvPr/>
        </p:nvSpPr>
        <p:spPr>
          <a:xfrm rot="-10800000" flipV="1">
            <a:off x="4724400" y="4326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288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C42E-0780-4758-9B3C-5DAAC172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</a:rPr>
              <a:t>Block Diagram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A6FB79-DD9B-4432-9A77-8DC9261BA2C6}"/>
              </a:ext>
            </a:extLst>
          </p:cNvPr>
          <p:cNvSpPr/>
          <p:nvPr/>
        </p:nvSpPr>
        <p:spPr>
          <a:xfrm>
            <a:off x="1052423" y="3359991"/>
            <a:ext cx="1725281" cy="1768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/>
              </a:rPr>
              <a:t>Menu</a:t>
            </a:r>
          </a:p>
        </p:txBody>
      </p:sp>
      <p:graphicFrame>
        <p:nvGraphicFramePr>
          <p:cNvPr id="29" name="Diagram 29">
            <a:extLst>
              <a:ext uri="{FF2B5EF4-FFF2-40B4-BE49-F238E27FC236}">
                <a16:creationId xmlns:a16="http://schemas.microsoft.com/office/drawing/2014/main" id="{953B76AD-7048-4A68-ACED-2C58672C5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011964"/>
              </p:ext>
            </p:extLst>
          </p:nvPr>
        </p:nvGraphicFramePr>
        <p:xfrm>
          <a:off x="2904226" y="3368616"/>
          <a:ext cx="1639018" cy="17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6" name="Graphic 116" descr="Monitor with solid fill">
            <a:extLst>
              <a:ext uri="{FF2B5EF4-FFF2-40B4-BE49-F238E27FC236}">
                <a16:creationId xmlns:a16="http://schemas.microsoft.com/office/drawing/2014/main" id="{59ED0EC8-5A94-4688-99EE-85E29C0D5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8198" y="3431875"/>
            <a:ext cx="1431984" cy="1618889"/>
          </a:xfrm>
          <a:prstGeom prst="rect">
            <a:avLst/>
          </a:prstGeom>
        </p:spPr>
      </p:pic>
      <p:graphicFrame>
        <p:nvGraphicFramePr>
          <p:cNvPr id="117" name="Diagram 117">
            <a:extLst>
              <a:ext uri="{FF2B5EF4-FFF2-40B4-BE49-F238E27FC236}">
                <a16:creationId xmlns:a16="http://schemas.microsoft.com/office/drawing/2014/main" id="{E76F085B-96F4-47AE-89A9-CF25C4CC2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580050"/>
              </p:ext>
            </p:extLst>
          </p:nvPr>
        </p:nvGraphicFramePr>
        <p:xfrm>
          <a:off x="7907546" y="3334435"/>
          <a:ext cx="1394603" cy="179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C8AFE38-B627-4996-947B-8C39DB06C52B}"/>
              </a:ext>
            </a:extLst>
          </p:cNvPr>
          <p:cNvSpPr/>
          <p:nvPr/>
        </p:nvSpPr>
        <p:spPr>
          <a:xfrm>
            <a:off x="4645865" y="2597091"/>
            <a:ext cx="2774827" cy="345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ookman Old Style"/>
              </a:rPr>
              <a:t>*Create Student Record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Bookman Old Style"/>
              </a:rPr>
              <a:t>*Display Menu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Bookman Old Style"/>
              </a:rPr>
              <a:t>*Search Menu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Bookman Old Style"/>
              </a:rPr>
              <a:t>*Modify Menu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Bookman Old Style"/>
              </a:rPr>
              <a:t>*Delete Individual Menu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Bookman Old Style"/>
              </a:rPr>
              <a:t>*Delete Single Menu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113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EA120-04DA-482C-B3BB-0513448F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055" y="2040402"/>
            <a:ext cx="1887053" cy="19448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F50B040-82B9-4B86-85B5-8D28E1BD3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016" y="552348"/>
            <a:ext cx="8883721" cy="57645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64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38E0E-A704-4EC5-8B3B-A5585ADA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  </a:t>
            </a:r>
            <a:r>
              <a:rPr lang="en-US" sz="4400" b="1" dirty="0">
                <a:latin typeface="Bookman Old Style"/>
              </a:rPr>
              <a:t>Output</a:t>
            </a:r>
            <a:r>
              <a:rPr lang="en-US" sz="4800" b="1" dirty="0">
                <a:latin typeface="Bookman Old Style"/>
              </a:rPr>
              <a:t> </a:t>
            </a:r>
            <a:r>
              <a:rPr lang="en-US" sz="4000" b="1" dirty="0">
                <a:latin typeface="Bookman Old Style"/>
              </a:rPr>
              <a:t> </a:t>
            </a:r>
            <a:endParaRPr lang="en-US" sz="4400" b="1" dirty="0">
              <a:latin typeface="Bookman Old Style"/>
              <a:cs typeface="Times New Roman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1CAF3BEA-4D5B-4745-BEFC-07A97B47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1954095"/>
            <a:ext cx="10190670" cy="49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48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20BC75A-6EC6-4810-9912-794B02605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23"/>
          <a:stretch/>
        </p:blipFill>
        <p:spPr>
          <a:xfrm>
            <a:off x="2260148" y="643467"/>
            <a:ext cx="9288385" cy="5571066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573057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 Boardroom</vt:lpstr>
      <vt:lpstr>Student Report Card System</vt:lpstr>
      <vt:lpstr>Submitted To  Professor Mohammed Shamsul Alam Dept. of CSE, IIUC    </vt:lpstr>
      <vt:lpstr>Introduction</vt:lpstr>
      <vt:lpstr> Features</vt:lpstr>
      <vt:lpstr>Development Tools</vt:lpstr>
      <vt:lpstr>Block Diagram</vt:lpstr>
      <vt:lpstr>Flow Chart</vt:lpstr>
      <vt:lpstr>   Output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580</cp:revision>
  <dcterms:created xsi:type="dcterms:W3CDTF">2021-06-24T19:14:36Z</dcterms:created>
  <dcterms:modified xsi:type="dcterms:W3CDTF">2021-06-28T09:32:51Z</dcterms:modified>
</cp:coreProperties>
</file>