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2"/>
    <p:sldId id="257" r:id="rId3"/>
    <p:sldId id="258" r:id="rId4"/>
    <p:sldId id="286" r:id="rId5"/>
    <p:sldId id="259" r:id="rId6"/>
    <p:sldId id="260" r:id="rId7"/>
    <p:sldId id="288" r:id="rId8"/>
    <p:sldId id="278" r:id="rId9"/>
    <p:sldId id="261" r:id="rId10"/>
    <p:sldId id="262" r:id="rId11"/>
    <p:sldId id="263" r:id="rId12"/>
    <p:sldId id="280" r:id="rId13"/>
    <p:sldId id="264" r:id="rId14"/>
    <p:sldId id="265" r:id="rId15"/>
    <p:sldId id="281" r:id="rId16"/>
    <p:sldId id="266" r:id="rId17"/>
    <p:sldId id="282" r:id="rId18"/>
    <p:sldId id="287" r:id="rId19"/>
    <p:sldId id="283" r:id="rId20"/>
    <p:sldId id="284" r:id="rId21"/>
    <p:sldId id="276" r:id="rId22"/>
    <p:sldId id="285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D0DA5-D742-44B8-BFE9-C165E72EE9AB}" v="449" dt="2021-06-26T08:26:48.072"/>
    <p1510:client id="{6549E4B4-182F-45F5-A788-3DF6362215F8}" v="332" dt="2021-06-25T17:36:27.844"/>
    <p1510:client id="{81EA9CEA-59F3-4279-B74E-8333BA6E3C44}" v="1" dt="2021-06-28T09:32:36.772"/>
    <p1510:client id="{B4A3BAA8-7086-4AF0-ACF3-E6F39507DA37}" v="445" dt="2021-06-25T18:37:12.989"/>
    <p1510:client id="{C4550BA6-3770-4CC8-B905-1BF00F4484C3}" v="272" dt="2021-06-26T18:23:32.231"/>
    <p1510:client id="{EBA5AD73-7867-4082-AD83-B3A0B4B796A7}" v="203" dt="2021-06-24T19:24:21.304"/>
    <p1510:client id="{F10EE3AF-C620-4975-A3CC-76763F3F1206}" v="45" dt="2021-06-27T04:50:52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C6777-3817-4841-A846-F7EC11F9B59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A669E8-9D66-4E73-BEC9-144FA3D25079}">
      <dgm:prSet/>
      <dgm:spPr/>
      <dgm:t>
        <a:bodyPr/>
        <a:lstStyle/>
        <a:p>
          <a:r>
            <a:rPr lang="en-US" dirty="0"/>
            <a:t>To provide solution for user to organize and manage their task.</a:t>
          </a:r>
        </a:p>
      </dgm:t>
    </dgm:pt>
    <dgm:pt modelId="{675BBA8F-9C45-4CF4-8199-7652EA6CA098}" type="parTrans" cxnId="{916F9377-C715-4A63-9A69-E49D6E797E72}">
      <dgm:prSet/>
      <dgm:spPr/>
      <dgm:t>
        <a:bodyPr/>
        <a:lstStyle/>
        <a:p>
          <a:endParaRPr lang="en-US"/>
        </a:p>
      </dgm:t>
    </dgm:pt>
    <dgm:pt modelId="{8E321B95-4E39-4BBE-A415-62B43003E3F0}" type="sibTrans" cxnId="{916F9377-C715-4A63-9A69-E49D6E797E72}">
      <dgm:prSet/>
      <dgm:spPr/>
      <dgm:t>
        <a:bodyPr/>
        <a:lstStyle/>
        <a:p>
          <a:endParaRPr lang="en-US"/>
        </a:p>
      </dgm:t>
    </dgm:pt>
    <dgm:pt modelId="{8F4F4FE1-D4E4-42AE-986C-456AF53FBC98}">
      <dgm:prSet/>
      <dgm:spPr/>
      <dgm:t>
        <a:bodyPr/>
        <a:lstStyle/>
        <a:p>
          <a:r>
            <a:rPr lang="en-US" dirty="0"/>
            <a:t>Simple and Easy for all user</a:t>
          </a:r>
        </a:p>
      </dgm:t>
    </dgm:pt>
    <dgm:pt modelId="{9B680ECC-AE3B-4A2A-BE6D-47DB2227083A}" type="parTrans" cxnId="{0F7D25B5-ADE4-4785-9112-8F12FAE8C685}">
      <dgm:prSet/>
      <dgm:spPr/>
      <dgm:t>
        <a:bodyPr/>
        <a:lstStyle/>
        <a:p>
          <a:endParaRPr lang="en-US"/>
        </a:p>
      </dgm:t>
    </dgm:pt>
    <dgm:pt modelId="{13C1B889-FACD-4C86-A0BE-B0F4C356D4D5}" type="sibTrans" cxnId="{0F7D25B5-ADE4-4785-9112-8F12FAE8C685}">
      <dgm:prSet/>
      <dgm:spPr/>
      <dgm:t>
        <a:bodyPr/>
        <a:lstStyle/>
        <a:p>
          <a:endParaRPr lang="en-US"/>
        </a:p>
      </dgm:t>
    </dgm:pt>
    <dgm:pt modelId="{D94B51AF-3F15-4D98-B5D1-3CE124E98D13}">
      <dgm:prSet/>
      <dgm:spPr/>
      <dgm:t>
        <a:bodyPr/>
        <a:lstStyle/>
        <a:p>
          <a:r>
            <a:rPr lang="en-US" dirty="0"/>
            <a:t>Easy to maintain</a:t>
          </a:r>
        </a:p>
      </dgm:t>
    </dgm:pt>
    <dgm:pt modelId="{6D0D13B9-C564-4943-A23D-6F7863E4ABF2}" type="parTrans" cxnId="{D6931D9F-F122-415A-9F7E-B35E63F1F2A2}">
      <dgm:prSet/>
      <dgm:spPr/>
      <dgm:t>
        <a:bodyPr/>
        <a:lstStyle/>
        <a:p>
          <a:endParaRPr lang="en-US"/>
        </a:p>
      </dgm:t>
    </dgm:pt>
    <dgm:pt modelId="{B3E4D289-ED7F-4887-BA68-B55E065405D1}" type="sibTrans" cxnId="{D6931D9F-F122-415A-9F7E-B35E63F1F2A2}">
      <dgm:prSet/>
      <dgm:spPr/>
      <dgm:t>
        <a:bodyPr/>
        <a:lstStyle/>
        <a:p>
          <a:endParaRPr lang="en-US"/>
        </a:p>
      </dgm:t>
    </dgm:pt>
    <dgm:pt modelId="{EAC7E849-8C5D-4606-9E5D-81162C8E978C}">
      <dgm:prSet/>
      <dgm:spPr/>
      <dgm:t>
        <a:bodyPr/>
        <a:lstStyle/>
        <a:p>
          <a:r>
            <a:rPr lang="en-US"/>
            <a:t>It </a:t>
          </a:r>
          <a:r>
            <a:rPr lang="en-US" dirty="0"/>
            <a:t>is very user friendly. </a:t>
          </a:r>
        </a:p>
      </dgm:t>
    </dgm:pt>
    <dgm:pt modelId="{1664358B-E625-4AE9-9478-A83238B5D0C2}" type="parTrans" cxnId="{D3956AF1-80EC-4B45-B234-BAA8F542BEC7}">
      <dgm:prSet/>
      <dgm:spPr/>
      <dgm:t>
        <a:bodyPr/>
        <a:lstStyle/>
        <a:p>
          <a:endParaRPr lang="en-SG"/>
        </a:p>
      </dgm:t>
    </dgm:pt>
    <dgm:pt modelId="{F91B476D-293D-492E-8708-C7D9F68F4D8B}" type="sibTrans" cxnId="{D3956AF1-80EC-4B45-B234-BAA8F542BEC7}">
      <dgm:prSet/>
      <dgm:spPr/>
      <dgm:t>
        <a:bodyPr/>
        <a:lstStyle/>
        <a:p>
          <a:endParaRPr lang="en-SG"/>
        </a:p>
      </dgm:t>
    </dgm:pt>
    <dgm:pt modelId="{C3D4A8F5-DBF4-4968-B77A-8D8574B29E7D}" type="pres">
      <dgm:prSet presAssocID="{158C6777-3817-4841-A846-F7EC11F9B591}" presName="linear" presStyleCnt="0">
        <dgm:presLayoutVars>
          <dgm:animLvl val="lvl"/>
          <dgm:resizeHandles val="exact"/>
        </dgm:presLayoutVars>
      </dgm:prSet>
      <dgm:spPr/>
    </dgm:pt>
    <dgm:pt modelId="{B6FADE91-E7A9-4821-BCC5-C1F2D764291F}" type="pres">
      <dgm:prSet presAssocID="{8AA669E8-9D66-4E73-BEC9-144FA3D250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0ACFCA-020F-4ABE-A97C-1B80F45F1106}" type="pres">
      <dgm:prSet presAssocID="{8E321B95-4E39-4BBE-A415-62B43003E3F0}" presName="spacer" presStyleCnt="0"/>
      <dgm:spPr/>
    </dgm:pt>
    <dgm:pt modelId="{8EFC5700-10AF-49E9-A575-295C317D6C68}" type="pres">
      <dgm:prSet presAssocID="{EAC7E849-8C5D-4606-9E5D-81162C8E97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6CDE74-575E-4685-AE12-F91C320E0520}" type="pres">
      <dgm:prSet presAssocID="{F91B476D-293D-492E-8708-C7D9F68F4D8B}" presName="spacer" presStyleCnt="0"/>
      <dgm:spPr/>
    </dgm:pt>
    <dgm:pt modelId="{1AD78745-CE97-44C0-8B49-F11EA0A21DA8}" type="pres">
      <dgm:prSet presAssocID="{8F4F4FE1-D4E4-42AE-986C-456AF53FBC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1C796D7-A38D-4A87-B16B-F921AE4FA7FC}" type="pres">
      <dgm:prSet presAssocID="{13C1B889-FACD-4C86-A0BE-B0F4C356D4D5}" presName="spacer" presStyleCnt="0"/>
      <dgm:spPr/>
    </dgm:pt>
    <dgm:pt modelId="{C6D89EE2-D2E4-48A0-B21F-0F8BB95EC922}" type="pres">
      <dgm:prSet presAssocID="{D94B51AF-3F15-4D98-B5D1-3CE124E98D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1652C48-4B2E-4E1F-A709-2885BC996104}" type="presOf" srcId="{8F4F4FE1-D4E4-42AE-986C-456AF53FBC98}" destId="{1AD78745-CE97-44C0-8B49-F11EA0A21DA8}" srcOrd="0" destOrd="0" presId="urn:microsoft.com/office/officeart/2005/8/layout/vList2"/>
    <dgm:cxn modelId="{7A51B170-FB72-40E2-A4F3-D0B61E12616C}" type="presOf" srcId="{EAC7E849-8C5D-4606-9E5D-81162C8E978C}" destId="{8EFC5700-10AF-49E9-A575-295C317D6C68}" srcOrd="0" destOrd="0" presId="urn:microsoft.com/office/officeart/2005/8/layout/vList2"/>
    <dgm:cxn modelId="{916F9377-C715-4A63-9A69-E49D6E797E72}" srcId="{158C6777-3817-4841-A846-F7EC11F9B591}" destId="{8AA669E8-9D66-4E73-BEC9-144FA3D25079}" srcOrd="0" destOrd="0" parTransId="{675BBA8F-9C45-4CF4-8199-7652EA6CA098}" sibTransId="{8E321B95-4E39-4BBE-A415-62B43003E3F0}"/>
    <dgm:cxn modelId="{6057FD9E-A709-4F55-BE49-02D703EB36D2}" type="presOf" srcId="{158C6777-3817-4841-A846-F7EC11F9B591}" destId="{C3D4A8F5-DBF4-4968-B77A-8D8574B29E7D}" srcOrd="0" destOrd="0" presId="urn:microsoft.com/office/officeart/2005/8/layout/vList2"/>
    <dgm:cxn modelId="{D6931D9F-F122-415A-9F7E-B35E63F1F2A2}" srcId="{158C6777-3817-4841-A846-F7EC11F9B591}" destId="{D94B51AF-3F15-4D98-B5D1-3CE124E98D13}" srcOrd="3" destOrd="0" parTransId="{6D0D13B9-C564-4943-A23D-6F7863E4ABF2}" sibTransId="{B3E4D289-ED7F-4887-BA68-B55E065405D1}"/>
    <dgm:cxn modelId="{0F7D25B5-ADE4-4785-9112-8F12FAE8C685}" srcId="{158C6777-3817-4841-A846-F7EC11F9B591}" destId="{8F4F4FE1-D4E4-42AE-986C-456AF53FBC98}" srcOrd="2" destOrd="0" parTransId="{9B680ECC-AE3B-4A2A-BE6D-47DB2227083A}" sibTransId="{13C1B889-FACD-4C86-A0BE-B0F4C356D4D5}"/>
    <dgm:cxn modelId="{3A2C5DBE-F66D-41D0-8556-FB327379A350}" type="presOf" srcId="{8AA669E8-9D66-4E73-BEC9-144FA3D25079}" destId="{B6FADE91-E7A9-4821-BCC5-C1F2D764291F}" srcOrd="0" destOrd="0" presId="urn:microsoft.com/office/officeart/2005/8/layout/vList2"/>
    <dgm:cxn modelId="{E50898C2-6909-4F93-8385-D72BCCE96AC9}" type="presOf" srcId="{D94B51AF-3F15-4D98-B5D1-3CE124E98D13}" destId="{C6D89EE2-D2E4-48A0-B21F-0F8BB95EC922}" srcOrd="0" destOrd="0" presId="urn:microsoft.com/office/officeart/2005/8/layout/vList2"/>
    <dgm:cxn modelId="{D3956AF1-80EC-4B45-B234-BAA8F542BEC7}" srcId="{158C6777-3817-4841-A846-F7EC11F9B591}" destId="{EAC7E849-8C5D-4606-9E5D-81162C8E978C}" srcOrd="1" destOrd="0" parTransId="{1664358B-E625-4AE9-9478-A83238B5D0C2}" sibTransId="{F91B476D-293D-492E-8708-C7D9F68F4D8B}"/>
    <dgm:cxn modelId="{37B77DD2-2C5C-49C8-9C0A-B554254EB165}" type="presParOf" srcId="{C3D4A8F5-DBF4-4968-B77A-8D8574B29E7D}" destId="{B6FADE91-E7A9-4821-BCC5-C1F2D764291F}" srcOrd="0" destOrd="0" presId="urn:microsoft.com/office/officeart/2005/8/layout/vList2"/>
    <dgm:cxn modelId="{A99F209F-32C0-4351-97A9-E14E6BAFBEB8}" type="presParOf" srcId="{C3D4A8F5-DBF4-4968-B77A-8D8574B29E7D}" destId="{6A0ACFCA-020F-4ABE-A97C-1B80F45F1106}" srcOrd="1" destOrd="0" presId="urn:microsoft.com/office/officeart/2005/8/layout/vList2"/>
    <dgm:cxn modelId="{685DC70F-E4F9-4665-947F-CE3FA0CE97DA}" type="presParOf" srcId="{C3D4A8F5-DBF4-4968-B77A-8D8574B29E7D}" destId="{8EFC5700-10AF-49E9-A575-295C317D6C68}" srcOrd="2" destOrd="0" presId="urn:microsoft.com/office/officeart/2005/8/layout/vList2"/>
    <dgm:cxn modelId="{925E7A78-2B4D-40C9-A409-0A8247A18F9C}" type="presParOf" srcId="{C3D4A8F5-DBF4-4968-B77A-8D8574B29E7D}" destId="{E86CDE74-575E-4685-AE12-F91C320E0520}" srcOrd="3" destOrd="0" presId="urn:microsoft.com/office/officeart/2005/8/layout/vList2"/>
    <dgm:cxn modelId="{E54CE290-CB51-4A48-8CC0-09339C52D918}" type="presParOf" srcId="{C3D4A8F5-DBF4-4968-B77A-8D8574B29E7D}" destId="{1AD78745-CE97-44C0-8B49-F11EA0A21DA8}" srcOrd="4" destOrd="0" presId="urn:microsoft.com/office/officeart/2005/8/layout/vList2"/>
    <dgm:cxn modelId="{49CD41CC-A6B8-486B-8C62-AC7246C7A987}" type="presParOf" srcId="{C3D4A8F5-DBF4-4968-B77A-8D8574B29E7D}" destId="{01C796D7-A38D-4A87-B16B-F921AE4FA7FC}" srcOrd="5" destOrd="0" presId="urn:microsoft.com/office/officeart/2005/8/layout/vList2"/>
    <dgm:cxn modelId="{C5AD27A3-1A67-4216-B579-17B4010DA708}" type="presParOf" srcId="{C3D4A8F5-DBF4-4968-B77A-8D8574B29E7D}" destId="{C6D89EE2-D2E4-48A0-B21F-0F8BB95EC92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2A9417-0560-46A7-82B6-CA9F999E408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FC2F4C5E-15C2-4631-B919-629B5AD3F494}">
      <dgm:prSet phldrT="[Text]" phldr="0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Process</a:t>
          </a:r>
        </a:p>
      </dgm:t>
    </dgm:pt>
    <dgm:pt modelId="{9CFE1ACE-20C7-49C8-A6F7-37D048F594BD}" type="parTrans" cxnId="{092F7533-0BCA-4527-99F2-88730442ECA8}">
      <dgm:prSet/>
      <dgm:spPr/>
    </dgm:pt>
    <dgm:pt modelId="{737604AE-9C27-4855-87AD-012B4FABBCFB}" type="sibTrans" cxnId="{092F7533-0BCA-4527-99F2-88730442ECA8}">
      <dgm:prSet/>
      <dgm:spPr/>
    </dgm:pt>
    <dgm:pt modelId="{E26BEE6F-F44D-4314-A3D2-4E8321AC8286}" type="pres">
      <dgm:prSet presAssocID="{E32A9417-0560-46A7-82B6-CA9F999E4089}" presName="Name0" presStyleCnt="0">
        <dgm:presLayoutVars>
          <dgm:dir/>
          <dgm:animLvl val="lvl"/>
          <dgm:resizeHandles val="exact"/>
        </dgm:presLayoutVars>
      </dgm:prSet>
      <dgm:spPr/>
    </dgm:pt>
    <dgm:pt modelId="{B96FABEB-40E7-4A68-9762-FED4F39D3CE3}" type="pres">
      <dgm:prSet presAssocID="{E32A9417-0560-46A7-82B6-CA9F999E4089}" presName="dummy" presStyleCnt="0"/>
      <dgm:spPr/>
    </dgm:pt>
    <dgm:pt modelId="{A3E0C4E6-8896-46E4-8713-729E725DBABC}" type="pres">
      <dgm:prSet presAssocID="{E32A9417-0560-46A7-82B6-CA9F999E4089}" presName="linH" presStyleCnt="0"/>
      <dgm:spPr/>
    </dgm:pt>
    <dgm:pt modelId="{46DAD103-C86E-42C8-8AFA-87A978B79506}" type="pres">
      <dgm:prSet presAssocID="{E32A9417-0560-46A7-82B6-CA9F999E4089}" presName="padding1" presStyleCnt="0"/>
      <dgm:spPr/>
    </dgm:pt>
    <dgm:pt modelId="{5BD10D65-C5C6-42F6-A7EA-E5D45961AB6B}" type="pres">
      <dgm:prSet presAssocID="{FC2F4C5E-15C2-4631-B919-629B5AD3F494}" presName="linV" presStyleCnt="0"/>
      <dgm:spPr/>
    </dgm:pt>
    <dgm:pt modelId="{33B43833-5792-4130-A5FF-E48EFF5B414C}" type="pres">
      <dgm:prSet presAssocID="{FC2F4C5E-15C2-4631-B919-629B5AD3F494}" presName="spVertical1" presStyleCnt="0"/>
      <dgm:spPr/>
    </dgm:pt>
    <dgm:pt modelId="{EC4CD210-E8CE-41BC-A410-2B1DFDAF6939}" type="pres">
      <dgm:prSet presAssocID="{FC2F4C5E-15C2-4631-B919-629B5AD3F49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B35C6C7D-6832-4811-BC3A-014716650CB4}" type="pres">
      <dgm:prSet presAssocID="{FC2F4C5E-15C2-4631-B919-629B5AD3F494}" presName="spVertical2" presStyleCnt="0"/>
      <dgm:spPr/>
    </dgm:pt>
    <dgm:pt modelId="{FF80FC5B-ADEF-4DD5-A921-E06642132860}" type="pres">
      <dgm:prSet presAssocID="{FC2F4C5E-15C2-4631-B919-629B5AD3F494}" presName="spVertical3" presStyleCnt="0"/>
      <dgm:spPr/>
    </dgm:pt>
    <dgm:pt modelId="{957F6C55-D781-49D9-BA48-94C8DD09F653}" type="pres">
      <dgm:prSet presAssocID="{E32A9417-0560-46A7-82B6-CA9F999E4089}" presName="padding2" presStyleCnt="0"/>
      <dgm:spPr/>
    </dgm:pt>
    <dgm:pt modelId="{E349AB8F-802D-41F0-BF1D-EA1EFBA76077}" type="pres">
      <dgm:prSet presAssocID="{E32A9417-0560-46A7-82B6-CA9F999E4089}" presName="negArrow" presStyleCnt="0"/>
      <dgm:spPr/>
    </dgm:pt>
    <dgm:pt modelId="{B06B21CD-0BBD-4B91-B5B9-C36FD8048528}" type="pres">
      <dgm:prSet presAssocID="{E32A9417-0560-46A7-82B6-CA9F999E4089}" presName="backgroundArrow" presStyleLbl="node1" presStyleIdx="0" presStyleCnt="1"/>
      <dgm:spPr/>
    </dgm:pt>
  </dgm:ptLst>
  <dgm:cxnLst>
    <dgm:cxn modelId="{598F222D-8C9C-49B3-BA28-0AD19BE37F32}" type="presOf" srcId="{E32A9417-0560-46A7-82B6-CA9F999E4089}" destId="{E26BEE6F-F44D-4314-A3D2-4E8321AC8286}" srcOrd="0" destOrd="0" presId="urn:microsoft.com/office/officeart/2005/8/layout/hProcess3"/>
    <dgm:cxn modelId="{092F7533-0BCA-4527-99F2-88730442ECA8}" srcId="{E32A9417-0560-46A7-82B6-CA9F999E4089}" destId="{FC2F4C5E-15C2-4631-B919-629B5AD3F494}" srcOrd="0" destOrd="0" parTransId="{9CFE1ACE-20C7-49C8-A6F7-37D048F594BD}" sibTransId="{737604AE-9C27-4855-87AD-012B4FABBCFB}"/>
    <dgm:cxn modelId="{4AEB74C9-D832-4965-AADB-C84A137C2230}" type="presOf" srcId="{FC2F4C5E-15C2-4631-B919-629B5AD3F494}" destId="{EC4CD210-E8CE-41BC-A410-2B1DFDAF6939}" srcOrd="0" destOrd="0" presId="urn:microsoft.com/office/officeart/2005/8/layout/hProcess3"/>
    <dgm:cxn modelId="{16B59A95-E0F1-408F-A092-EFAD05BEA977}" type="presParOf" srcId="{E26BEE6F-F44D-4314-A3D2-4E8321AC8286}" destId="{B96FABEB-40E7-4A68-9762-FED4F39D3CE3}" srcOrd="0" destOrd="0" presId="urn:microsoft.com/office/officeart/2005/8/layout/hProcess3"/>
    <dgm:cxn modelId="{F1CC9EBC-8576-4A3E-B548-A9378BBBDC9A}" type="presParOf" srcId="{E26BEE6F-F44D-4314-A3D2-4E8321AC8286}" destId="{A3E0C4E6-8896-46E4-8713-729E725DBABC}" srcOrd="1" destOrd="0" presId="urn:microsoft.com/office/officeart/2005/8/layout/hProcess3"/>
    <dgm:cxn modelId="{241C19C0-FEA2-44B9-BE33-D0E842C81E4F}" type="presParOf" srcId="{A3E0C4E6-8896-46E4-8713-729E725DBABC}" destId="{46DAD103-C86E-42C8-8AFA-87A978B79506}" srcOrd="0" destOrd="0" presId="urn:microsoft.com/office/officeart/2005/8/layout/hProcess3"/>
    <dgm:cxn modelId="{99FA4E9B-FB03-4F2F-A973-5371BF7B3007}" type="presParOf" srcId="{A3E0C4E6-8896-46E4-8713-729E725DBABC}" destId="{5BD10D65-C5C6-42F6-A7EA-E5D45961AB6B}" srcOrd="1" destOrd="0" presId="urn:microsoft.com/office/officeart/2005/8/layout/hProcess3"/>
    <dgm:cxn modelId="{FD218460-2A01-4E25-B39E-8E88EED20EC1}" type="presParOf" srcId="{5BD10D65-C5C6-42F6-A7EA-E5D45961AB6B}" destId="{33B43833-5792-4130-A5FF-E48EFF5B414C}" srcOrd="0" destOrd="0" presId="urn:microsoft.com/office/officeart/2005/8/layout/hProcess3"/>
    <dgm:cxn modelId="{33955614-BF79-4663-8719-F39BF00A8962}" type="presParOf" srcId="{5BD10D65-C5C6-42F6-A7EA-E5D45961AB6B}" destId="{EC4CD210-E8CE-41BC-A410-2B1DFDAF6939}" srcOrd="1" destOrd="0" presId="urn:microsoft.com/office/officeart/2005/8/layout/hProcess3"/>
    <dgm:cxn modelId="{82E136FE-3B57-452E-880E-A54812CB1F39}" type="presParOf" srcId="{5BD10D65-C5C6-42F6-A7EA-E5D45961AB6B}" destId="{B35C6C7D-6832-4811-BC3A-014716650CB4}" srcOrd="2" destOrd="0" presId="urn:microsoft.com/office/officeart/2005/8/layout/hProcess3"/>
    <dgm:cxn modelId="{892F2CE4-D228-419B-B9C6-BCCC588E9EAF}" type="presParOf" srcId="{5BD10D65-C5C6-42F6-A7EA-E5D45961AB6B}" destId="{FF80FC5B-ADEF-4DD5-A921-E06642132860}" srcOrd="3" destOrd="0" presId="urn:microsoft.com/office/officeart/2005/8/layout/hProcess3"/>
    <dgm:cxn modelId="{0025D767-D17E-4F04-9114-3E7611210B2D}" type="presParOf" srcId="{A3E0C4E6-8896-46E4-8713-729E725DBABC}" destId="{957F6C55-D781-49D9-BA48-94C8DD09F653}" srcOrd="2" destOrd="0" presId="urn:microsoft.com/office/officeart/2005/8/layout/hProcess3"/>
    <dgm:cxn modelId="{CDD9607D-C6CB-4B7D-8A61-CAE33239475A}" type="presParOf" srcId="{A3E0C4E6-8896-46E4-8713-729E725DBABC}" destId="{E349AB8F-802D-41F0-BF1D-EA1EFBA76077}" srcOrd="3" destOrd="0" presId="urn:microsoft.com/office/officeart/2005/8/layout/hProcess3"/>
    <dgm:cxn modelId="{6212A0BF-D620-4E29-9287-44C2C0E2917C}" type="presParOf" srcId="{A3E0C4E6-8896-46E4-8713-729E725DBABC}" destId="{B06B21CD-0BBD-4B91-B5B9-C36FD8048528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A56AC8-5CFC-4989-B5A2-FAB33F55841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35845C6-3F40-4853-8C47-3CD98B21E98D}">
      <dgm:prSet phldrT="[Text]" phldr="0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Output</a:t>
          </a:r>
        </a:p>
      </dgm:t>
    </dgm:pt>
    <dgm:pt modelId="{A935A715-0B7A-483F-AEAA-3B99A1D50EAA}" type="parTrans" cxnId="{96ADB87B-B503-417D-BF45-6866E0EF1903}">
      <dgm:prSet/>
      <dgm:spPr/>
      <dgm:t>
        <a:bodyPr/>
        <a:lstStyle/>
        <a:p>
          <a:endParaRPr lang="en-SG"/>
        </a:p>
      </dgm:t>
    </dgm:pt>
    <dgm:pt modelId="{09FD9D75-A0DD-4532-B84E-14148DC026CF}" type="sibTrans" cxnId="{96ADB87B-B503-417D-BF45-6866E0EF1903}">
      <dgm:prSet/>
      <dgm:spPr/>
      <dgm:t>
        <a:bodyPr/>
        <a:lstStyle/>
        <a:p>
          <a:endParaRPr lang="en-SG"/>
        </a:p>
      </dgm:t>
    </dgm:pt>
    <dgm:pt modelId="{435F5048-B07A-4C6B-B1FA-9AF86646760D}" type="pres">
      <dgm:prSet presAssocID="{DAA56AC8-5CFC-4989-B5A2-FAB33F558415}" presName="Name0" presStyleCnt="0">
        <dgm:presLayoutVars>
          <dgm:dir/>
          <dgm:animLvl val="lvl"/>
          <dgm:resizeHandles val="exact"/>
        </dgm:presLayoutVars>
      </dgm:prSet>
      <dgm:spPr/>
    </dgm:pt>
    <dgm:pt modelId="{092A1499-2F04-4AF2-BA66-969DDE89021F}" type="pres">
      <dgm:prSet presAssocID="{DAA56AC8-5CFC-4989-B5A2-FAB33F558415}" presName="dummy" presStyleCnt="0"/>
      <dgm:spPr/>
    </dgm:pt>
    <dgm:pt modelId="{8598A270-A6B3-48BC-A694-74DF84A9484F}" type="pres">
      <dgm:prSet presAssocID="{DAA56AC8-5CFC-4989-B5A2-FAB33F558415}" presName="linH" presStyleCnt="0"/>
      <dgm:spPr/>
    </dgm:pt>
    <dgm:pt modelId="{8F18ECC1-378B-4E9F-B2BC-7C66F8550BE5}" type="pres">
      <dgm:prSet presAssocID="{DAA56AC8-5CFC-4989-B5A2-FAB33F558415}" presName="padding1" presStyleCnt="0"/>
      <dgm:spPr/>
    </dgm:pt>
    <dgm:pt modelId="{0E085832-62B5-44BE-A633-B0A36F1D9F63}" type="pres">
      <dgm:prSet presAssocID="{935845C6-3F40-4853-8C47-3CD98B21E98D}" presName="linV" presStyleCnt="0"/>
      <dgm:spPr/>
    </dgm:pt>
    <dgm:pt modelId="{C1712304-D63A-4FBC-BB5A-83296D617F90}" type="pres">
      <dgm:prSet presAssocID="{935845C6-3F40-4853-8C47-3CD98B21E98D}" presName="spVertical1" presStyleCnt="0"/>
      <dgm:spPr/>
    </dgm:pt>
    <dgm:pt modelId="{46FC7E46-1AD5-43D8-A2CB-DF56CC2DA041}" type="pres">
      <dgm:prSet presAssocID="{935845C6-3F40-4853-8C47-3CD98B21E98D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5C0CBA1-B0D4-46C2-8082-BEA59188129A}" type="pres">
      <dgm:prSet presAssocID="{935845C6-3F40-4853-8C47-3CD98B21E98D}" presName="spVertical2" presStyleCnt="0"/>
      <dgm:spPr/>
    </dgm:pt>
    <dgm:pt modelId="{F7F7512C-8EC1-4FA2-8C04-06BE48A7107B}" type="pres">
      <dgm:prSet presAssocID="{935845C6-3F40-4853-8C47-3CD98B21E98D}" presName="spVertical3" presStyleCnt="0"/>
      <dgm:spPr/>
    </dgm:pt>
    <dgm:pt modelId="{C510CA2F-857B-43A5-BEE7-C7CE5E6CB2B1}" type="pres">
      <dgm:prSet presAssocID="{DAA56AC8-5CFC-4989-B5A2-FAB33F558415}" presName="padding2" presStyleCnt="0"/>
      <dgm:spPr/>
    </dgm:pt>
    <dgm:pt modelId="{8B5EB03A-239F-47B5-A5DD-60D74111E4A2}" type="pres">
      <dgm:prSet presAssocID="{DAA56AC8-5CFC-4989-B5A2-FAB33F558415}" presName="negArrow" presStyleCnt="0"/>
      <dgm:spPr/>
    </dgm:pt>
    <dgm:pt modelId="{9C214F93-8485-4475-B3B1-66A0DDDF14D1}" type="pres">
      <dgm:prSet presAssocID="{DAA56AC8-5CFC-4989-B5A2-FAB33F558415}" presName="backgroundArrow" presStyleLbl="node1" presStyleIdx="0" presStyleCnt="1"/>
      <dgm:spPr/>
    </dgm:pt>
  </dgm:ptLst>
  <dgm:cxnLst>
    <dgm:cxn modelId="{96ADB87B-B503-417D-BF45-6866E0EF1903}" srcId="{DAA56AC8-5CFC-4989-B5A2-FAB33F558415}" destId="{935845C6-3F40-4853-8C47-3CD98B21E98D}" srcOrd="0" destOrd="0" parTransId="{A935A715-0B7A-483F-AEAA-3B99A1D50EAA}" sibTransId="{09FD9D75-A0DD-4532-B84E-14148DC026CF}"/>
    <dgm:cxn modelId="{2B1A89B5-2BD5-4E9D-8B21-1FF8768E48A9}" type="presOf" srcId="{DAA56AC8-5CFC-4989-B5A2-FAB33F558415}" destId="{435F5048-B07A-4C6B-B1FA-9AF86646760D}" srcOrd="0" destOrd="0" presId="urn:microsoft.com/office/officeart/2005/8/layout/hProcess3"/>
    <dgm:cxn modelId="{23A865EC-4529-427A-9A82-C7C0F19A14C5}" type="presOf" srcId="{935845C6-3F40-4853-8C47-3CD98B21E98D}" destId="{46FC7E46-1AD5-43D8-A2CB-DF56CC2DA041}" srcOrd="0" destOrd="0" presId="urn:microsoft.com/office/officeart/2005/8/layout/hProcess3"/>
    <dgm:cxn modelId="{CB14A619-EB61-4807-B88B-CFC536E8CF68}" type="presParOf" srcId="{435F5048-B07A-4C6B-B1FA-9AF86646760D}" destId="{092A1499-2F04-4AF2-BA66-969DDE89021F}" srcOrd="0" destOrd="0" presId="urn:microsoft.com/office/officeart/2005/8/layout/hProcess3"/>
    <dgm:cxn modelId="{6634AB85-DA21-4227-8F24-430CC3019AFA}" type="presParOf" srcId="{435F5048-B07A-4C6B-B1FA-9AF86646760D}" destId="{8598A270-A6B3-48BC-A694-74DF84A9484F}" srcOrd="1" destOrd="0" presId="urn:microsoft.com/office/officeart/2005/8/layout/hProcess3"/>
    <dgm:cxn modelId="{CD4A9818-73C4-4507-8F49-3DC46866E2CE}" type="presParOf" srcId="{8598A270-A6B3-48BC-A694-74DF84A9484F}" destId="{8F18ECC1-378B-4E9F-B2BC-7C66F8550BE5}" srcOrd="0" destOrd="0" presId="urn:microsoft.com/office/officeart/2005/8/layout/hProcess3"/>
    <dgm:cxn modelId="{952FB330-4068-4B8F-B2BE-EEF6E796A07A}" type="presParOf" srcId="{8598A270-A6B3-48BC-A694-74DF84A9484F}" destId="{0E085832-62B5-44BE-A633-B0A36F1D9F63}" srcOrd="1" destOrd="0" presId="urn:microsoft.com/office/officeart/2005/8/layout/hProcess3"/>
    <dgm:cxn modelId="{72E733F6-7551-4A67-AED3-A557FF99610A}" type="presParOf" srcId="{0E085832-62B5-44BE-A633-B0A36F1D9F63}" destId="{C1712304-D63A-4FBC-BB5A-83296D617F90}" srcOrd="0" destOrd="0" presId="urn:microsoft.com/office/officeart/2005/8/layout/hProcess3"/>
    <dgm:cxn modelId="{D17803A9-5474-4873-BE14-7CA50B5DD99A}" type="presParOf" srcId="{0E085832-62B5-44BE-A633-B0A36F1D9F63}" destId="{46FC7E46-1AD5-43D8-A2CB-DF56CC2DA041}" srcOrd="1" destOrd="0" presId="urn:microsoft.com/office/officeart/2005/8/layout/hProcess3"/>
    <dgm:cxn modelId="{62DE2025-5995-4E21-9D33-FCDE58044FC5}" type="presParOf" srcId="{0E085832-62B5-44BE-A633-B0A36F1D9F63}" destId="{65C0CBA1-B0D4-46C2-8082-BEA59188129A}" srcOrd="2" destOrd="0" presId="urn:microsoft.com/office/officeart/2005/8/layout/hProcess3"/>
    <dgm:cxn modelId="{86D252B3-FBB3-465C-870A-2CB72316C674}" type="presParOf" srcId="{0E085832-62B5-44BE-A633-B0A36F1D9F63}" destId="{F7F7512C-8EC1-4FA2-8C04-06BE48A7107B}" srcOrd="3" destOrd="0" presId="urn:microsoft.com/office/officeart/2005/8/layout/hProcess3"/>
    <dgm:cxn modelId="{29C4D4BA-6B11-4D01-8121-1A2DEC0D976C}" type="presParOf" srcId="{8598A270-A6B3-48BC-A694-74DF84A9484F}" destId="{C510CA2F-857B-43A5-BEE7-C7CE5E6CB2B1}" srcOrd="2" destOrd="0" presId="urn:microsoft.com/office/officeart/2005/8/layout/hProcess3"/>
    <dgm:cxn modelId="{BD6FC3C0-7D80-4913-A901-ED1E5EDD9CEA}" type="presParOf" srcId="{8598A270-A6B3-48BC-A694-74DF84A9484F}" destId="{8B5EB03A-239F-47B5-A5DD-60D74111E4A2}" srcOrd="3" destOrd="0" presId="urn:microsoft.com/office/officeart/2005/8/layout/hProcess3"/>
    <dgm:cxn modelId="{A2F60180-8478-48D7-A3E6-CBC6A1688DE8}" type="presParOf" srcId="{8598A270-A6B3-48BC-A694-74DF84A9484F}" destId="{9C214F93-8485-4475-B3B1-66A0DDDF14D1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228087-B3A7-4827-8CCF-62F5B8A8A1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B9F4E0-2388-41B8-AA14-A4BF7B86AFDE}">
      <dgm:prSet/>
      <dgm:spPr/>
      <dgm:t>
        <a:bodyPr/>
        <a:lstStyle/>
        <a:p>
          <a:r>
            <a:rPr lang="en-US"/>
            <a:t>Can’t delete the whole list at once</a:t>
          </a:r>
        </a:p>
      </dgm:t>
    </dgm:pt>
    <dgm:pt modelId="{6971FEB4-6A67-4B39-AE0F-6F57B7AE6C6D}" type="parTrans" cxnId="{3E0055E1-A399-4F87-ABA8-0F92ED94D804}">
      <dgm:prSet/>
      <dgm:spPr/>
      <dgm:t>
        <a:bodyPr/>
        <a:lstStyle/>
        <a:p>
          <a:endParaRPr lang="en-US"/>
        </a:p>
      </dgm:t>
    </dgm:pt>
    <dgm:pt modelId="{2DEA4064-91D0-40E9-BC02-94C51D07AC70}" type="sibTrans" cxnId="{3E0055E1-A399-4F87-ABA8-0F92ED94D804}">
      <dgm:prSet/>
      <dgm:spPr/>
      <dgm:t>
        <a:bodyPr/>
        <a:lstStyle/>
        <a:p>
          <a:endParaRPr lang="en-US"/>
        </a:p>
      </dgm:t>
    </dgm:pt>
    <dgm:pt modelId="{AE4AB2DE-DBF3-4078-89B8-FD217EAC31E1}">
      <dgm:prSet/>
      <dgm:spPr/>
      <dgm:t>
        <a:bodyPr/>
        <a:lstStyle/>
        <a:p>
          <a:r>
            <a:rPr lang="en-US"/>
            <a:t>Don’t have search option</a:t>
          </a:r>
        </a:p>
      </dgm:t>
    </dgm:pt>
    <dgm:pt modelId="{F7ABC462-5752-4329-BF9B-E4813AC5FDB4}" type="parTrans" cxnId="{421F74BE-B654-4715-A24E-14D87E253BF5}">
      <dgm:prSet/>
      <dgm:spPr/>
      <dgm:t>
        <a:bodyPr/>
        <a:lstStyle/>
        <a:p>
          <a:endParaRPr lang="en-US"/>
        </a:p>
      </dgm:t>
    </dgm:pt>
    <dgm:pt modelId="{D8C93536-0230-4844-825D-D57FA8396223}" type="sibTrans" cxnId="{421F74BE-B654-4715-A24E-14D87E253BF5}">
      <dgm:prSet/>
      <dgm:spPr/>
      <dgm:t>
        <a:bodyPr/>
        <a:lstStyle/>
        <a:p>
          <a:endParaRPr lang="en-US"/>
        </a:p>
      </dgm:t>
    </dgm:pt>
    <dgm:pt modelId="{1AD163C6-7551-4E7B-9CF9-F982590139BC}" type="pres">
      <dgm:prSet presAssocID="{79228087-B3A7-4827-8CCF-62F5B8A8A1E7}" presName="linear" presStyleCnt="0">
        <dgm:presLayoutVars>
          <dgm:animLvl val="lvl"/>
          <dgm:resizeHandles val="exact"/>
        </dgm:presLayoutVars>
      </dgm:prSet>
      <dgm:spPr/>
    </dgm:pt>
    <dgm:pt modelId="{2B12BBC5-7AAD-4AAD-B9A2-602340635D83}" type="pres">
      <dgm:prSet presAssocID="{20B9F4E0-2388-41B8-AA14-A4BF7B86AFD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83255E-0DA9-44FE-AE3D-782C976E0475}" type="pres">
      <dgm:prSet presAssocID="{2DEA4064-91D0-40E9-BC02-94C51D07AC70}" presName="spacer" presStyleCnt="0"/>
      <dgm:spPr/>
    </dgm:pt>
    <dgm:pt modelId="{01960AF3-562D-4F71-9C3F-92119A26A67D}" type="pres">
      <dgm:prSet presAssocID="{AE4AB2DE-DBF3-4078-89B8-FD217EAC31E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A557D33-69F3-4C33-AB45-D21A44957408}" type="presOf" srcId="{AE4AB2DE-DBF3-4078-89B8-FD217EAC31E1}" destId="{01960AF3-562D-4F71-9C3F-92119A26A67D}" srcOrd="0" destOrd="0" presId="urn:microsoft.com/office/officeart/2005/8/layout/vList2"/>
    <dgm:cxn modelId="{28A59171-7C13-470F-AB97-AA73177C30CD}" type="presOf" srcId="{79228087-B3A7-4827-8CCF-62F5B8A8A1E7}" destId="{1AD163C6-7551-4E7B-9CF9-F982590139BC}" srcOrd="0" destOrd="0" presId="urn:microsoft.com/office/officeart/2005/8/layout/vList2"/>
    <dgm:cxn modelId="{652DD2AB-8C3A-43A8-9E6A-C39B22C9A4B6}" type="presOf" srcId="{20B9F4E0-2388-41B8-AA14-A4BF7B86AFDE}" destId="{2B12BBC5-7AAD-4AAD-B9A2-602340635D83}" srcOrd="0" destOrd="0" presId="urn:microsoft.com/office/officeart/2005/8/layout/vList2"/>
    <dgm:cxn modelId="{421F74BE-B654-4715-A24E-14D87E253BF5}" srcId="{79228087-B3A7-4827-8CCF-62F5B8A8A1E7}" destId="{AE4AB2DE-DBF3-4078-89B8-FD217EAC31E1}" srcOrd="1" destOrd="0" parTransId="{F7ABC462-5752-4329-BF9B-E4813AC5FDB4}" sibTransId="{D8C93536-0230-4844-825D-D57FA8396223}"/>
    <dgm:cxn modelId="{3E0055E1-A399-4F87-ABA8-0F92ED94D804}" srcId="{79228087-B3A7-4827-8CCF-62F5B8A8A1E7}" destId="{20B9F4E0-2388-41B8-AA14-A4BF7B86AFDE}" srcOrd="0" destOrd="0" parTransId="{6971FEB4-6A67-4B39-AE0F-6F57B7AE6C6D}" sibTransId="{2DEA4064-91D0-40E9-BC02-94C51D07AC70}"/>
    <dgm:cxn modelId="{3D7547EA-3428-4EDF-BB8D-857427B5BA41}" type="presParOf" srcId="{1AD163C6-7551-4E7B-9CF9-F982590139BC}" destId="{2B12BBC5-7AAD-4AAD-B9A2-602340635D83}" srcOrd="0" destOrd="0" presId="urn:microsoft.com/office/officeart/2005/8/layout/vList2"/>
    <dgm:cxn modelId="{3E0B7C20-98A9-45EE-A868-A4B879051B88}" type="presParOf" srcId="{1AD163C6-7551-4E7B-9CF9-F982590139BC}" destId="{EB83255E-0DA9-44FE-AE3D-782C976E0475}" srcOrd="1" destOrd="0" presId="urn:microsoft.com/office/officeart/2005/8/layout/vList2"/>
    <dgm:cxn modelId="{71A2EEDA-C592-4879-9F2C-58E8741EDEC2}" type="presParOf" srcId="{1AD163C6-7551-4E7B-9CF9-F982590139BC}" destId="{01960AF3-562D-4F71-9C3F-92119A26A6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ADE91-E7A9-4821-BCC5-C1F2D764291F}">
      <dsp:nvSpPr>
        <dsp:cNvPr id="0" name=""/>
        <dsp:cNvSpPr/>
      </dsp:nvSpPr>
      <dsp:spPr>
        <a:xfrm>
          <a:off x="0" y="106943"/>
          <a:ext cx="6391275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To provide solution for user to organize and manage their task.</a:t>
          </a:r>
        </a:p>
      </dsp:txBody>
      <dsp:txXfrm>
        <a:off x="58257" y="165200"/>
        <a:ext cx="6274761" cy="1076886"/>
      </dsp:txXfrm>
    </dsp:sp>
    <dsp:sp modelId="{8EFC5700-10AF-49E9-A575-295C317D6C68}">
      <dsp:nvSpPr>
        <dsp:cNvPr id="0" name=""/>
        <dsp:cNvSpPr/>
      </dsp:nvSpPr>
      <dsp:spPr>
        <a:xfrm>
          <a:off x="0" y="1386743"/>
          <a:ext cx="6391275" cy="1193400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It </a:t>
          </a:r>
          <a:r>
            <a:rPr lang="en-US" sz="3000" kern="1200" dirty="0"/>
            <a:t>is very user friendly. </a:t>
          </a:r>
        </a:p>
      </dsp:txBody>
      <dsp:txXfrm>
        <a:off x="58257" y="1445000"/>
        <a:ext cx="6274761" cy="1076886"/>
      </dsp:txXfrm>
    </dsp:sp>
    <dsp:sp modelId="{1AD78745-CE97-44C0-8B49-F11EA0A21DA8}">
      <dsp:nvSpPr>
        <dsp:cNvPr id="0" name=""/>
        <dsp:cNvSpPr/>
      </dsp:nvSpPr>
      <dsp:spPr>
        <a:xfrm>
          <a:off x="0" y="2666543"/>
          <a:ext cx="6391275" cy="1193400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Simple and Easy for all user</a:t>
          </a:r>
        </a:p>
      </dsp:txBody>
      <dsp:txXfrm>
        <a:off x="58257" y="2724800"/>
        <a:ext cx="6274761" cy="1076886"/>
      </dsp:txXfrm>
    </dsp:sp>
    <dsp:sp modelId="{C6D89EE2-D2E4-48A0-B21F-0F8BB95EC922}">
      <dsp:nvSpPr>
        <dsp:cNvPr id="0" name=""/>
        <dsp:cNvSpPr/>
      </dsp:nvSpPr>
      <dsp:spPr>
        <a:xfrm>
          <a:off x="0" y="3946343"/>
          <a:ext cx="6391275" cy="11934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Easy to maintain</a:t>
          </a:r>
        </a:p>
      </dsp:txBody>
      <dsp:txXfrm>
        <a:off x="58257" y="4004600"/>
        <a:ext cx="6274761" cy="107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B21CD-0BBD-4B91-B5B9-C36FD8048528}">
      <dsp:nvSpPr>
        <dsp:cNvPr id="0" name=""/>
        <dsp:cNvSpPr/>
      </dsp:nvSpPr>
      <dsp:spPr>
        <a:xfrm>
          <a:off x="0" y="15895"/>
          <a:ext cx="1639018" cy="172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CD210-E8CE-41BC-A410-2B1DFDAF6939}">
      <dsp:nvSpPr>
        <dsp:cNvPr id="0" name=""/>
        <dsp:cNvSpPr/>
      </dsp:nvSpPr>
      <dsp:spPr>
        <a:xfrm>
          <a:off x="132209" y="447895"/>
          <a:ext cx="1342906" cy="8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/>
              <a:cs typeface="Times New Roman"/>
            </a:rPr>
            <a:t>Process</a:t>
          </a:r>
        </a:p>
      </dsp:txBody>
      <dsp:txXfrm>
        <a:off x="132209" y="447895"/>
        <a:ext cx="1342906" cy="86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14F93-8485-4475-B3B1-66A0DDDF14D1}">
      <dsp:nvSpPr>
        <dsp:cNvPr id="0" name=""/>
        <dsp:cNvSpPr/>
      </dsp:nvSpPr>
      <dsp:spPr>
        <a:xfrm>
          <a:off x="0" y="32985"/>
          <a:ext cx="1394603" cy="172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C7E46-1AD5-43D8-A2CB-DF56CC2DA041}">
      <dsp:nvSpPr>
        <dsp:cNvPr id="0" name=""/>
        <dsp:cNvSpPr/>
      </dsp:nvSpPr>
      <dsp:spPr>
        <a:xfrm>
          <a:off x="112494" y="464985"/>
          <a:ext cx="1142648" cy="8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/>
              <a:cs typeface="Times New Roman"/>
            </a:rPr>
            <a:t>Output</a:t>
          </a:r>
        </a:p>
      </dsp:txBody>
      <dsp:txXfrm>
        <a:off x="112494" y="464985"/>
        <a:ext cx="1142648" cy="86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2BBC5-7AAD-4AAD-B9A2-602340635D83}">
      <dsp:nvSpPr>
        <dsp:cNvPr id="0" name=""/>
        <dsp:cNvSpPr/>
      </dsp:nvSpPr>
      <dsp:spPr>
        <a:xfrm>
          <a:off x="0" y="438683"/>
          <a:ext cx="6391275" cy="2108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Can’t delete the whole list at once</a:t>
          </a:r>
        </a:p>
      </dsp:txBody>
      <dsp:txXfrm>
        <a:off x="102921" y="541604"/>
        <a:ext cx="6185433" cy="1902498"/>
      </dsp:txXfrm>
    </dsp:sp>
    <dsp:sp modelId="{01960AF3-562D-4F71-9C3F-92119A26A67D}">
      <dsp:nvSpPr>
        <dsp:cNvPr id="0" name=""/>
        <dsp:cNvSpPr/>
      </dsp:nvSpPr>
      <dsp:spPr>
        <a:xfrm>
          <a:off x="0" y="2699663"/>
          <a:ext cx="6391275" cy="210834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Don’t have search option</a:t>
          </a:r>
        </a:p>
      </dsp:txBody>
      <dsp:txXfrm>
        <a:off x="102921" y="2802584"/>
        <a:ext cx="6185433" cy="1902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diyaafrin4916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github.com/Tehsim/University_Projects/tree/main/software_projects/SD%202%20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github.com/c193203nujha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3" name="Rectangle 7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95" name="Rectangle 83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0ABAF8-B9B9-E77D-E042-9719A0F8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239" y="1308760"/>
            <a:ext cx="4336025" cy="26231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/>
              </a:rPr>
              <a:t>To Do List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3F8154A-B4C1-65CF-659E-A0E227D6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398" r="19483" b="-7"/>
          <a:stretch/>
        </p:blipFill>
        <p:spPr>
          <a:xfrm>
            <a:off x="2459315" y="1113063"/>
            <a:ext cx="3771803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643E88-A409-9CE2-0440-241A9FBFFFEF}"/>
              </a:ext>
            </a:extLst>
          </p:cNvPr>
          <p:cNvSpPr txBox="1"/>
          <p:nvPr/>
        </p:nvSpPr>
        <p:spPr>
          <a:xfrm>
            <a:off x="8416412" y="43395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By Group-10</a:t>
            </a:r>
            <a:endParaRPr lang="en-SG" sz="1800" b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0C665-6590-1EC3-8F45-FF27AACDA20B}"/>
              </a:ext>
            </a:extLst>
          </p:cNvPr>
          <p:cNvSpPr txBox="1"/>
          <p:nvPr/>
        </p:nvSpPr>
        <p:spPr>
          <a:xfrm>
            <a:off x="8074742" y="2282856"/>
            <a:ext cx="7172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Presentation 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0643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938E0E-A704-4EC5-8B3B-A5585ADA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912" y="1279316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 </a:t>
            </a:r>
            <a:r>
              <a:rPr lang="en-US" sz="5000" b="0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5400" b="0" i="0" kern="1200" dirty="0">
                <a:solidFill>
                  <a:srgbClr val="EBEBEB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Output </a:t>
            </a: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B4B112-7ADA-5F3E-6560-540623F4D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2" y="751156"/>
            <a:ext cx="6406803" cy="53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4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E4EC690-CE14-4DF4-49E9-D4BDF64A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4009"/>
            <a:ext cx="9794346" cy="3535486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CCFB32D6-1C23-11CA-88B7-461F383CC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5" y="4730210"/>
            <a:ext cx="9794346" cy="1250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214C79-9752-6EC4-C6EE-3B9CC77BE20D}"/>
              </a:ext>
            </a:extLst>
          </p:cNvPr>
          <p:cNvSpPr txBox="1"/>
          <p:nvPr/>
        </p:nvSpPr>
        <p:spPr>
          <a:xfrm>
            <a:off x="10339055" y="2282091"/>
            <a:ext cx="1520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highlight>
                  <a:srgbClr val="FFFF00"/>
                </a:highlight>
              </a:rPr>
              <a:t> Main Menu</a:t>
            </a:r>
            <a:endParaRPr lang="en-SG" sz="16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EE8077-C4A0-EC26-C981-B5E1AF99E418}"/>
              </a:ext>
            </a:extLst>
          </p:cNvPr>
          <p:cNvSpPr txBox="1"/>
          <p:nvPr/>
        </p:nvSpPr>
        <p:spPr>
          <a:xfrm>
            <a:off x="10437811" y="5241289"/>
            <a:ext cx="199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highlight>
                  <a:srgbClr val="FFFF00"/>
                </a:highlight>
              </a:rPr>
              <a:t>Add item</a:t>
            </a:r>
            <a:endParaRPr lang="en-SG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A0C1DCEB-161A-204B-CDAA-266DED797C65}"/>
              </a:ext>
            </a:extLst>
          </p:cNvPr>
          <p:cNvSpPr/>
          <p:nvPr/>
        </p:nvSpPr>
        <p:spPr>
          <a:xfrm>
            <a:off x="643465" y="1143000"/>
            <a:ext cx="2387970" cy="732200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83A0D11-BC5C-5D24-444C-44F09FB8D1E7}"/>
              </a:ext>
            </a:extLst>
          </p:cNvPr>
          <p:cNvSpPr/>
          <p:nvPr/>
        </p:nvSpPr>
        <p:spPr>
          <a:xfrm>
            <a:off x="643464" y="4730209"/>
            <a:ext cx="1614543" cy="562803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FCB0FE7-24AC-D00D-9812-CFBE8D99F635}"/>
              </a:ext>
            </a:extLst>
          </p:cNvPr>
          <p:cNvSpPr/>
          <p:nvPr/>
        </p:nvSpPr>
        <p:spPr>
          <a:xfrm>
            <a:off x="2648562" y="5495732"/>
            <a:ext cx="2119382" cy="458260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057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930CC71-D398-AAB1-C572-E846274F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695" y="643465"/>
            <a:ext cx="3579411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7B17B7-0CFA-6645-58BD-1F112BE7F4DB}"/>
              </a:ext>
            </a:extLst>
          </p:cNvPr>
          <p:cNvSpPr txBox="1"/>
          <p:nvPr/>
        </p:nvSpPr>
        <p:spPr>
          <a:xfrm>
            <a:off x="7980379" y="3059666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Item added in todolist.txt File</a:t>
            </a:r>
            <a:endParaRPr lang="en-SG" sz="20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BE587D0D-55AE-321F-99D4-D28A30B73D26}"/>
              </a:ext>
            </a:extLst>
          </p:cNvPr>
          <p:cNvSpPr/>
          <p:nvPr/>
        </p:nvSpPr>
        <p:spPr>
          <a:xfrm>
            <a:off x="3822695" y="2315001"/>
            <a:ext cx="1614543" cy="338747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9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2">
            <a:extLst>
              <a:ext uri="{FF2B5EF4-FFF2-40B4-BE49-F238E27FC236}">
                <a16:creationId xmlns:a16="http://schemas.microsoft.com/office/drawing/2014/main" id="{6A413FA1-397F-46E2-A861-9BA093EF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3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BF9B71B7-C52A-C368-54C6-3706E82C6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349" b="1"/>
          <a:stretch/>
        </p:blipFill>
        <p:spPr>
          <a:xfrm>
            <a:off x="6752807" y="903240"/>
            <a:ext cx="5372100" cy="5571066"/>
          </a:xfrm>
          <a:prstGeom prst="rect">
            <a:avLst/>
          </a:prstGeom>
        </p:spPr>
      </p:pic>
      <p:sp>
        <p:nvSpPr>
          <p:cNvPr id="64" name="Rectangle 54">
            <a:extLst>
              <a:ext uri="{FF2B5EF4-FFF2-40B4-BE49-F238E27FC236}">
                <a16:creationId xmlns:a16="http://schemas.microsoft.com/office/drawing/2014/main" id="{884B308B-0C51-4BF8-8534-E8A749AC9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70AB3347-6CEF-AB68-47CB-A00F604B3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5052"/>
            <a:ext cx="6612691" cy="27806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CC057B-4558-B230-E7A8-664C6FAECECC}"/>
              </a:ext>
            </a:extLst>
          </p:cNvPr>
          <p:cNvSpPr txBox="1"/>
          <p:nvPr/>
        </p:nvSpPr>
        <p:spPr>
          <a:xfrm>
            <a:off x="2446975" y="1143000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Choice Menu</a:t>
            </a:r>
            <a:endParaRPr lang="en-SG" sz="20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5357CC-865F-22B7-E5BF-9BF14FA9E586}"/>
              </a:ext>
            </a:extLst>
          </p:cNvPr>
          <p:cNvSpPr txBox="1"/>
          <p:nvPr/>
        </p:nvSpPr>
        <p:spPr>
          <a:xfrm>
            <a:off x="8583559" y="509156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Displaying List</a:t>
            </a:r>
            <a:endParaRPr lang="en-SG" sz="20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A88A8E15-3BC8-4D36-497C-46A5742C7E6A}"/>
              </a:ext>
            </a:extLst>
          </p:cNvPr>
          <p:cNvSpPr/>
          <p:nvPr/>
        </p:nvSpPr>
        <p:spPr>
          <a:xfrm>
            <a:off x="0" y="3766113"/>
            <a:ext cx="1798983" cy="639633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6018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30B870F-AD2B-4960-A146-712A43F0F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3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A724E19-CD8F-426C-BE70-7049BA89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480060"/>
            <a:ext cx="4980094" cy="3927687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F279F92-E745-6A95-9597-103BC8E6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2" y="924790"/>
            <a:ext cx="5015116" cy="303414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661C5D2-8711-46AB-9AFC-243849E6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658" y="480060"/>
            <a:ext cx="6101331" cy="1298484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C87F97-50F5-4D43-9B71-C1D6EBA8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4" y="4576875"/>
            <a:ext cx="4970189" cy="1812069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7B0291-482C-4D02-AEC6-85BE052BE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658" y="1939412"/>
            <a:ext cx="6101331" cy="4449533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387BC3C8-5980-8E56-8D7D-C1629EE8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55" y="2638340"/>
            <a:ext cx="5768679" cy="3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FF9E3F-EC20-8037-FAF2-D4A774E26B26}"/>
              </a:ext>
            </a:extLst>
          </p:cNvPr>
          <p:cNvSpPr txBox="1"/>
          <p:nvPr/>
        </p:nvSpPr>
        <p:spPr>
          <a:xfrm>
            <a:off x="6905959" y="2073938"/>
            <a:ext cx="3703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After deleting item 2</a:t>
            </a:r>
            <a:r>
              <a:rPr lang="en-SG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 from list</a:t>
            </a:r>
            <a:endParaRPr lang="en-US" sz="20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07CE-95C5-0C4F-CA35-7CF569B72970}"/>
              </a:ext>
            </a:extLst>
          </p:cNvPr>
          <p:cNvSpPr txBox="1"/>
          <p:nvPr/>
        </p:nvSpPr>
        <p:spPr>
          <a:xfrm>
            <a:off x="2026228" y="555458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Remove item</a:t>
            </a:r>
            <a:endParaRPr lang="en-SG" sz="20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1C47E5B1-EDFD-6461-300A-1D2CF4CD82C4}"/>
              </a:ext>
            </a:extLst>
          </p:cNvPr>
          <p:cNvSpPr/>
          <p:nvPr/>
        </p:nvSpPr>
        <p:spPr>
          <a:xfrm>
            <a:off x="450503" y="908695"/>
            <a:ext cx="1575726" cy="562803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93E8F049-D79E-C94A-C88C-7D2F787F21FF}"/>
              </a:ext>
            </a:extLst>
          </p:cNvPr>
          <p:cNvSpPr/>
          <p:nvPr/>
        </p:nvSpPr>
        <p:spPr>
          <a:xfrm>
            <a:off x="477011" y="3648107"/>
            <a:ext cx="2614059" cy="326923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C6E1ACB-EC06-6902-D273-91D81CE3A70B}"/>
              </a:ext>
            </a:extLst>
          </p:cNvPr>
          <p:cNvCxnSpPr>
            <a:cxnSpLocks/>
          </p:cNvCxnSpPr>
          <p:nvPr/>
        </p:nvCxnSpPr>
        <p:spPr>
          <a:xfrm rot="10800000">
            <a:off x="1048158" y="2803940"/>
            <a:ext cx="2109602" cy="937079"/>
          </a:xfrm>
          <a:prstGeom prst="bentConnector3">
            <a:avLst>
              <a:gd name="adj1" fmla="val -3492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>
            <a:extLst>
              <a:ext uri="{FF2B5EF4-FFF2-40B4-BE49-F238E27FC236}">
                <a16:creationId xmlns:a16="http://schemas.microsoft.com/office/drawing/2014/main" id="{B8582E33-BEFB-3A5B-17F4-7515C709CD9E}"/>
              </a:ext>
            </a:extLst>
          </p:cNvPr>
          <p:cNvSpPr/>
          <p:nvPr/>
        </p:nvSpPr>
        <p:spPr>
          <a:xfrm>
            <a:off x="5779855" y="4295473"/>
            <a:ext cx="1575726" cy="1321556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81054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6AD7DA3-95DF-7F9F-1748-EA397F277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53" y="643466"/>
            <a:ext cx="3565482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DAAD3-CA0F-22F4-66D1-4853F5CB18EF}"/>
              </a:ext>
            </a:extLst>
          </p:cNvPr>
          <p:cNvSpPr txBox="1"/>
          <p:nvPr/>
        </p:nvSpPr>
        <p:spPr>
          <a:xfrm>
            <a:off x="7833431" y="2940628"/>
            <a:ext cx="305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Item 2 deleted from file</a:t>
            </a:r>
            <a:endParaRPr lang="en-SG" sz="20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992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A22600E-5989-62A5-7115-93268394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63" y="1284394"/>
            <a:ext cx="9734242" cy="4283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3F5ED-3732-4C56-AFB5-73A5CBD52975}"/>
              </a:ext>
            </a:extLst>
          </p:cNvPr>
          <p:cNvSpPr txBox="1"/>
          <p:nvPr/>
        </p:nvSpPr>
        <p:spPr>
          <a:xfrm>
            <a:off x="5097970" y="839340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Exit the Program</a:t>
            </a:r>
            <a:endParaRPr lang="en-SG" sz="20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3324C239-B8B9-C939-5A31-3487FA8117F6}"/>
              </a:ext>
            </a:extLst>
          </p:cNvPr>
          <p:cNvSpPr/>
          <p:nvPr/>
        </p:nvSpPr>
        <p:spPr>
          <a:xfrm>
            <a:off x="1276463" y="1991046"/>
            <a:ext cx="2735700" cy="562803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2069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3805-65DE-0850-68E3-F3340D3A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Error Handling</a:t>
            </a:r>
            <a:endParaRPr lang="en-SG" sz="4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FA807D0-8339-890C-74F1-83D7DE01E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54" y="3499381"/>
            <a:ext cx="6658996" cy="304518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ED1951-A9E2-059B-8621-214526CD1034}"/>
              </a:ext>
            </a:extLst>
          </p:cNvPr>
          <p:cNvSpPr txBox="1"/>
          <p:nvPr/>
        </p:nvSpPr>
        <p:spPr>
          <a:xfrm>
            <a:off x="1472195" y="2435289"/>
            <a:ext cx="9424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exception handling in java is one of the most powerful mechanism to handle the runtime errors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 the normal flow of the system can be maintained.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try-catch method for exception handling in our system.</a:t>
            </a:r>
            <a:endParaRPr lang="en-S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8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270A-FC36-DCA7-2F7A-A0AAE886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FFFFFE"/>
                </a:solidFill>
                <a:latin typeface="Bookman Old Style" panose="02050604050505020204" pitchFamily="18" charset="0"/>
              </a:rPr>
              <a:t>Object Oriented Programming 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225D-543A-6A09-B3F2-1B7E4D873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Java is known as OOP language so the main aim of object-oriented programming is to implement real world entities. For example: Object, Classes, Abstraction, Inheritance, Polymorphism etc.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 we have  used some OOP features.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are: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622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23F93-4E09-9BA0-049A-C1EE563C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10622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E"/>
                </a:solidFill>
                <a:latin typeface="Bookman Old Style" panose="02050604050505020204" pitchFamily="18" charset="0"/>
              </a:rPr>
              <a:t>Inheritance</a:t>
            </a:r>
            <a:endParaRPr lang="en-SG" sz="4400" dirty="0">
              <a:solidFill>
                <a:srgbClr val="FFFFF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Content Placeholder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CBC579-0E48-E3B0-343C-9835D5CF7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076" y="2389649"/>
            <a:ext cx="4993854" cy="2732858"/>
          </a:xfr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DCF97E8-BD5A-5CBF-5C03-BAD675D4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208" y="493807"/>
            <a:ext cx="5480126" cy="3657984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DE795201-CE9D-1A3F-21F4-658FD38D9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437" y="4776020"/>
            <a:ext cx="5460563" cy="1597213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71F38C49-2B2B-F6C4-3772-539FF54E5983}"/>
              </a:ext>
            </a:extLst>
          </p:cNvPr>
          <p:cNvSpPr/>
          <p:nvPr/>
        </p:nvSpPr>
        <p:spPr>
          <a:xfrm>
            <a:off x="6689028" y="2496421"/>
            <a:ext cx="1523233" cy="170580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1CCD1C3-9AE1-0299-43BD-07E7490BDD27}"/>
              </a:ext>
            </a:extLst>
          </p:cNvPr>
          <p:cNvSpPr/>
          <p:nvPr/>
        </p:nvSpPr>
        <p:spPr>
          <a:xfrm>
            <a:off x="6731934" y="484767"/>
            <a:ext cx="1523233" cy="170580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1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507B-0963-4799-962E-D7B1F517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43" y="779834"/>
            <a:ext cx="5587477" cy="5389333"/>
          </a:xfrm>
        </p:spPr>
        <p:txBody>
          <a:bodyPr/>
          <a:lstStyle/>
          <a:p>
            <a:r>
              <a:rPr lang="en-US" dirty="0">
                <a:latin typeface="Bookman Old Style"/>
                <a:ea typeface="+mj-lt"/>
                <a:cs typeface="+mj-lt"/>
              </a:rPr>
              <a:t>Submitted To</a:t>
            </a:r>
            <a:br>
              <a:rPr lang="en-US" dirty="0">
                <a:latin typeface="Times New Roman"/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2800" dirty="0">
                <a:latin typeface="Times New Roman"/>
                <a:ea typeface="+mj-lt"/>
                <a:cs typeface="+mj-lt"/>
              </a:rPr>
              <a:t>Mrs. Atia Binti Aziz</a:t>
            </a:r>
            <a:br>
              <a:rPr lang="en-US" sz="2800" dirty="0">
                <a:latin typeface="Times New Roman"/>
                <a:ea typeface="+mj-lt"/>
                <a:cs typeface="+mj-lt"/>
              </a:rPr>
            </a:br>
            <a:r>
              <a:rPr lang="en-US" sz="2800" dirty="0">
                <a:latin typeface="Times New Roman"/>
                <a:ea typeface="+mj-lt"/>
                <a:cs typeface="+mj-lt"/>
              </a:rPr>
              <a:t>Adjunct Lecturer </a:t>
            </a:r>
            <a:br>
              <a:rPr lang="en-US" sz="2800" dirty="0">
                <a:latin typeface="Times New Roman"/>
                <a:ea typeface="+mj-lt"/>
                <a:cs typeface="+mj-lt"/>
              </a:rPr>
            </a:br>
            <a:r>
              <a:rPr lang="en-US" sz="2800" dirty="0">
                <a:latin typeface="Times New Roman"/>
                <a:ea typeface="+mj-lt"/>
                <a:cs typeface="+mj-lt"/>
              </a:rPr>
              <a:t>Dept. of CSE, IIUC   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4EF5-3086-4F65-88D5-16FA9B59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2728" y="1174714"/>
            <a:ext cx="4629272" cy="4293026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chemeClr val="accent5">
                  <a:lumMod val="50000"/>
                </a:schemeClr>
              </a:solidFill>
              <a:latin typeface="Bookman Old Style"/>
              <a:ea typeface="+mn-lt"/>
              <a:cs typeface="+mn-lt"/>
            </a:endParaRPr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Bookman Old Style"/>
                <a:ea typeface="+mn-lt"/>
                <a:cs typeface="+mn-lt"/>
              </a:rPr>
              <a:t>Submitted By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Team leader: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Tehsim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Fariha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(C193207)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Team members:</a:t>
            </a:r>
            <a:endParaRPr lang="en-US" sz="1800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Nujhat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Tabassum(C193203)</a:t>
            </a:r>
          </a:p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Sadiya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 Afrin Priya (C193228)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02353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31611-B5EC-1DC9-CEA1-14C846B1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Bookman Old Style" panose="02050604050505020204" pitchFamily="18" charset="0"/>
              </a:rPr>
              <a:t>Limitation</a:t>
            </a:r>
            <a:endParaRPr lang="en-SG" sz="4000" dirty="0">
              <a:solidFill>
                <a:srgbClr val="EBEBE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73B4D0F-1E49-55F1-4720-49BDC7DAB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00808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4915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14A9E6-C65D-4FC4-B436-EE00C77D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Bookman Old Style"/>
              </a:rPr>
              <a:t>Future Scope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5FD22-1597-4342-8C65-C33F9489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Based To-Do-List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Based To-Do-List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Deadlines for list items.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revisit the list.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 view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055124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A911-82F3-C9B3-C59E-BDF96C5E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Bookman Old Style" panose="02050604050505020204" pitchFamily="18" charset="0"/>
              </a:rPr>
              <a:t>GitHub Link</a:t>
            </a:r>
            <a:endParaRPr lang="en-S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0ED6-66EE-3856-0306-D9FBD8C0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127639"/>
            <a:ext cx="8825659" cy="3416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SG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SG" sz="1500" b="1" dirty="0">
                <a:solidFill>
                  <a:schemeClr val="accent5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https://github.com/Tehsim/University_Projects/tree/main/software_projects/SD%202%20Project</a:t>
            </a:r>
            <a:endParaRPr lang="en-SG" sz="15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SG" dirty="0">
              <a:solidFill>
                <a:schemeClr val="bg2">
                  <a:lumMod val="50000"/>
                </a:schemeClr>
              </a:solidFill>
            </a:endParaRPr>
          </a:p>
          <a:p>
            <a:endParaRPr lang="en-SG" dirty="0">
              <a:solidFill>
                <a:schemeClr val="bg2">
                  <a:lumMod val="50000"/>
                </a:schemeClr>
              </a:solidFill>
            </a:endParaRPr>
          </a:p>
          <a:p>
            <a:endParaRPr lang="en-S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SG" sz="1600" b="1" dirty="0">
                <a:solidFill>
                  <a:schemeClr val="accent5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https://github.com/sadiyaafrin4916</a:t>
            </a:r>
            <a:endParaRPr lang="en-SG" sz="16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SG" dirty="0">
              <a:solidFill>
                <a:schemeClr val="bg2">
                  <a:lumMod val="50000"/>
                </a:schemeClr>
              </a:solidFill>
            </a:endParaRPr>
          </a:p>
          <a:p>
            <a:endParaRPr lang="en-SG" dirty="0">
              <a:solidFill>
                <a:schemeClr val="bg2">
                  <a:lumMod val="50000"/>
                </a:schemeClr>
              </a:solidFill>
            </a:endParaRPr>
          </a:p>
          <a:p>
            <a:endParaRPr lang="en-SG" dirty="0">
              <a:solidFill>
                <a:schemeClr val="bg2">
                  <a:lumMod val="50000"/>
                </a:schemeClr>
              </a:solidFill>
            </a:endParaRPr>
          </a:p>
          <a:p>
            <a:endParaRPr lang="en-SG" dirty="0">
              <a:solidFill>
                <a:schemeClr val="bg2">
                  <a:lumMod val="50000"/>
                </a:schemeClr>
              </a:solidFill>
            </a:endParaRPr>
          </a:p>
          <a:p>
            <a:endParaRPr lang="en-S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SG" sz="1600" b="1" dirty="0">
                <a:solidFill>
                  <a:schemeClr val="accent5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https://github.com/c193203nujhat</a:t>
            </a:r>
            <a:endParaRPr lang="en-SG" sz="1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94603897-88C7-AE12-949B-7935FF9FF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267" y="2294570"/>
            <a:ext cx="3025281" cy="154121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55AA309-34A3-A990-6B7A-93A23E3C9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162" y="4738650"/>
            <a:ext cx="2702767" cy="176215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E79C035-1102-F143-F805-D68C433E3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7561" y="2817524"/>
            <a:ext cx="2702766" cy="16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53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3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BEAE3-51D9-49C2-9B85-D82D61C9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37" y="3042530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0" i="0" kern="1200" dirty="0">
                <a:solidFill>
                  <a:srgbClr val="EBEBEB"/>
                </a:solidFill>
                <a:latin typeface="Bookman Old Style" panose="02050604050505020204" pitchFamily="18" charset="0"/>
              </a:rPr>
              <a:t>Thank You</a:t>
            </a:r>
          </a:p>
        </p:txBody>
      </p:sp>
      <p:pic>
        <p:nvPicPr>
          <p:cNvPr id="22" name="Graphic 21" descr="Smiling Face with No Fill">
            <a:extLst>
              <a:ext uri="{FF2B5EF4-FFF2-40B4-BE49-F238E27FC236}">
                <a16:creationId xmlns:a16="http://schemas.microsoft.com/office/drawing/2014/main" id="{9190BCE9-C641-4035-CE7A-C1EB03543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2555" y="911942"/>
            <a:ext cx="2517058" cy="25170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2" name="Rectangle 4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852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874F-DE58-480F-B40B-8C98DB94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EBEBEB"/>
                </a:solidFill>
                <a:latin typeface="Bookman Old Style"/>
                <a:cs typeface="Times New Roman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81036-6BF1-47EA-9C7B-0D0DE575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725" y="2775951"/>
            <a:ext cx="6397313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To Do List is a list of tasks We need to complete or things that what we want to do. </a:t>
            </a:r>
            <a:endParaRPr lang="en-US" sz="2400" b="0" i="0" dirty="0">
              <a:solidFill>
                <a:schemeClr val="tx1"/>
              </a:solidFill>
              <a:effectLst/>
              <a:latin typeface="Manrope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1D365E73-E8E6-E380-E8B8-197711B48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013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28144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C7427E-C757-8D5A-AA73-13F9F9F8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  <a:latin typeface="Bookman Old Style"/>
              </a:rPr>
              <a:t> Objectives </a:t>
            </a:r>
            <a:endParaRPr lang="en-SG" dirty="0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BB63C00-8485-ED3E-A696-7B6AEE26F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04053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176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F42D-4A25-426F-991D-4C80D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Bookman Old Style"/>
              </a:rPr>
              <a:t> </a:t>
            </a:r>
            <a:r>
              <a:rPr lang="en-US" sz="4400" b="1">
                <a:latin typeface="Bookman Old Style"/>
              </a:rPr>
              <a:t>Features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A2EA-D84C-48BA-A444-F2EE5604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67" y="2295591"/>
            <a:ext cx="8825659" cy="4067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List System bears the following functions to use by the Users: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item in list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list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specific item from the list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from the To Do List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460417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0453-BA0B-48DE-ADDA-31CA246F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Bookman Old Style"/>
                <a:ea typeface="+mj-lt"/>
                <a:cs typeface="+mj-lt"/>
              </a:rPr>
              <a:t>Development Tools</a:t>
            </a:r>
            <a:endParaRPr lang="en-US" sz="4400" b="1" dirty="0">
              <a:latin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4D1B-2DD6-4C7A-8639-C0424EFD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Software used 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n-lt"/>
                <a:cs typeface="Times New Roman"/>
              </a:rPr>
              <a:t>Apache NetBeans IDE 15 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Programming Language: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Java  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For storing Data: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File system</a:t>
            </a:r>
            <a:endParaRPr lang="en-US" sz="2800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2F61B-ED29-4C33-8B53-BD188857B647}"/>
              </a:ext>
            </a:extLst>
          </p:cNvPr>
          <p:cNvSpPr txBox="1"/>
          <p:nvPr/>
        </p:nvSpPr>
        <p:spPr>
          <a:xfrm rot="-10800000" flipV="1">
            <a:off x="4724400" y="43263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633289-27D1-5687-AC68-7E014B092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0" y="4924387"/>
            <a:ext cx="3619500" cy="1266825"/>
          </a:xfrm>
          <a:prstGeom prst="rect">
            <a:avLst/>
          </a:prstGeom>
        </p:spPr>
      </p:pic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A7EC5A8D-D5C4-268A-34E4-72EC1E63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860" y="4308830"/>
            <a:ext cx="934280" cy="171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288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F5050-C9BE-CE2C-99BB-B68014C2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9" y="589759"/>
            <a:ext cx="419100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EBEBEB"/>
                </a:solidFill>
                <a:latin typeface="Bookman Old Style"/>
                <a:ea typeface="+mj-lt"/>
                <a:cs typeface="+mj-lt"/>
              </a:rPr>
              <a:t>Input &amp; Output System</a:t>
            </a:r>
            <a:endParaRPr lang="en-SG" sz="2400" dirty="0">
              <a:solidFill>
                <a:srgbClr val="EBEBEB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C37621A-9442-3C5D-D8C8-3B37416D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60" y="1293729"/>
            <a:ext cx="5100970" cy="22699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6FFC-463C-F403-6BF2-7EEB11C20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 based input system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will be taken from the user by keyboard in Console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will be shown in output File as well as in Console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C68E8E-54DD-3332-8EC8-69B06455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0" y="3603870"/>
            <a:ext cx="3642676" cy="28653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A5DB08-08AB-7373-4E4B-5C08124022BF}"/>
              </a:ext>
            </a:extLst>
          </p:cNvPr>
          <p:cNvSpPr txBox="1"/>
          <p:nvPr/>
        </p:nvSpPr>
        <p:spPr>
          <a:xfrm>
            <a:off x="10256783" y="21209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 in Console</a:t>
            </a:r>
            <a:endParaRPr lang="en-SG" dirty="0">
              <a:solidFill>
                <a:schemeClr val="accent5">
                  <a:lumMod val="50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8903F-050D-ED78-14AF-E1AEE9511BB2}"/>
              </a:ext>
            </a:extLst>
          </p:cNvPr>
          <p:cNvSpPr txBox="1"/>
          <p:nvPr/>
        </p:nvSpPr>
        <p:spPr>
          <a:xfrm>
            <a:off x="8957920" y="491306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 in File</a:t>
            </a:r>
            <a:endParaRPr lang="en-SG" dirty="0">
              <a:solidFill>
                <a:schemeClr val="accent5">
                  <a:lumMod val="50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44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C42E-0780-4758-9B3C-5DAAC172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Bookman Old Style"/>
              </a:rPr>
              <a:t>Block Diagram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A6FB79-DD9B-4432-9A77-8DC9261BA2C6}"/>
              </a:ext>
            </a:extLst>
          </p:cNvPr>
          <p:cNvSpPr/>
          <p:nvPr/>
        </p:nvSpPr>
        <p:spPr>
          <a:xfrm>
            <a:off x="1052423" y="3359991"/>
            <a:ext cx="1725281" cy="1768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/>
              </a:rPr>
              <a:t>Menu</a:t>
            </a:r>
          </a:p>
        </p:txBody>
      </p:sp>
      <p:graphicFrame>
        <p:nvGraphicFramePr>
          <p:cNvPr id="29" name="Diagram 29">
            <a:extLst>
              <a:ext uri="{FF2B5EF4-FFF2-40B4-BE49-F238E27FC236}">
                <a16:creationId xmlns:a16="http://schemas.microsoft.com/office/drawing/2014/main" id="{953B76AD-7048-4A68-ACED-2C58672C5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011964"/>
              </p:ext>
            </p:extLst>
          </p:nvPr>
        </p:nvGraphicFramePr>
        <p:xfrm>
          <a:off x="2904226" y="3368616"/>
          <a:ext cx="1639018" cy="1759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6" name="Graphic 116" descr="Monitor with solid fill">
            <a:extLst>
              <a:ext uri="{FF2B5EF4-FFF2-40B4-BE49-F238E27FC236}">
                <a16:creationId xmlns:a16="http://schemas.microsoft.com/office/drawing/2014/main" id="{59ED0EC8-5A94-4688-99EE-85E29C0D5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8198" y="3431875"/>
            <a:ext cx="1431984" cy="1618889"/>
          </a:xfrm>
          <a:prstGeom prst="rect">
            <a:avLst/>
          </a:prstGeom>
        </p:spPr>
      </p:pic>
      <p:graphicFrame>
        <p:nvGraphicFramePr>
          <p:cNvPr id="117" name="Diagram 117">
            <a:extLst>
              <a:ext uri="{FF2B5EF4-FFF2-40B4-BE49-F238E27FC236}">
                <a16:creationId xmlns:a16="http://schemas.microsoft.com/office/drawing/2014/main" id="{E76F085B-96F4-47AE-89A9-CF25C4CC2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580050"/>
              </p:ext>
            </p:extLst>
          </p:nvPr>
        </p:nvGraphicFramePr>
        <p:xfrm>
          <a:off x="7907546" y="3334435"/>
          <a:ext cx="1394603" cy="1793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C8AFE38-B627-4996-947B-8C39DB06C52B}"/>
              </a:ext>
            </a:extLst>
          </p:cNvPr>
          <p:cNvSpPr/>
          <p:nvPr/>
        </p:nvSpPr>
        <p:spPr>
          <a:xfrm>
            <a:off x="4645865" y="2597091"/>
            <a:ext cx="2774827" cy="3450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dirty="0">
              <a:latin typeface="Bookman Old Style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/>
              </a:rPr>
              <a:t>Exit Program Menu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/>
              </a:rPr>
              <a:t>Display List Menu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/>
              </a:rPr>
              <a:t>Add List Menu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/>
              </a:rPr>
              <a:t>Delete Item Menu 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1131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EA120-04DA-482C-B3BB-0513448F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82" y="375307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58D2088-3148-1EF2-AA4A-49A66EBEB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33" t="22461" r="3796" b="41768"/>
          <a:stretch/>
        </p:blipFill>
        <p:spPr>
          <a:xfrm>
            <a:off x="1109763" y="1592108"/>
            <a:ext cx="6470907" cy="3670668"/>
          </a:xfrm>
          <a:prstGeom prst="roundRect">
            <a:avLst>
              <a:gd name="adj" fmla="val 1858"/>
            </a:avLst>
          </a:prstGeom>
          <a:solidFill>
            <a:srgbClr val="FFFFFF">
              <a:shade val="85000"/>
            </a:srgbClr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648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2387</TotalTime>
  <Words>417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Algerian</vt:lpstr>
      <vt:lpstr>Arial</vt:lpstr>
      <vt:lpstr>Bookman Old Style</vt:lpstr>
      <vt:lpstr>Century Gothic</vt:lpstr>
      <vt:lpstr>Manrope</vt:lpstr>
      <vt:lpstr>Times New Roman</vt:lpstr>
      <vt:lpstr>Wingdings</vt:lpstr>
      <vt:lpstr>Wingdings 3</vt:lpstr>
      <vt:lpstr>Ion Boardroom</vt:lpstr>
      <vt:lpstr> To Do List</vt:lpstr>
      <vt:lpstr>Submitted To  Mrs. Atia Binti Aziz Adjunct Lecturer  Dept. of CSE, IIUC    </vt:lpstr>
      <vt:lpstr>Introduction</vt:lpstr>
      <vt:lpstr> Objectives </vt:lpstr>
      <vt:lpstr> Features</vt:lpstr>
      <vt:lpstr>Development Tools</vt:lpstr>
      <vt:lpstr>Input &amp; Output System</vt:lpstr>
      <vt:lpstr>Block Diagram</vt:lpstr>
      <vt:lpstr>Flowchart</vt:lpstr>
      <vt:lpstr>   Output 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Handling</vt:lpstr>
      <vt:lpstr>Object Oriented Programming </vt:lpstr>
      <vt:lpstr>Inheritance</vt:lpstr>
      <vt:lpstr>Limitation</vt:lpstr>
      <vt:lpstr>Future Scope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 Saiful Alam (EXT/DIGITAL)</cp:lastModifiedBy>
  <cp:revision>600</cp:revision>
  <dcterms:created xsi:type="dcterms:W3CDTF">2021-06-24T19:14:36Z</dcterms:created>
  <dcterms:modified xsi:type="dcterms:W3CDTF">2022-11-28T13:59:28Z</dcterms:modified>
</cp:coreProperties>
</file>