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7"/>
  </p:notesMasterIdLst>
  <p:sldIdLst>
    <p:sldId id="296" r:id="rId2"/>
    <p:sldId id="299" r:id="rId3"/>
    <p:sldId id="302" r:id="rId4"/>
    <p:sldId id="309" r:id="rId5"/>
    <p:sldId id="300" r:id="rId6"/>
    <p:sldId id="312" r:id="rId7"/>
    <p:sldId id="313" r:id="rId8"/>
    <p:sldId id="303" r:id="rId9"/>
    <p:sldId id="304" r:id="rId10"/>
    <p:sldId id="310" r:id="rId11"/>
    <p:sldId id="301" r:id="rId12"/>
    <p:sldId id="307" r:id="rId13"/>
    <p:sldId id="311" r:id="rId14"/>
    <p:sldId id="305" r:id="rId15"/>
    <p:sldId id="308" r:id="rId16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0000FF"/>
    <a:srgbClr val="0066CC"/>
    <a:srgbClr val="FFFFFF"/>
    <a:srgbClr val="003399"/>
    <a:srgbClr val="6600CC"/>
    <a:srgbClr val="CC3399"/>
    <a:srgbClr val="FF3300"/>
    <a:srgbClr val="FF33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364" autoAdjust="0"/>
  </p:normalViewPr>
  <p:slideViewPr>
    <p:cSldViewPr>
      <p:cViewPr varScale="1">
        <p:scale>
          <a:sx n="69" d="100"/>
          <a:sy n="69" d="100"/>
        </p:scale>
        <p:origin x="139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7F2F9FAE-ADD9-4173-A230-DBDA0E7A18C6}" type="datetimeFigureOut">
              <a:rPr lang="ru-RU"/>
              <a:pPr>
                <a:defRPr/>
              </a:pPr>
              <a:t>07.10.2018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9D2D9161-2298-4BA9-A112-B98BC389EF7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F23A81-ED36-4734-B7DD-FB500FE82116}" type="datetimeFigureOut">
              <a:rPr lang="ru-RU" smtClean="0"/>
              <a:pPr>
                <a:defRPr/>
              </a:pPr>
              <a:t>07.10.2018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CFA7F6-DF79-465B-B977-F9ADAB5C62F4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40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EE338E-C4F9-4B85-97DA-88F2411B8441}" type="datetimeFigureOut">
              <a:rPr lang="ru-RU" smtClean="0"/>
              <a:pPr>
                <a:defRPr/>
              </a:pPr>
              <a:t>07.10.2018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840C57-9C7F-4EE4-9B95-770A843DA83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43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EE338E-C4F9-4B85-97DA-88F2411B8441}" type="datetimeFigureOut">
              <a:rPr lang="ru-RU" smtClean="0"/>
              <a:pPr>
                <a:defRPr/>
              </a:pPr>
              <a:t>07.10.2018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840C57-9C7F-4EE4-9B95-770A843DA83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212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D0CA6E-EBDF-41BD-9B8C-927787913FA9}" type="datetimeFigureOut">
              <a:rPr lang="ru-RU" smtClean="0"/>
              <a:pPr>
                <a:defRPr/>
              </a:pPr>
              <a:t>07.10.2018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339ABF-7063-4173-9DAF-6258ED2E30A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66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EE338E-C4F9-4B85-97DA-88F2411B8441}" type="datetimeFigureOut">
              <a:rPr lang="ru-RU" smtClean="0"/>
              <a:pPr>
                <a:defRPr/>
              </a:pPr>
              <a:t>07.10.2018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840C57-9C7F-4EE4-9B95-770A843DA83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918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EE338E-C4F9-4B85-97DA-88F2411B8441}" type="datetimeFigureOut">
              <a:rPr lang="ru-RU" smtClean="0"/>
              <a:pPr>
                <a:defRPr/>
              </a:pPr>
              <a:t>07.10.2018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840C57-9C7F-4EE4-9B95-770A843DA83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74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EE338E-C4F9-4B85-97DA-88F2411B8441}" type="datetimeFigureOut">
              <a:rPr lang="ru-RU" smtClean="0"/>
              <a:pPr>
                <a:defRPr/>
              </a:pPr>
              <a:t>07.10.2018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840C57-9C7F-4EE4-9B95-770A843DA83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74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EE338E-C4F9-4B85-97DA-88F2411B8441}" type="datetimeFigureOut">
              <a:rPr lang="ru-RU" smtClean="0"/>
              <a:pPr>
                <a:defRPr/>
              </a:pPr>
              <a:t>07.10.2018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840C57-9C7F-4EE4-9B95-770A843DA83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3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5F945F-22D6-4F20-A734-BE9A06527957}" type="datetimeFigureOut">
              <a:rPr lang="ru-RU" smtClean="0"/>
              <a:pPr>
                <a:defRPr/>
              </a:pPr>
              <a:t>07.10.2018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5369F3-23DD-474C-973D-07B8EEB04ABC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918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EE338E-C4F9-4B85-97DA-88F2411B8441}" type="datetimeFigureOut">
              <a:rPr lang="ru-RU" smtClean="0"/>
              <a:pPr>
                <a:defRPr/>
              </a:pPr>
              <a:t>07.10.2018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840C57-9C7F-4EE4-9B95-770A843DA83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27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EE338E-C4F9-4B85-97DA-88F2411B8441}" type="datetimeFigureOut">
              <a:rPr lang="ru-RU" smtClean="0"/>
              <a:pPr>
                <a:defRPr/>
              </a:pPr>
              <a:t>07.10.2018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840C57-9C7F-4EE4-9B95-770A843DA83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332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0BEE338E-C4F9-4B85-97DA-88F2411B8441}" type="datetimeFigureOut">
              <a:rPr lang="ru-RU" smtClean="0"/>
              <a:pPr>
                <a:defRPr/>
              </a:pPr>
              <a:t>07.10.2018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D840C57-9C7F-4EE4-9B95-770A843DA83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027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-vedy.adu.by/mod/glossary/showentry.php?eid=8168&amp;displayformat=dictionary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e-vedy.adu.by/mod/glossary/showentry.php?eid=8183&amp;displayformat=dictionary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-vedy.adu.by/mod/glossary/showentry.php?eid=8168&amp;displayformat=dictionary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e-vedy.adu.by/mod/glossary/showentry.php?eid=8183&amp;displayformat=dictionary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-vedy.adu.by/mod/glossary/showentry.php?eid=8168&amp;displayformat=dictionary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e-vedy.adu.by/mod/glossary/showentry.php?eid=8183&amp;displayformat=dictionar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-vedy.adu.by/mod/glossary/showentry.php?eid=8168&amp;displayformat=dictionary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e-vedy.adu.by/mod/glossary/showentry.php?eid=8183&amp;displayformat=dictionar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-vedy.adu.by/mod/glossary/showentry.php?eid=8183&amp;displayformat=dictionary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-vedy.adu.by/mod/glossary/showentry.php?eid=8183&amp;displayformat=dictionary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-vedy.adu.by/mod/glossary/showentry.php?eid=8168&amp;displayformat=dictionary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e-vedy.adu.by/mod/glossary/showentry.php?eid=8183&amp;displayformat=dictionary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-vedy.adu.by/mod/glossary/showentry.php?eid=8168&amp;displayformat=dictionary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e-vedy.adu.by/mod/glossary/showentry.php?eid=8183&amp;displayformat=dictionar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ds04.infourok.ru/uploads/ex/0527/00107fe6-2d96a7f1/hello_html_m6628834a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798" y="35294"/>
            <a:ext cx="92487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630265" y="1772816"/>
            <a:ext cx="5832648" cy="2661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ctr">
              <a:lnSpc>
                <a:spcPct val="107000"/>
              </a:lnSpc>
              <a:spcAft>
                <a:spcPts val="0"/>
              </a:spcAft>
            </a:pPr>
            <a:r>
              <a:rPr lang="ru-RU" sz="80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Хвілінка</a:t>
            </a:r>
            <a:r>
              <a:rPr lang="ru-RU" sz="8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80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арфаграфіі</a:t>
            </a:r>
            <a:endParaRPr lang="ru-RU" sz="8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75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ds04.infourok.ru/uploads/ex/0527/00107fe6-2d96a7f1/hello_html_m6628834a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798" y="35294"/>
            <a:ext cx="92487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630265" y="1772816"/>
            <a:ext cx="5832648" cy="2661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ctr">
              <a:lnSpc>
                <a:spcPct val="107000"/>
              </a:lnSpc>
              <a:spcAft>
                <a:spcPts val="0"/>
              </a:spcAft>
            </a:pPr>
            <a:r>
              <a:rPr lang="ru-RU" sz="80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Хвілінка</a:t>
            </a:r>
            <a:r>
              <a:rPr lang="ru-RU" sz="8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80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арфаграфіі</a:t>
            </a:r>
            <a:endParaRPr lang="ru-RU" sz="8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0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asyan.org/potrf/%D0%9C%D0%B5%D1%82%D0%BE%D0%B4%D0%B8%D1%87%D0%BD%D1%96+%D1%80%D0%B5%D0%BA%D0%BE%D0%BC%D0%B5%D0%BD%D0%B4%D0%B0%D1%86%D1%96%D1%97+%D0%A2%D0%B5%D0%BA%D1%81%D1%82%D0%B8+%D0%B4%D0%BB%D1%8F+%D0%BF%D0%B5%D1%80%D0%B5%D0%B2%D1%96%D1%80%D0%BA%D0%B8+%D1%82%D0%B5%D1%85%D0%BD%D1%96%D0%BA%D0%B8+%D1%87%D0%B8%D1%82%D0%B0%D0%BD%D0%BD%D1%8F+%D0%B2+1+%D0%BA%D0%BB%D0%B0%D1%81%D1%96+%D0%A3%D0%BA%D0%BB%D0%B0%D0%B4%D0%B0%D1%87%3A+%D0%92%D1%87%D0%B8%D1%82%D0%B5%D0%BB%D1%8C+%D0%BF%D0%BE%D1%87%D0%B0%D1%82%D0%BA%D0%BE%D0%B2%D0%B8%D1%85+%D0%BA%D0%BB%D0%B0%D1%81%D1%96%D0%B2f/31337_html_46b9fd5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16998" y="-1169004"/>
            <a:ext cx="6858001" cy="919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261522" y="1124744"/>
            <a:ext cx="8568952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Устаўце</a:t>
            </a:r>
            <a:r>
              <a:rPr kumimoji="0" lang="ru-RU" altLang="ru-RU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ў </a:t>
            </a:r>
            <a:r>
              <a:rPr kumimoji="0" lang="ru-RU" altLang="ru-RU" sz="3600" b="1" i="0" u="none" strike="noStrike" cap="none" normalizeH="0" baseline="0" dirty="0" err="1" smtClean="0">
                <a:ln>
                  <a:noFill/>
                </a:ln>
                <a:solidFill>
                  <a:srgbClr val="002F6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 tooltip="Слоўнік моўных і маўленчых тэрмінаў: словы"/>
              </a:rPr>
              <a:t>словы</a:t>
            </a:r>
            <a:r>
              <a:rPr kumimoji="0" lang="ru-RU" altLang="ru-RU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ru-RU" altLang="ru-RU" sz="3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прапушчаныя</a:t>
            </a:r>
            <a:r>
              <a:rPr kumimoji="0" lang="ru-RU" altLang="ru-RU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ru-RU" altLang="ru-RU" sz="3600" b="1" i="0" u="none" strike="noStrike" cap="none" normalizeH="0" baseline="0" dirty="0" err="1" smtClean="0">
                <a:ln>
                  <a:noFill/>
                </a:ln>
                <a:solidFill>
                  <a:srgbClr val="002F6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 tooltip="Слоўнік моўных і маўленчых тэрмінаў: літары"/>
              </a:rPr>
              <a:t>літары</a:t>
            </a:r>
            <a:r>
              <a:rPr kumimoji="0" lang="ru-RU" altLang="ru-RU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ru-RU" altLang="ru-RU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Аві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цыя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акардэ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…н,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бі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графія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кі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біблі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тэка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стады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…н, вары…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нт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фі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лка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ды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…та,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патры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…т, тэ…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рэма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патры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рх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ды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грама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атракцы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…н, тэ…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рыя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401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asyan.org/potrf/%D0%9C%D0%B5%D1%82%D0%BE%D0%B4%D0%B8%D1%87%D0%BD%D1%96+%D1%80%D0%B5%D0%BA%D0%BE%D0%BC%D0%B5%D0%BD%D0%B4%D0%B0%D1%86%D1%96%D1%97+%D0%A2%D0%B5%D0%BA%D1%81%D1%82%D0%B8+%D0%B4%D0%BB%D1%8F+%D0%BF%D0%B5%D1%80%D0%B5%D0%B2%D1%96%D1%80%D0%BA%D0%B8+%D1%82%D0%B5%D1%85%D0%BD%D1%96%D0%BA%D0%B8+%D1%87%D0%B8%D1%82%D0%B0%D0%BD%D0%BD%D1%8F+%D0%B2+1+%D0%BA%D0%BB%D0%B0%D1%81%D1%96+%D0%A3%D0%BA%D0%BB%D0%B0%D0%B4%D0%B0%D1%87%3A+%D0%92%D1%87%D0%B8%D1%82%D0%B5%D0%BB%D1%8C+%D0%BF%D0%BE%D1%87%D0%B0%D1%82%D0%BA%D0%BE%D0%B2%D0%B8%D1%85+%D0%BA%D0%BB%D0%B0%D1%81%D1%96%D0%B2f/31337_html_46b9fd5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16998" y="-1169004"/>
            <a:ext cx="6858001" cy="919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261522" y="1124744"/>
            <a:ext cx="8568952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Устаўце</a:t>
            </a:r>
            <a:r>
              <a:rPr kumimoji="0" lang="ru-RU" altLang="ru-RU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ў </a:t>
            </a:r>
            <a:r>
              <a:rPr kumimoji="0" lang="ru-RU" altLang="ru-RU" sz="3600" b="1" i="0" u="none" strike="noStrike" cap="none" normalizeH="0" baseline="0" dirty="0" err="1" smtClean="0">
                <a:ln>
                  <a:noFill/>
                </a:ln>
                <a:solidFill>
                  <a:srgbClr val="002F6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 tooltip="Слоўнік моўных і маўленчых тэрмінаў: словы"/>
              </a:rPr>
              <a:t>словы</a:t>
            </a:r>
            <a:r>
              <a:rPr kumimoji="0" lang="ru-RU" altLang="ru-RU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ru-RU" altLang="ru-RU" sz="3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прапушчаныя</a:t>
            </a:r>
            <a:r>
              <a:rPr kumimoji="0" lang="ru-RU" altLang="ru-RU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ru-RU" altLang="ru-RU" sz="3600" b="1" i="0" u="none" strike="noStrike" cap="none" normalizeH="0" baseline="0" dirty="0" err="1" smtClean="0">
                <a:ln>
                  <a:noFill/>
                </a:ln>
                <a:solidFill>
                  <a:srgbClr val="002F6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 tooltip="Слоўнік моўных і маўленчых тэрмінаў: літары"/>
              </a:rPr>
              <a:t>літары</a:t>
            </a:r>
            <a:r>
              <a:rPr kumimoji="0" lang="ru-RU" altLang="ru-RU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ru-RU" altLang="ru-RU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Аві</a:t>
            </a:r>
            <a:r>
              <a:rPr lang="ru-RU" altLang="ru-RU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цыя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акардэ</a:t>
            </a:r>
            <a:r>
              <a:rPr lang="ru-RU" altLang="ru-RU" sz="32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бі</a:t>
            </a:r>
            <a:r>
              <a:rPr lang="ru-RU" altLang="ru-RU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графія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кі</a:t>
            </a:r>
            <a:r>
              <a:rPr lang="ru-RU" altLang="ru-RU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Ё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біблі</a:t>
            </a:r>
            <a:r>
              <a:rPr lang="ru-RU" altLang="ru-RU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тэка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стады</a:t>
            </a:r>
            <a:r>
              <a:rPr lang="ru-RU" altLang="ru-RU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Ё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варыЯнт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фі</a:t>
            </a:r>
            <a:r>
              <a:rPr lang="ru-RU" altLang="ru-RU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лка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ды</a:t>
            </a:r>
            <a:r>
              <a:rPr lang="ru-RU" altLang="ru-RU" sz="32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патрыЁт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тэАрэма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патры</a:t>
            </a:r>
            <a:r>
              <a:rPr lang="ru-RU" altLang="ru-RU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рх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ды</a:t>
            </a:r>
            <a:r>
              <a:rPr lang="ru-RU" altLang="ru-RU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грама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атракцы</a:t>
            </a:r>
            <a:r>
              <a:rPr lang="ru-RU" altLang="ru-RU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Ё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тэОрыя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26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ds04.infourok.ru/uploads/ex/0527/00107fe6-2d96a7f1/hello_html_m6628834a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798" y="35294"/>
            <a:ext cx="92487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630265" y="1772816"/>
            <a:ext cx="5832648" cy="2661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ctr">
              <a:lnSpc>
                <a:spcPct val="107000"/>
              </a:lnSpc>
              <a:spcAft>
                <a:spcPts val="0"/>
              </a:spcAft>
            </a:pPr>
            <a:r>
              <a:rPr lang="ru-RU" sz="80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Хвілінка</a:t>
            </a:r>
            <a:r>
              <a:rPr lang="ru-RU" sz="8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80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арфаграфіі</a:t>
            </a:r>
            <a:endParaRPr lang="ru-RU" sz="8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98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asyan.org/potrf/%D0%9C%D0%B5%D1%82%D0%BE%D0%B4%D0%B8%D1%87%D0%BD%D1%96+%D1%80%D0%B5%D0%BA%D0%BE%D0%BC%D0%B5%D0%BD%D0%B4%D0%B0%D1%86%D1%96%D1%97+%D0%A2%D0%B5%D0%BA%D1%81%D1%82%D0%B8+%D0%B4%D0%BB%D1%8F+%D0%BF%D0%B5%D1%80%D0%B5%D0%B2%D1%96%D1%80%D0%BA%D0%B8+%D1%82%D0%B5%D1%85%D0%BD%D1%96%D0%BA%D0%B8+%D1%87%D0%B8%D1%82%D0%B0%D0%BD%D0%BD%D1%8F+%D0%B2+1+%D0%BA%D0%BB%D0%B0%D1%81%D1%96+%D0%A3%D0%BA%D0%BB%D0%B0%D0%B4%D0%B0%D1%87%3A+%D0%92%D1%87%D0%B8%D1%82%D0%B5%D0%BB%D1%8C+%D0%BF%D0%BE%D1%87%D0%B0%D1%82%D0%BA%D0%BE%D0%B2%D0%B8%D1%85+%D0%BA%D0%BB%D0%B0%D1%81%D1%96%D0%B2f/31337_html_46b9fd5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16998" y="-1169004"/>
            <a:ext cx="6858001" cy="919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5"/>
          <p:cNvSpPr>
            <a:spLocks noChangeArrowheads="1"/>
          </p:cNvSpPr>
          <p:nvPr/>
        </p:nvSpPr>
        <p:spPr bwMode="auto">
          <a:xfrm>
            <a:off x="117506" y="999311"/>
            <a:ext cx="8856984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Устаўце</a:t>
            </a:r>
            <a:r>
              <a:rPr kumimoji="0" lang="ru-RU" altLang="ru-RU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3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дзе</a:t>
            </a:r>
            <a:r>
              <a:rPr kumimoji="0" lang="ru-RU" altLang="ru-RU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3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трэба</a:t>
            </a:r>
            <a:r>
              <a:rPr kumimoji="0" lang="ru-RU" altLang="ru-RU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3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мяккі</a:t>
            </a:r>
            <a:r>
              <a:rPr kumimoji="0" lang="ru-RU" altLang="ru-RU" sz="3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знак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Ледз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ве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глян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смаргон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скі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вішан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…ка,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ноч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…,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малац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…ба,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снежан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скі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карэн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чык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багац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даражэн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кі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сядз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з…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мерзнуць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дзядз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…ка,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растрэс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ці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подз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віг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asyan.org/potrf/%D0%9C%D0%B5%D1%82%D0%BE%D0%B4%D0%B8%D1%87%D0%BD%D1%96+%D1%80%D0%B5%D0%BA%D0%BE%D0%BC%D0%B5%D0%BD%D0%B4%D0%B0%D1%86%D1%96%D1%97+%D0%A2%D0%B5%D0%BA%D1%81%D1%82%D0%B8+%D0%B4%D0%BB%D1%8F+%D0%BF%D0%B5%D1%80%D0%B5%D0%B2%D1%96%D1%80%D0%BA%D0%B8+%D1%82%D0%B5%D1%85%D0%BD%D1%96%D0%BA%D0%B8+%D1%87%D0%B8%D1%82%D0%B0%D0%BD%D0%BD%D1%8F+%D0%B2+1+%D0%BA%D0%BB%D0%B0%D1%81%D1%96+%D0%A3%D0%BA%D0%BB%D0%B0%D0%B4%D0%B0%D1%87%3A+%D0%92%D1%87%D0%B8%D1%82%D0%B5%D0%BB%D1%8C+%D0%BF%D0%BE%D1%87%D0%B0%D1%82%D0%BA%D0%BE%D0%B2%D0%B8%D1%85+%D0%BA%D0%BB%D0%B0%D1%81%D1%96%D0%B2f/31337_html_46b9fd5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16998" y="-1169004"/>
            <a:ext cx="6858001" cy="919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5"/>
          <p:cNvSpPr>
            <a:spLocks noChangeArrowheads="1"/>
          </p:cNvSpPr>
          <p:nvPr/>
        </p:nvSpPr>
        <p:spPr bwMode="auto">
          <a:xfrm>
            <a:off x="117506" y="999311"/>
            <a:ext cx="8856984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Устаўце</a:t>
            </a:r>
            <a:r>
              <a:rPr kumimoji="0" lang="ru-RU" altLang="ru-RU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3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дзе</a:t>
            </a:r>
            <a:r>
              <a:rPr kumimoji="0" lang="ru-RU" altLang="ru-RU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3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трэба</a:t>
            </a:r>
            <a:r>
              <a:rPr kumimoji="0" lang="ru-RU" altLang="ru-RU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3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мяккі</a:t>
            </a:r>
            <a:r>
              <a:rPr kumimoji="0" lang="ru-RU" altLang="ru-RU" sz="3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знак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Ледз</a:t>
            </a:r>
            <a:r>
              <a:rPr lang="ru-RU" altLang="ru-RU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Ь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ве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глян</a:t>
            </a:r>
            <a:r>
              <a:rPr lang="ru-RU" altLang="ru-RU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Ь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смаргонскі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вішан</a:t>
            </a:r>
            <a:r>
              <a:rPr lang="ru-RU" altLang="ru-RU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Ь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ноч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малац</a:t>
            </a:r>
            <a:r>
              <a:rPr lang="ru-RU" altLang="ru-RU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Ь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ба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снежан</a:t>
            </a:r>
            <a:r>
              <a:rPr lang="ru-RU" altLang="ru-RU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Ь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скі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карэн</a:t>
            </a:r>
            <a:r>
              <a:rPr lang="ru-RU" altLang="ru-RU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Ь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чык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багацце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даражэн</a:t>
            </a:r>
            <a:r>
              <a:rPr lang="ru-RU" altLang="ru-RU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Ь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кі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сядз</a:t>
            </a:r>
            <a:r>
              <a:rPr lang="ru-RU" altLang="ru-RU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Ь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змерзнуць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дзядз</a:t>
            </a:r>
            <a:r>
              <a:rPr lang="ru-RU" altLang="ru-RU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Ь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растрэсці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подзвіг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94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asyan.org/potrf/%D0%9C%D0%B5%D1%82%D0%BE%D0%B4%D0%B8%D1%87%D0%BD%D1%96+%D1%80%D0%B5%D0%BA%D0%BE%D0%BC%D0%B5%D0%BD%D0%B4%D0%B0%D1%86%D1%96%D1%97+%D0%A2%D0%B5%D0%BA%D1%81%D1%82%D0%B8+%D0%B4%D0%BB%D1%8F+%D0%BF%D0%B5%D1%80%D0%B5%D0%B2%D1%96%D1%80%D0%BA%D0%B8+%D1%82%D0%B5%D1%85%D0%BD%D1%96%D0%BA%D0%B8+%D1%87%D0%B8%D1%82%D0%B0%D0%BD%D0%BD%D1%8F+%D0%B2+1+%D0%BA%D0%BB%D0%B0%D1%81%D1%96+%D0%A3%D0%BA%D0%BB%D0%B0%D0%B4%D0%B0%D1%87%3A+%D0%92%D1%87%D0%B8%D1%82%D0%B5%D0%BB%D1%8C+%D0%BF%D0%BE%D1%87%D0%B0%D1%82%D0%BA%D0%BE%D0%B2%D0%B8%D1%85+%D0%BA%D0%BB%D0%B0%D1%81%D1%96%D0%B2f/31337_html_46b9fd5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16998" y="-1169004"/>
            <a:ext cx="6858001" cy="919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75958" y="476672"/>
            <a:ext cx="8740080" cy="392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Устаўце</a:t>
            </a:r>
            <a:r>
              <a:rPr kumimoji="0" lang="ru-RU" altLang="ru-RU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ў </a:t>
            </a:r>
            <a:r>
              <a:rPr kumimoji="0" lang="ru-RU" altLang="ru-RU" sz="3600" b="1" i="0" u="none" strike="noStrike" cap="none" normalizeH="0" baseline="0" dirty="0" err="1" smtClean="0">
                <a:ln>
                  <a:noFill/>
                </a:ln>
                <a:solidFill>
                  <a:srgbClr val="002F6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 tooltip="Слоўнік моўных і маўленчых тэрмінаў: словы"/>
              </a:rPr>
              <a:t>словы</a:t>
            </a:r>
            <a:r>
              <a:rPr kumimoji="0" lang="ru-RU" altLang="ru-RU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ru-RU" altLang="ru-RU" sz="3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прапушчаныя</a:t>
            </a:r>
            <a:r>
              <a:rPr kumimoji="0" lang="ru-RU" altLang="ru-RU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ru-RU" altLang="ru-RU" sz="3600" b="1" i="0" u="none" strike="noStrike" cap="none" normalizeH="0" baseline="0" dirty="0" err="1" smtClean="0">
                <a:ln>
                  <a:noFill/>
                </a:ln>
                <a:solidFill>
                  <a:srgbClr val="002F6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 tooltip="Слоўнік моўных і маўленчых тэрмінаў: літары"/>
              </a:rPr>
              <a:t>літары</a:t>
            </a:r>
            <a:r>
              <a:rPr kumimoji="0" lang="ru-RU" altLang="ru-RU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ru-RU" altLang="ru-RU" sz="36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ў</a:t>
            </a:r>
            <a:r>
              <a:rPr kumimoji="0" lang="ru-RU" altLang="ru-RU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ru-RU" altLang="ru-RU" sz="3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kumimoji="0" lang="ru-RU" altLang="ru-RU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ru-RU" altLang="ru-RU" sz="36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</a:t>
            </a:r>
            <a:r>
              <a:rPr kumimoji="0" lang="ru-RU" altLang="ru-RU" sz="36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ru-RU" altLang="ru-RU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ru-RU" altLang="ru-RU" sz="3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Дыназа</a:t>
            </a:r>
            <a:r>
              <a:rPr kumimoji="0" lang="ru-RU" altLang="ru-RU" sz="34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kumimoji="0" lang="ru-RU" altLang="ru-RU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р, </a:t>
            </a:r>
            <a:r>
              <a:rPr kumimoji="0" lang="ru-RU" altLang="ru-RU" sz="3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kumimoji="0" lang="ru-RU" altLang="ru-RU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…</a:t>
            </a:r>
            <a:r>
              <a:rPr kumimoji="0" lang="ru-RU" altLang="ru-RU" sz="3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нісон</a:t>
            </a:r>
            <a:r>
              <a:rPr kumimoji="0" lang="ru-RU" altLang="ru-RU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3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жанчына</a:t>
            </a:r>
            <a:r>
              <a:rPr kumimoji="0" lang="ru-RU" altLang="ru-RU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-…</a:t>
            </a:r>
            <a:r>
              <a:rPr kumimoji="0" lang="ru-RU" altLang="ru-RU" sz="3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рач</a:t>
            </a:r>
            <a:r>
              <a:rPr kumimoji="0" lang="ru-RU" altLang="ru-RU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со…с, а…</a:t>
            </a:r>
            <a:r>
              <a:rPr kumimoji="0" lang="ru-RU" altLang="ru-RU" sz="3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тограф</a:t>
            </a:r>
            <a:r>
              <a:rPr kumimoji="0" lang="ru-RU" altLang="ru-RU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ток-</a:t>
            </a:r>
            <a:r>
              <a:rPr kumimoji="0" lang="ru-RU" altLang="ru-RU" sz="3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шо</a:t>
            </a:r>
            <a:r>
              <a:rPr kumimoji="0" lang="ru-RU" altLang="ru-RU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…, па…за, фа…на, </a:t>
            </a:r>
            <a:r>
              <a:rPr kumimoji="0" lang="ru-RU" altLang="ru-RU" sz="3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</a:t>
            </a:r>
            <a:r>
              <a:rPr kumimoji="0" lang="ru-RU" altLang="ru-RU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kumimoji="0" lang="ru-RU" altLang="ru-RU" sz="3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нд</a:t>
            </a:r>
            <a:r>
              <a:rPr kumimoji="0" lang="ru-RU" altLang="ru-RU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фра…, А…</a:t>
            </a:r>
            <a:r>
              <a:rPr kumimoji="0" lang="ru-RU" altLang="ru-RU" sz="3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стрыя</a:t>
            </a:r>
            <a:r>
              <a:rPr kumimoji="0" lang="ru-RU" altLang="ru-RU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3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kumimoji="0" lang="ru-RU" altLang="ru-RU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…</a:t>
            </a:r>
            <a:r>
              <a:rPr kumimoji="0" lang="ru-RU" altLang="ru-RU" sz="3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ніверсітэце</a:t>
            </a:r>
            <a:r>
              <a:rPr kumimoji="0" lang="ru-RU" altLang="ru-RU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ка…бой, </a:t>
            </a:r>
            <a:r>
              <a:rPr kumimoji="0" lang="ru-RU" altLang="ru-RU" sz="3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вялікая</a:t>
            </a:r>
            <a:r>
              <a:rPr kumimoji="0" lang="ru-RU" altLang="ru-RU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…</a:t>
            </a:r>
            <a:r>
              <a:rPr kumimoji="0" lang="ru-RU" altLang="ru-RU" sz="3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рна</a:t>
            </a:r>
            <a:r>
              <a:rPr kumimoji="0" lang="ru-RU" altLang="ru-RU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3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аквары</a:t>
            </a:r>
            <a:r>
              <a:rPr kumimoji="0" lang="ru-RU" altLang="ru-RU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…м.</a:t>
            </a:r>
            <a:endParaRPr kumimoji="0" lang="ru-RU" altLang="ru-RU" sz="3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08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asyan.org/potrf/%D0%9C%D0%B5%D1%82%D0%BE%D0%B4%D0%B8%D1%87%D0%BD%D1%96+%D1%80%D0%B5%D0%BA%D0%BE%D0%BC%D0%B5%D0%BD%D0%B4%D0%B0%D1%86%D1%96%D1%97+%D0%A2%D0%B5%D0%BA%D1%81%D1%82%D0%B8+%D0%B4%D0%BB%D1%8F+%D0%BF%D0%B5%D1%80%D0%B5%D0%B2%D1%96%D1%80%D0%BA%D0%B8+%D1%82%D0%B5%D1%85%D0%BD%D1%96%D0%BA%D0%B8+%D1%87%D0%B8%D1%82%D0%B0%D0%BD%D0%BD%D1%8F+%D0%B2+1+%D0%BA%D0%BB%D0%B0%D1%81%D1%96+%D0%A3%D0%BA%D0%BB%D0%B0%D0%B4%D0%B0%D1%87%3A+%D0%92%D1%87%D0%B8%D1%82%D0%B5%D0%BB%D1%8C+%D0%BF%D0%BE%D1%87%D0%B0%D1%82%D0%BA%D0%BE%D0%B2%D0%B8%D1%85+%D0%BA%D0%BB%D0%B0%D1%81%D1%96%D0%B2f/31337_html_46b9fd5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16998" y="-1169004"/>
            <a:ext cx="6858001" cy="919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56739" y="533403"/>
            <a:ext cx="8740080" cy="392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Устаўце</a:t>
            </a:r>
            <a:r>
              <a:rPr kumimoji="0" lang="ru-RU" altLang="ru-RU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ў </a:t>
            </a:r>
            <a:r>
              <a:rPr kumimoji="0" lang="ru-RU" altLang="ru-RU" sz="3600" b="1" i="0" u="none" strike="noStrike" cap="none" normalizeH="0" baseline="0" dirty="0" err="1" smtClean="0">
                <a:ln>
                  <a:noFill/>
                </a:ln>
                <a:solidFill>
                  <a:srgbClr val="002F6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 tooltip="Слоўнік моўных і маўленчых тэрмінаў: словы"/>
              </a:rPr>
              <a:t>словы</a:t>
            </a:r>
            <a:r>
              <a:rPr kumimoji="0" lang="ru-RU" altLang="ru-RU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ru-RU" altLang="ru-RU" sz="3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прапушчаныя</a:t>
            </a:r>
            <a:r>
              <a:rPr kumimoji="0" lang="ru-RU" altLang="ru-RU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ru-RU" altLang="ru-RU" sz="3600" b="1" i="0" u="none" strike="noStrike" cap="none" normalizeH="0" baseline="0" dirty="0" err="1" smtClean="0">
                <a:ln>
                  <a:noFill/>
                </a:ln>
                <a:solidFill>
                  <a:srgbClr val="002F6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 tooltip="Слоўнік моўных і маўленчых тэрмінаў: літары"/>
              </a:rPr>
              <a:t>літары</a:t>
            </a:r>
            <a:r>
              <a:rPr kumimoji="0" lang="ru-RU" altLang="ru-RU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ru-RU" altLang="ru-RU" sz="36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ў</a:t>
            </a:r>
            <a:r>
              <a:rPr kumimoji="0" lang="ru-RU" altLang="ru-RU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ru-RU" altLang="ru-RU" sz="3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kumimoji="0" lang="ru-RU" altLang="ru-RU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ru-RU" altLang="ru-RU" sz="36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</a:t>
            </a:r>
            <a:r>
              <a:rPr kumimoji="0" lang="ru-RU" altLang="ru-RU" sz="36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ru-RU" altLang="ru-RU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ru-RU" altLang="ru-RU" sz="3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Дыназа</a:t>
            </a:r>
            <a:r>
              <a:rPr kumimoji="0" lang="ru-RU" altLang="ru-RU" sz="3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ў</a:t>
            </a:r>
            <a:r>
              <a:rPr kumimoji="0" lang="ru-RU" altLang="ru-RU" sz="3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kumimoji="0" lang="ru-RU" altLang="ru-RU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3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kumimoji="0" lang="ru-RU" altLang="ru-RU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ru-RU" altLang="ru-RU" sz="3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ў</a:t>
            </a:r>
            <a:r>
              <a:rPr kumimoji="0" lang="ru-RU" altLang="ru-RU" sz="3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нісон</a:t>
            </a:r>
            <a:r>
              <a:rPr kumimoji="0" lang="ru-RU" altLang="ru-RU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3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жанчына-</a:t>
            </a:r>
            <a:r>
              <a:rPr kumimoji="0" lang="ru-RU" altLang="ru-RU" sz="3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ў</a:t>
            </a:r>
            <a:r>
              <a:rPr kumimoji="0" lang="ru-RU" altLang="ru-RU" sz="3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рач</a:t>
            </a:r>
            <a:r>
              <a:rPr kumimoji="0" lang="ru-RU" altLang="ru-RU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со</a:t>
            </a:r>
            <a:r>
              <a:rPr kumimoji="0" lang="ru-RU" altLang="ru-RU" sz="3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</a:t>
            </a:r>
            <a:r>
              <a:rPr kumimoji="0" lang="ru-RU" altLang="ru-RU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с, </a:t>
            </a:r>
            <a:r>
              <a:rPr kumimoji="0" lang="ru-RU" altLang="ru-RU" sz="3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kumimoji="0" lang="ru-RU" altLang="ru-RU" sz="3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ў</a:t>
            </a:r>
            <a:r>
              <a:rPr kumimoji="0" lang="ru-RU" altLang="ru-RU" sz="3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тограф</a:t>
            </a:r>
            <a:r>
              <a:rPr kumimoji="0" lang="ru-RU" altLang="ru-RU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ток-шо</a:t>
            </a:r>
            <a:r>
              <a:rPr kumimoji="0" lang="ru-RU" altLang="ru-RU" sz="3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</a:t>
            </a:r>
            <a:r>
              <a:rPr kumimoji="0" lang="ru-RU" altLang="ru-RU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3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</a:t>
            </a:r>
            <a:r>
              <a:rPr kumimoji="0" lang="ru-RU" altLang="ru-RU" sz="3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ў</a:t>
            </a:r>
            <a:r>
              <a:rPr kumimoji="0" lang="ru-RU" altLang="ru-RU" sz="3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</a:t>
            </a:r>
            <a:r>
              <a:rPr kumimoji="0" lang="ru-RU" altLang="ru-RU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3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фа</a:t>
            </a:r>
            <a:r>
              <a:rPr kumimoji="0" lang="ru-RU" altLang="ru-RU" sz="3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ў</a:t>
            </a:r>
            <a:r>
              <a:rPr kumimoji="0" lang="ru-RU" altLang="ru-RU" sz="3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kumimoji="0" lang="ru-RU" altLang="ru-RU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3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</a:t>
            </a:r>
            <a:r>
              <a:rPr kumimoji="0" lang="ru-RU" altLang="ru-RU" sz="3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ў</a:t>
            </a:r>
            <a:r>
              <a:rPr kumimoji="0" lang="ru-RU" altLang="ru-RU" sz="3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нд</a:t>
            </a:r>
            <a:r>
              <a:rPr kumimoji="0" lang="ru-RU" altLang="ru-RU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фра</a:t>
            </a:r>
            <a:r>
              <a:rPr kumimoji="0" lang="ru-RU" altLang="ru-RU" sz="3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</a:t>
            </a:r>
            <a:r>
              <a:rPr kumimoji="0" lang="ru-RU" altLang="ru-RU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3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kumimoji="0" lang="ru-RU" altLang="ru-RU" sz="3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ў</a:t>
            </a:r>
            <a:r>
              <a:rPr kumimoji="0" lang="ru-RU" altLang="ru-RU" sz="3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стрыя</a:t>
            </a:r>
            <a:r>
              <a:rPr kumimoji="0" lang="ru-RU" altLang="ru-RU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3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kumimoji="0" lang="ru-RU" altLang="ru-RU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ru-RU" altLang="ru-RU" sz="3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ў</a:t>
            </a:r>
            <a:r>
              <a:rPr kumimoji="0" lang="ru-RU" altLang="ru-RU" sz="3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ніверсітэце</a:t>
            </a:r>
            <a:r>
              <a:rPr kumimoji="0" lang="ru-RU" altLang="ru-RU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3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</a:t>
            </a:r>
            <a:r>
              <a:rPr kumimoji="0" lang="ru-RU" altLang="ru-RU" sz="3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ў</a:t>
            </a:r>
            <a:r>
              <a:rPr kumimoji="0" lang="ru-RU" altLang="ru-RU" sz="3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бой</a:t>
            </a:r>
            <a:r>
              <a:rPr kumimoji="0" lang="ru-RU" altLang="ru-RU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3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вялікая</a:t>
            </a:r>
            <a:r>
              <a:rPr kumimoji="0" lang="ru-RU" altLang="ru-RU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ru-RU" altLang="ru-RU" sz="3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</a:t>
            </a:r>
            <a:r>
              <a:rPr kumimoji="0" lang="ru-RU" altLang="ru-RU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рна, </a:t>
            </a:r>
            <a:r>
              <a:rPr kumimoji="0" lang="ru-RU" altLang="ru-RU" sz="3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аквары</a:t>
            </a:r>
            <a:r>
              <a:rPr kumimoji="0" lang="ru-RU" altLang="ru-RU" sz="3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</a:t>
            </a:r>
            <a:r>
              <a:rPr kumimoji="0" lang="ru-RU" altLang="ru-RU" sz="3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kumimoji="0" lang="ru-RU" altLang="ru-RU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ru-RU" altLang="ru-RU" sz="3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53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ds04.infourok.ru/uploads/ex/0527/00107fe6-2d96a7f1/hello_html_m6628834a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798" y="35294"/>
            <a:ext cx="92487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630265" y="1772816"/>
            <a:ext cx="5832648" cy="2661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ctr">
              <a:lnSpc>
                <a:spcPct val="107000"/>
              </a:lnSpc>
              <a:spcAft>
                <a:spcPts val="0"/>
              </a:spcAft>
            </a:pPr>
            <a:r>
              <a:rPr lang="ru-RU" sz="80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Хвілінка</a:t>
            </a:r>
            <a:r>
              <a:rPr lang="ru-RU" sz="8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80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арфаграфіі</a:t>
            </a:r>
            <a:endParaRPr lang="ru-RU" sz="8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22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asyan.org/potrf/%D0%9C%D0%B5%D1%82%D0%BE%D0%B4%D0%B8%D1%87%D0%BD%D1%96+%D1%80%D0%B5%D0%BA%D0%BE%D0%BC%D0%B5%D0%BD%D0%B4%D0%B0%D1%86%D1%96%D1%97+%D0%A2%D0%B5%D0%BA%D1%81%D1%82%D0%B8+%D0%B4%D0%BB%D1%8F+%D0%BF%D0%B5%D1%80%D0%B5%D0%B2%D1%96%D1%80%D0%BA%D0%B8+%D1%82%D0%B5%D1%85%D0%BD%D1%96%D0%BA%D0%B8+%D1%87%D0%B8%D1%82%D0%B0%D0%BD%D0%BD%D1%8F+%D0%B2+1+%D0%BA%D0%BB%D0%B0%D1%81%D1%96+%D0%A3%D0%BA%D0%BB%D0%B0%D0%B4%D0%B0%D1%87%3A+%D0%92%D1%87%D0%B8%D1%82%D0%B5%D0%BB%D1%8C+%D0%BF%D0%BE%D1%87%D0%B0%D1%82%D0%BA%D0%BE%D0%B2%D0%B8%D1%85+%D0%BA%D0%BB%D0%B0%D1%81%D1%96%D0%B2f/31337_html_46b9fd5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16998" y="-1169004"/>
            <a:ext cx="6858001" cy="919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1502" y="476672"/>
            <a:ext cx="8928992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Устаўце</a:t>
            </a:r>
            <a:r>
              <a:rPr kumimoji="0" lang="ru-RU" altLang="ru-RU" sz="3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ў </a:t>
            </a:r>
            <a:r>
              <a:rPr kumimoji="0" lang="ru-RU" altLang="ru-RU" sz="3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словы</a:t>
            </a:r>
            <a:r>
              <a:rPr kumimoji="0" lang="ru-RU" altLang="ru-RU" sz="3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ru-RU" altLang="ru-RU" sz="3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 tooltip="Слоўнік моўных і маўленчых тэрмінаў: літары"/>
              </a:rPr>
              <a:t>літары</a:t>
            </a:r>
            <a:r>
              <a:rPr kumimoji="0" lang="ru-RU" altLang="ru-RU" sz="3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600" b="1" i="0" u="none" strike="noStrike" cap="none" normalizeH="0" baseline="0" dirty="0" smtClean="0">
                <a:ln>
                  <a:noFill/>
                </a:ln>
                <a:solidFill>
                  <a:srgbClr val="0066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ru-RU" altLang="ru-RU" sz="3600" b="1" i="0" u="none" strike="noStrike" cap="none" normalizeH="0" baseline="0" dirty="0" err="1" smtClean="0">
                <a:ln>
                  <a:noFill/>
                </a:ln>
                <a:solidFill>
                  <a:srgbClr val="0066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спалучэнні</a:t>
            </a:r>
            <a:r>
              <a:rPr kumimoji="0" lang="ru-RU" altLang="ru-RU" sz="3600" b="1" i="0" u="none" strike="noStrike" cap="none" normalizeH="0" baseline="0" dirty="0" smtClean="0">
                <a:ln>
                  <a:noFill/>
                </a:ln>
                <a:solidFill>
                  <a:srgbClr val="0066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3600" b="1" i="0" u="none" strike="noStrike" cap="none" normalizeH="0" baseline="0" dirty="0" err="1" smtClean="0">
                <a:ln>
                  <a:noFill/>
                </a:ln>
                <a:solidFill>
                  <a:srgbClr val="0066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літар</a:t>
            </a:r>
            <a:r>
              <a:rPr kumimoji="0" lang="ru-RU" altLang="ru-RU" sz="3600" b="1" i="0" u="none" strike="noStrike" cap="none" normalizeH="0" baseline="0" dirty="0" smtClean="0">
                <a:ln>
                  <a:noFill/>
                </a:ln>
                <a:solidFill>
                  <a:srgbClr val="0066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ru-RU" altLang="ru-RU" sz="3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kumimoji="0" lang="ru-RU" altLang="ru-RU" sz="3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Канс</a:t>
            </a:r>
            <a:r>
              <a:rPr lang="ru-RU" altLang="ru-RU" sz="3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ru-RU" sz="3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ці</a:t>
            </a:r>
            <a:r>
              <a:rPr lang="ru-RU" altLang="ru-RU" sz="3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/ты)</a:t>
            </a:r>
            <a:r>
              <a:rPr kumimoji="0" lang="ru-RU" altLang="ru-RU" sz="3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туцыя</a:t>
            </a:r>
            <a:r>
              <a:rPr kumimoji="0" lang="ru-RU" altLang="ru-RU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ста</a:t>
            </a:r>
            <a:r>
              <a:rPr lang="ru-RU" altLang="ru-RU" sz="3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ru-RU" sz="3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дзі</a:t>
            </a:r>
            <a:r>
              <a:rPr lang="ru-RU" altLang="ru-RU" sz="3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altLang="ru-RU" sz="3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ды</a:t>
            </a:r>
            <a:r>
              <a:rPr lang="ru-RU" altLang="ru-RU" sz="3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ru-RU" altLang="ru-RU" sz="3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ён</a:t>
            </a:r>
            <a:r>
              <a:rPr kumimoji="0" lang="ru-RU" altLang="ru-RU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ап</a:t>
            </a:r>
            <a:r>
              <a:rPr lang="ru-RU" altLang="ru-RU" sz="3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ru-RU" sz="3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altLang="ru-RU" sz="3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/тэ)</a:t>
            </a:r>
            <a:r>
              <a:rPr kumimoji="0" lang="ru-RU" altLang="ru-RU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ка, </a:t>
            </a:r>
            <a:r>
              <a:rPr kumimoji="0" lang="ru-RU" altLang="ru-RU" sz="3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мя</a:t>
            </a:r>
            <a:r>
              <a:rPr lang="ru-RU" altLang="ru-RU" sz="3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(д/</a:t>
            </a:r>
            <a:r>
              <a:rPr lang="ru-RU" altLang="ru-RU" sz="3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дз</a:t>
            </a:r>
            <a:r>
              <a:rPr lang="ru-RU" altLang="ru-RU" sz="3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ru-RU" altLang="ru-RU" sz="3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ведзь</a:t>
            </a:r>
            <a:r>
              <a:rPr kumimoji="0" lang="ru-RU" altLang="ru-RU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3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мун</a:t>
            </a:r>
            <a:r>
              <a:rPr lang="ru-RU" altLang="ru-RU" sz="3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ru-RU" sz="3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дзі</a:t>
            </a:r>
            <a:r>
              <a:rPr lang="ru-RU" altLang="ru-RU" sz="3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altLang="ru-RU" sz="3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ды</a:t>
            </a:r>
            <a:r>
              <a:rPr lang="ru-RU" altLang="ru-RU" sz="3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ru-RU" altLang="ru-RU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р, </a:t>
            </a:r>
            <a:r>
              <a:rPr kumimoji="0" lang="ru-RU" altLang="ru-RU" sz="3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ве</a:t>
            </a:r>
            <a:r>
              <a:rPr lang="ru-RU" altLang="ru-RU" sz="3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ru-RU" sz="3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altLang="ru-RU" sz="3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/тэ)</a:t>
            </a:r>
            <a:r>
              <a:rPr kumimoji="0" lang="ru-RU" altLang="ru-RU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ран, </a:t>
            </a:r>
            <a:r>
              <a:rPr kumimoji="0" lang="ru-RU" altLang="ru-RU" sz="3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кан</a:t>
            </a:r>
            <a:r>
              <a:rPr lang="ru-RU" altLang="ru-RU" sz="3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ru-RU" sz="3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дзі</a:t>
            </a:r>
            <a:r>
              <a:rPr lang="ru-RU" altLang="ru-RU" sz="3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altLang="ru-RU" sz="3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ды</a:t>
            </a:r>
            <a:r>
              <a:rPr lang="ru-RU" altLang="ru-RU" sz="3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ru-RU" altLang="ru-RU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дат</a:t>
            </a:r>
            <a:r>
              <a:rPr lang="ru-RU" altLang="ru-RU" sz="3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ru-RU" sz="3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шах(</a:t>
            </a:r>
            <a:r>
              <a:rPr lang="ru-RU" altLang="ru-RU" sz="3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цё</a:t>
            </a:r>
            <a:r>
              <a:rPr lang="ru-RU" altLang="ru-RU" sz="3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altLang="ru-RU" sz="3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тё</a:t>
            </a:r>
            <a:r>
              <a:rPr lang="ru-RU" altLang="ru-RU" sz="3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)р, </a:t>
            </a:r>
            <a:r>
              <a:rPr kumimoji="0" lang="ru-RU" altLang="ru-RU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ru-RU" altLang="ru-RU" sz="3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ru-RU" sz="3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цю</a:t>
            </a:r>
            <a:r>
              <a:rPr lang="ru-RU" altLang="ru-RU" sz="3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altLang="ru-RU" sz="3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тю</a:t>
            </a:r>
            <a:r>
              <a:rPr lang="ru-RU" altLang="ru-RU" sz="3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altLang="ru-RU" sz="3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kumimoji="0" lang="ru-RU" altLang="ru-RU" sz="3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морт</a:t>
            </a:r>
            <a:r>
              <a:rPr kumimoji="0" lang="ru-RU" altLang="ru-RU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3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счарс</a:t>
            </a:r>
            <a:r>
              <a:rPr lang="ru-RU" altLang="ru-RU" sz="3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(ц/т)</a:t>
            </a:r>
            <a:r>
              <a:rPr kumimoji="0" lang="ru-RU" altLang="ru-RU" sz="3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велы</a:t>
            </a:r>
            <a:r>
              <a:rPr kumimoji="0" lang="ru-RU" altLang="ru-RU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3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сту</a:t>
            </a:r>
            <a:r>
              <a:rPr lang="ru-RU" altLang="ru-RU" sz="3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ru-RU" sz="3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дзе</a:t>
            </a:r>
            <a:r>
              <a:rPr lang="ru-RU" altLang="ru-RU" sz="3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/дэ)</a:t>
            </a:r>
            <a:r>
              <a:rPr kumimoji="0" lang="ru-RU" altLang="ru-RU" sz="3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нт</a:t>
            </a:r>
            <a:r>
              <a:rPr kumimoji="0" lang="ru-RU" altLang="ru-RU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3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ака</a:t>
            </a:r>
            <a:r>
              <a:rPr lang="ru-RU" altLang="ru-RU" sz="3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ru-RU" sz="3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дзе</a:t>
            </a:r>
            <a:r>
              <a:rPr lang="ru-RU" altLang="ru-RU" sz="3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/дэ)</a:t>
            </a:r>
            <a:r>
              <a:rPr kumimoji="0" lang="ru-RU" altLang="ru-RU" sz="3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мія</a:t>
            </a:r>
            <a:r>
              <a:rPr kumimoji="0" lang="ru-RU" altLang="ru-RU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3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біле</a:t>
            </a:r>
            <a:r>
              <a:rPr lang="ru-RU" altLang="ru-RU" sz="3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ru-RU" sz="3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ці</a:t>
            </a:r>
            <a:r>
              <a:rPr lang="ru-RU" altLang="ru-RU" sz="3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altLang="ru-RU" sz="3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ті</a:t>
            </a:r>
            <a:r>
              <a:rPr lang="ru-RU" altLang="ru-RU" sz="3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ru-RU" altLang="ru-RU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к, бар</a:t>
            </a:r>
            <a:r>
              <a:rPr lang="ru-RU" altLang="ru-RU" sz="3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ru-RU" sz="3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дю</a:t>
            </a:r>
            <a:r>
              <a:rPr lang="ru-RU" altLang="ru-RU" sz="3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altLang="ru-RU" sz="3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дзю</a:t>
            </a:r>
            <a:r>
              <a:rPr lang="ru-RU" altLang="ru-RU" sz="3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ru-RU" altLang="ru-RU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р, </a:t>
            </a:r>
            <a:r>
              <a:rPr kumimoji="0" lang="ru-RU" altLang="ru-RU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пар</a:t>
            </a:r>
            <a:r>
              <a:rPr lang="ru-RU" altLang="ru-RU" sz="3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ru-RU" sz="3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ці</a:t>
            </a:r>
            <a:r>
              <a:rPr lang="ru-RU" altLang="ru-RU" sz="3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/ты)</a:t>
            </a:r>
            <a:r>
              <a:rPr kumimoji="0" lang="ru-RU" altLang="ru-RU" sz="3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зан</a:t>
            </a:r>
            <a:r>
              <a:rPr kumimoji="0" lang="ru-RU" altLang="ru-RU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kumimoji="0" lang="ru-RU" altLang="ru-RU" sz="3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72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asyan.org/potrf/%D0%9C%D0%B5%D1%82%D0%BE%D0%B4%D0%B8%D1%87%D0%BD%D1%96+%D1%80%D0%B5%D0%BA%D0%BE%D0%BC%D0%B5%D0%BD%D0%B4%D0%B0%D1%86%D1%96%D1%97+%D0%A2%D0%B5%D0%BA%D1%81%D1%82%D0%B8+%D0%B4%D0%BB%D1%8F+%D0%BF%D0%B5%D1%80%D0%B5%D0%B2%D1%96%D1%80%D0%BA%D0%B8+%D1%82%D0%B5%D1%85%D0%BD%D1%96%D0%BA%D0%B8+%D1%87%D0%B8%D1%82%D0%B0%D0%BD%D0%BD%D1%8F+%D0%B2+1+%D0%BA%D0%BB%D0%B0%D1%81%D1%96+%D0%A3%D0%BA%D0%BB%D0%B0%D0%B4%D0%B0%D1%87%3A+%D0%92%D1%87%D0%B8%D1%82%D0%B5%D0%BB%D1%8C+%D0%BF%D0%BE%D1%87%D0%B0%D1%82%D0%BA%D0%BE%D0%B2%D0%B8%D1%85+%D0%BA%D0%BB%D0%B0%D1%81%D1%96%D0%B2f/31337_html_46b9fd5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16998" y="-1169004"/>
            <a:ext cx="6858001" cy="919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1502" y="476672"/>
            <a:ext cx="8928992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Устаўце</a:t>
            </a:r>
            <a:r>
              <a:rPr kumimoji="0" lang="ru-RU" altLang="ru-RU" sz="3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ў </a:t>
            </a:r>
            <a:r>
              <a:rPr kumimoji="0" lang="ru-RU" altLang="ru-RU" sz="3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словы</a:t>
            </a:r>
            <a:r>
              <a:rPr kumimoji="0" lang="ru-RU" altLang="ru-RU" sz="3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ru-RU" altLang="ru-RU" sz="3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 tooltip="Слоўнік моўных і маўленчых тэрмінаў: літары"/>
              </a:rPr>
              <a:t>літары</a:t>
            </a:r>
            <a:r>
              <a:rPr kumimoji="0" lang="ru-RU" altLang="ru-RU" sz="3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600" b="1" i="0" u="none" strike="noStrike" cap="none" normalizeH="0" baseline="0" dirty="0" smtClean="0">
                <a:ln>
                  <a:noFill/>
                </a:ln>
                <a:solidFill>
                  <a:srgbClr val="0066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ru-RU" altLang="ru-RU" sz="3600" b="1" i="0" u="none" strike="noStrike" cap="none" normalizeH="0" baseline="0" dirty="0" err="1" smtClean="0">
                <a:ln>
                  <a:noFill/>
                </a:ln>
                <a:solidFill>
                  <a:srgbClr val="0066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спалучэнні</a:t>
            </a:r>
            <a:r>
              <a:rPr kumimoji="0" lang="ru-RU" altLang="ru-RU" sz="3600" b="1" i="0" u="none" strike="noStrike" cap="none" normalizeH="0" baseline="0" dirty="0" smtClean="0">
                <a:ln>
                  <a:noFill/>
                </a:ln>
                <a:solidFill>
                  <a:srgbClr val="0066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3600" b="1" i="0" u="none" strike="noStrike" cap="none" normalizeH="0" baseline="0" dirty="0" err="1" smtClean="0">
                <a:ln>
                  <a:noFill/>
                </a:ln>
                <a:solidFill>
                  <a:srgbClr val="0066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літар</a:t>
            </a:r>
            <a:r>
              <a:rPr kumimoji="0" lang="ru-RU" altLang="ru-RU" sz="3600" b="1" i="0" u="none" strike="noStrike" cap="none" normalizeH="0" baseline="0" dirty="0" smtClean="0">
                <a:ln>
                  <a:noFill/>
                </a:ln>
                <a:solidFill>
                  <a:srgbClr val="0066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ru-RU" altLang="ru-RU" sz="3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kumimoji="0" lang="ru-RU" altLang="ru-RU" sz="3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Канс</a:t>
            </a:r>
            <a:r>
              <a:rPr lang="ru-RU" altLang="ru-RU" sz="3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(ты)</a:t>
            </a:r>
            <a:r>
              <a:rPr kumimoji="0" lang="ru-RU" altLang="ru-RU" sz="3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туцыя</a:t>
            </a:r>
            <a:r>
              <a:rPr kumimoji="0" lang="ru-RU" altLang="ru-RU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ста</a:t>
            </a:r>
            <a:r>
              <a:rPr lang="ru-RU" altLang="ru-RU" sz="3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ru-RU" sz="3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ды</a:t>
            </a:r>
            <a:r>
              <a:rPr lang="ru-RU" altLang="ru-RU" sz="3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ru-RU" altLang="ru-RU" sz="3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ён</a:t>
            </a:r>
            <a:r>
              <a:rPr kumimoji="0" lang="ru-RU" altLang="ru-RU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ап</a:t>
            </a:r>
            <a:r>
              <a:rPr lang="ru-RU" altLang="ru-RU" sz="3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(тэ)</a:t>
            </a:r>
            <a:r>
              <a:rPr kumimoji="0" lang="ru-RU" altLang="ru-RU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</a:t>
            </a:r>
            <a:r>
              <a:rPr kumimoji="0" lang="ru-RU" altLang="ru-RU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3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мя</a:t>
            </a:r>
            <a:r>
              <a:rPr lang="ru-RU" altLang="ru-RU" sz="3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ru-RU" sz="3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дз</a:t>
            </a:r>
            <a:r>
              <a:rPr lang="ru-RU" altLang="ru-RU" sz="3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ru-RU" altLang="ru-RU" sz="3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ведзь</a:t>
            </a:r>
            <a:r>
              <a:rPr kumimoji="0" lang="ru-RU" altLang="ru-RU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3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мун</a:t>
            </a:r>
            <a:r>
              <a:rPr lang="ru-RU" altLang="ru-RU" sz="3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ru-RU" sz="3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дзі</a:t>
            </a:r>
            <a:r>
              <a:rPr lang="ru-RU" altLang="ru-RU" sz="3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ru-RU" altLang="ru-RU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kumimoji="0" lang="ru-RU" altLang="ru-RU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3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ве</a:t>
            </a:r>
            <a:r>
              <a:rPr lang="ru-RU" altLang="ru-RU" sz="3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(тэ)</a:t>
            </a:r>
            <a:r>
              <a:rPr kumimoji="0" lang="ru-RU" altLang="ru-RU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ран</a:t>
            </a:r>
            <a:r>
              <a:rPr kumimoji="0" lang="ru-RU" altLang="ru-RU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3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кан</a:t>
            </a:r>
            <a:r>
              <a:rPr lang="ru-RU" altLang="ru-RU" sz="3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ru-RU" sz="3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ды</a:t>
            </a:r>
            <a:r>
              <a:rPr lang="ru-RU" altLang="ru-RU" sz="3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ru-RU" altLang="ru-RU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дат</a:t>
            </a:r>
            <a:r>
              <a:rPr kumimoji="0" lang="ru-RU" altLang="ru-RU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ru-RU" sz="3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шах(</a:t>
            </a:r>
            <a:r>
              <a:rPr lang="ru-RU" altLang="ru-RU" sz="3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цё</a:t>
            </a:r>
            <a:r>
              <a:rPr lang="ru-RU" altLang="ru-RU" sz="3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)р, на</a:t>
            </a:r>
            <a:r>
              <a:rPr lang="ru-RU" altLang="ru-RU" sz="3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ru-RU" sz="3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цю</a:t>
            </a:r>
            <a:r>
              <a:rPr lang="ru-RU" altLang="ru-RU" sz="3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altLang="ru-RU" sz="3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kumimoji="0" lang="ru-RU" altLang="ru-RU" sz="3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морт</a:t>
            </a:r>
            <a:r>
              <a:rPr kumimoji="0" lang="ru-RU" altLang="ru-RU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3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счарс</a:t>
            </a:r>
            <a:r>
              <a:rPr lang="ru-RU" altLang="ru-RU" sz="3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(ц)</a:t>
            </a:r>
            <a:r>
              <a:rPr kumimoji="0" lang="ru-RU" altLang="ru-RU" sz="3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велы</a:t>
            </a:r>
            <a:r>
              <a:rPr kumimoji="0" lang="ru-RU" altLang="ru-RU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3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сту</a:t>
            </a:r>
            <a:r>
              <a:rPr lang="ru-RU" altLang="ru-RU" sz="3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(дэ)</a:t>
            </a:r>
            <a:r>
              <a:rPr kumimoji="0" lang="ru-RU" altLang="ru-RU" sz="3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нт</a:t>
            </a:r>
            <a:r>
              <a:rPr kumimoji="0" lang="ru-RU" altLang="ru-RU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3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ака</a:t>
            </a:r>
            <a:r>
              <a:rPr lang="ru-RU" altLang="ru-RU" sz="3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(дэ)</a:t>
            </a:r>
            <a:r>
              <a:rPr kumimoji="0" lang="ru-RU" altLang="ru-RU" sz="3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мія</a:t>
            </a:r>
            <a:r>
              <a:rPr kumimoji="0" lang="ru-RU" altLang="ru-RU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3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біле</a:t>
            </a:r>
            <a:r>
              <a:rPr lang="ru-RU" altLang="ru-RU" sz="3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ru-RU" sz="3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ці</a:t>
            </a:r>
            <a:r>
              <a:rPr lang="ru-RU" altLang="ru-RU" sz="3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ru-RU" altLang="ru-RU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kumimoji="0" lang="ru-RU" altLang="ru-RU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бар</a:t>
            </a:r>
            <a:r>
              <a:rPr lang="ru-RU" altLang="ru-RU" sz="3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ru-RU" sz="3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дзю</a:t>
            </a:r>
            <a:r>
              <a:rPr lang="ru-RU" altLang="ru-RU" sz="3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ru-RU" altLang="ru-RU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kumimoji="0" lang="ru-RU" altLang="ru-RU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пар</a:t>
            </a:r>
            <a:r>
              <a:rPr lang="ru-RU" altLang="ru-RU" sz="3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(ты)</a:t>
            </a:r>
            <a:r>
              <a:rPr kumimoji="0" lang="ru-RU" altLang="ru-RU" sz="3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зан</a:t>
            </a:r>
            <a:r>
              <a:rPr kumimoji="0" lang="ru-RU" altLang="ru-RU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kumimoji="0" lang="ru-RU" altLang="ru-RU" sz="3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69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ds04.infourok.ru/uploads/ex/0527/00107fe6-2d96a7f1/hello_html_m6628834a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798" y="35294"/>
            <a:ext cx="92487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630265" y="1772816"/>
            <a:ext cx="5832648" cy="2661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ctr">
              <a:lnSpc>
                <a:spcPct val="107000"/>
              </a:lnSpc>
              <a:spcAft>
                <a:spcPts val="0"/>
              </a:spcAft>
            </a:pPr>
            <a:r>
              <a:rPr lang="ru-RU" sz="80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Хвілінка</a:t>
            </a:r>
            <a:r>
              <a:rPr lang="ru-RU" sz="8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80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арфаграфіі</a:t>
            </a:r>
            <a:endParaRPr lang="ru-RU" sz="8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71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asyan.org/potrf/%D0%9C%D0%B5%D1%82%D0%BE%D0%B4%D0%B8%D1%87%D0%BD%D1%96+%D1%80%D0%B5%D0%BA%D0%BE%D0%BC%D0%B5%D0%BD%D0%B4%D0%B0%D1%86%D1%96%D1%97+%D0%A2%D0%B5%D0%BA%D1%81%D1%82%D0%B8+%D0%B4%D0%BB%D1%8F+%D0%BF%D0%B5%D1%80%D0%B5%D0%B2%D1%96%D1%80%D0%BA%D0%B8+%D1%82%D0%B5%D1%85%D0%BD%D1%96%D0%BA%D0%B8+%D1%87%D0%B8%D1%82%D0%B0%D0%BD%D0%BD%D1%8F+%D0%B2+1+%D0%BA%D0%BB%D0%B0%D1%81%D1%96+%D0%A3%D0%BA%D0%BB%D0%B0%D0%B4%D0%B0%D1%87%3A+%D0%92%D1%87%D0%B8%D1%82%D0%B5%D0%BB%D1%8C+%D0%BF%D0%BE%D1%87%D0%B0%D1%82%D0%BA%D0%BE%D0%B2%D0%B8%D1%85+%D0%BA%D0%BB%D0%B0%D1%81%D1%96%D0%B2f/31337_html_46b9fd5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01182" y="-1169002"/>
            <a:ext cx="6858001" cy="919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80425" y="578877"/>
            <a:ext cx="8594954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Устаўце</a:t>
            </a:r>
            <a:r>
              <a:rPr kumimoji="0" lang="ru-RU" altLang="ru-RU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ў </a:t>
            </a:r>
            <a:r>
              <a:rPr kumimoji="0" lang="ru-RU" altLang="ru-RU" sz="3600" b="1" i="0" u="none" strike="noStrike" cap="none" normalizeH="0" baseline="0" dirty="0" err="1" smtClean="0">
                <a:ln>
                  <a:noFill/>
                </a:ln>
                <a:solidFill>
                  <a:srgbClr val="002F6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 tooltip="Слоўнік моўных і маўленчых тэрмінаў: словы"/>
              </a:rPr>
              <a:t>словы</a:t>
            </a:r>
            <a:r>
              <a:rPr kumimoji="0" lang="ru-RU" altLang="ru-RU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ru-RU" altLang="ru-RU" sz="3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прапушчаныя</a:t>
            </a:r>
            <a:r>
              <a:rPr kumimoji="0" lang="ru-RU" altLang="ru-RU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ru-RU" altLang="ru-RU" sz="3600" b="1" i="0" u="none" strike="noStrike" cap="none" normalizeH="0" baseline="0" dirty="0" err="1" smtClean="0">
                <a:ln>
                  <a:noFill/>
                </a:ln>
                <a:solidFill>
                  <a:srgbClr val="002F6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 tooltip="Слоўнік моўных і маўленчых тэрмінаў: літары"/>
              </a:rPr>
              <a:t>літары</a:t>
            </a:r>
            <a:r>
              <a:rPr kumimoji="0" lang="ru-RU" altLang="ru-RU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ru-RU" altLang="ru-RU" sz="36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kumimoji="0" lang="ru-RU" altLang="ru-RU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ru-RU" altLang="ru-RU" sz="3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kumimoji="0" lang="ru-RU" altLang="ru-RU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ru-RU" altLang="ru-RU" sz="36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</a:t>
            </a:r>
            <a:r>
              <a:rPr kumimoji="0" lang="ru-RU" altLang="ru-RU" sz="36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ru-RU" altLang="ru-RU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Вос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нь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кал…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ндар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пам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ць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дз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сятка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сел…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дзец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сув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зь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м…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ккаваты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інв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нтар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п…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рсцёнак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сённ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шні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б…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сконцы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дроб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зь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г…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рбарый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дз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цінства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ман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кен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13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asyan.org/potrf/%D0%9C%D0%B5%D1%82%D0%BE%D0%B4%D0%B8%D1%87%D0%BD%D1%96+%D1%80%D0%B5%D0%BA%D0%BE%D0%BC%D0%B5%D0%BD%D0%B4%D0%B0%D1%86%D1%96%D1%97+%D0%A2%D0%B5%D0%BA%D1%81%D1%82%D0%B8+%D0%B4%D0%BB%D1%8F+%D0%BF%D0%B5%D1%80%D0%B5%D0%B2%D1%96%D1%80%D0%BA%D0%B8+%D1%82%D0%B5%D1%85%D0%BD%D1%96%D0%BA%D0%B8+%D1%87%D0%B8%D1%82%D0%B0%D0%BD%D0%BD%D1%8F+%D0%B2+1+%D0%BA%D0%BB%D0%B0%D1%81%D1%96+%D0%A3%D0%BA%D0%BB%D0%B0%D0%B4%D0%B0%D1%87%3A+%D0%92%D1%87%D0%B8%D1%82%D0%B5%D0%BB%D1%8C+%D0%BF%D0%BE%D1%87%D0%B0%D1%82%D0%BA%D0%BE%D0%B2%D0%B8%D1%85+%D0%BA%D0%BB%D0%B0%D1%81%D1%96%D0%B2f/31337_html_46b9fd5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01182" y="-1169002"/>
            <a:ext cx="6858001" cy="919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80425" y="578877"/>
            <a:ext cx="8594954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Устаўце</a:t>
            </a:r>
            <a:r>
              <a:rPr kumimoji="0" lang="ru-RU" altLang="ru-RU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ў </a:t>
            </a:r>
            <a:r>
              <a:rPr kumimoji="0" lang="ru-RU" altLang="ru-RU" sz="3600" b="1" i="0" u="none" strike="noStrike" cap="none" normalizeH="0" baseline="0" dirty="0" err="1" smtClean="0">
                <a:ln>
                  <a:noFill/>
                </a:ln>
                <a:solidFill>
                  <a:srgbClr val="002F6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 tooltip="Слоўнік моўных і маўленчых тэрмінаў: словы"/>
              </a:rPr>
              <a:t>словы</a:t>
            </a:r>
            <a:r>
              <a:rPr kumimoji="0" lang="ru-RU" altLang="ru-RU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ru-RU" altLang="ru-RU" sz="3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прапушчаныя</a:t>
            </a:r>
            <a:r>
              <a:rPr kumimoji="0" lang="ru-RU" altLang="ru-RU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ru-RU" altLang="ru-RU" sz="3600" b="1" i="0" u="none" strike="noStrike" cap="none" normalizeH="0" baseline="0" dirty="0" err="1" smtClean="0">
                <a:ln>
                  <a:noFill/>
                </a:ln>
                <a:solidFill>
                  <a:srgbClr val="002F6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 tooltip="Слоўнік моўных і маўленчых тэрмінаў: літары"/>
              </a:rPr>
              <a:t>літары</a:t>
            </a:r>
            <a:r>
              <a:rPr kumimoji="0" lang="ru-RU" altLang="ru-RU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ru-RU" altLang="ru-RU" sz="36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kumimoji="0" lang="ru-RU" altLang="ru-RU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ru-RU" altLang="ru-RU" sz="3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kumimoji="0" lang="ru-RU" altLang="ru-RU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ru-RU" altLang="ru-RU" sz="36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</a:t>
            </a:r>
            <a:r>
              <a:rPr kumimoji="0" lang="ru-RU" altLang="ru-RU" sz="36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ru-RU" altLang="ru-RU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ВосЕнь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калЯндар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памЯць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дз</a:t>
            </a:r>
            <a:r>
              <a:rPr lang="ru-RU" altLang="ru-RU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сятка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селЯдзец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сув</a:t>
            </a:r>
            <a:r>
              <a:rPr lang="ru-RU" altLang="ru-RU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зь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мЯккаваты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інв</a:t>
            </a:r>
            <a:r>
              <a:rPr lang="ru-RU" altLang="ru-RU" sz="32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нтар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пЯрсцёнак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сённ</a:t>
            </a:r>
            <a:r>
              <a:rPr lang="ru-RU" altLang="ru-RU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шні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бЯсконцы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дроб</a:t>
            </a:r>
            <a:r>
              <a:rPr lang="ru-RU" altLang="ru-RU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зь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гЕрбарый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дз</a:t>
            </a:r>
            <a:r>
              <a:rPr lang="ru-RU" altLang="ru-RU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цінства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ман</a:t>
            </a:r>
            <a:r>
              <a:rPr lang="ru-RU" altLang="ru-RU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кен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30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TM02892315[[fn=Легкий дым]]</Template>
  <TotalTime>1178</TotalTime>
  <Words>100</Words>
  <Application>Microsoft Office PowerPoint</Application>
  <PresentationFormat>Экран (4:3)</PresentationFormat>
  <Paragraphs>37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Calibri</vt:lpstr>
      <vt:lpstr>Calibri Light</vt:lpstr>
      <vt:lpstr>Times New Roman</vt:lpstr>
      <vt:lpstr>Trebuchet MS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Особенности организации социальной, воспитательной и идеологической работы в учреждениях общего среднего образования  в 2016/2017 учебном году</dc:title>
  <dc:creator>nesvizh</dc:creator>
  <cp:lastModifiedBy>userBY</cp:lastModifiedBy>
  <cp:revision>88</cp:revision>
  <dcterms:created xsi:type="dcterms:W3CDTF">2016-09-14T18:17:21Z</dcterms:created>
  <dcterms:modified xsi:type="dcterms:W3CDTF">2018-10-06T23:12:35Z</dcterms:modified>
</cp:coreProperties>
</file>