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2" autoAdjust="0"/>
    <p:restoredTop sz="94660"/>
  </p:normalViewPr>
  <p:slideViewPr>
    <p:cSldViewPr>
      <p:cViewPr varScale="1">
        <p:scale>
          <a:sx n="81" d="100"/>
          <a:sy n="81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2AAAD6F-4621-4AA1-AFBC-F2DB90105F96}" type="datetimeFigureOut">
              <a:rPr lang="ru-RU" smtClean="0"/>
              <a:pPr/>
              <a:t>22.11.2012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E403F5-0F08-416D-B617-5EB457746B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vershy.ru/content/ty-idz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14311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8000" b="1" dirty="0" err="1">
                <a:solidFill>
                  <a:schemeClr val="accent1"/>
                </a:solidFill>
                <a:latin typeface="Haettenschweiler" pitchFamily="34" charset="0"/>
              </a:rPr>
              <a:t>Пятрусь</a:t>
            </a:r>
            <a:r>
              <a:rPr lang="ru-RU" sz="8000" b="1" dirty="0">
                <a:solidFill>
                  <a:schemeClr val="accent1"/>
                </a:solidFill>
                <a:latin typeface="Haettenschweiler" pitchFamily="34" charset="0"/>
              </a:rPr>
              <a:t> </a:t>
            </a:r>
            <a:r>
              <a:rPr lang="ru-RU" sz="8000" b="1" dirty="0" err="1">
                <a:solidFill>
                  <a:schemeClr val="accent1"/>
                </a:solidFill>
                <a:latin typeface="Haettenschweiler" pitchFamily="34" charset="0"/>
              </a:rPr>
              <a:t>Броўка</a:t>
            </a:r>
            <a:r>
              <a:rPr lang="ru-RU" sz="8000" b="1" dirty="0">
                <a:solidFill>
                  <a:schemeClr val="accent1"/>
                </a:solidFill>
                <a:latin typeface="Haettenschweiler" pitchFamily="34" charset="0"/>
              </a:rPr>
              <a:t/>
            </a:r>
            <a:br>
              <a:rPr lang="ru-RU" sz="8000" b="1" dirty="0">
                <a:solidFill>
                  <a:schemeClr val="accent1"/>
                </a:solidFill>
                <a:latin typeface="Haettenschweiler" pitchFamily="34" charset="0"/>
              </a:rPr>
            </a:br>
            <a:endParaRPr lang="ru-RU" sz="8000" b="1" dirty="0">
              <a:solidFill>
                <a:schemeClr val="accent1"/>
              </a:solidFill>
              <a:latin typeface="Haettenschweiler" pitchFamily="34" charset="0"/>
            </a:endParaRPr>
          </a:p>
        </p:txBody>
      </p:sp>
      <p:pic>
        <p:nvPicPr>
          <p:cNvPr id="4" name="Рисунок 3" descr="E9959954-4464-4B69-8280-89D873D06709_w640_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428868"/>
            <a:ext cx="3288167" cy="428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634442" cy="550070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sz="2400" b="1" dirty="0" err="1" smtClean="0"/>
              <a:t>Пахне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чабор</a:t>
            </a:r>
            <a:r>
              <a:rPr lang="ru-RU" sz="2400" b="1" dirty="0" smtClean="0"/>
              <a:t> </a:t>
            </a:r>
          </a:p>
          <a:p>
            <a:pPr algn="ctr"/>
            <a:r>
              <a:rPr lang="ru-RU" sz="2500" i="1" dirty="0" smtClean="0"/>
              <a:t>Х</a:t>
            </a:r>
            <a:r>
              <a:rPr lang="en-US" sz="2500" i="1" dirty="0" err="1" smtClean="0"/>
              <a:t>i</a:t>
            </a:r>
            <a:r>
              <a:rPr lang="ru-RU" sz="2500" i="1" dirty="0" smtClean="0"/>
              <a:t>ба на </a:t>
            </a:r>
            <a:r>
              <a:rPr lang="ru-RU" sz="2500" i="1" dirty="0" err="1" smtClean="0"/>
              <a:t>вечар</a:t>
            </a:r>
            <a:r>
              <a:rPr lang="ru-RU" sz="2500" i="1" dirty="0" smtClean="0"/>
              <a:t> той </a:t>
            </a:r>
            <a:r>
              <a:rPr lang="ru-RU" sz="2500" i="1" dirty="0" err="1" smtClean="0"/>
              <a:t>можна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забыцца</a:t>
            </a:r>
            <a:r>
              <a:rPr lang="ru-RU" sz="2500" i="1" dirty="0" smtClean="0"/>
              <a:t>?</a:t>
            </a:r>
            <a:br>
              <a:rPr lang="ru-RU" sz="2500" i="1" dirty="0" smtClean="0"/>
            </a:br>
            <a:r>
              <a:rPr lang="ru-RU" sz="2500" i="1" dirty="0" smtClean="0"/>
              <a:t>…</a:t>
            </a:r>
            <a:r>
              <a:rPr lang="ru-RU" sz="2500" i="1" dirty="0" err="1" smtClean="0"/>
              <a:t>Сонца</a:t>
            </a:r>
            <a:r>
              <a:rPr lang="ru-RU" sz="2500" i="1" dirty="0" smtClean="0"/>
              <a:t> за борам </a:t>
            </a:r>
            <a:r>
              <a:rPr lang="ru-RU" sz="2500" i="1" dirty="0" err="1" smtClean="0"/>
              <a:t>жар-птушкай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садз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цца</a:t>
            </a:r>
            <a:r>
              <a:rPr lang="ru-RU" sz="2500" i="1" dirty="0" smtClean="0"/>
              <a:t>,</a:t>
            </a:r>
            <a:br>
              <a:rPr lang="ru-RU" sz="2500" i="1" dirty="0" smtClean="0"/>
            </a:br>
            <a:r>
              <a:rPr lang="ru-RU" sz="2500" i="1" dirty="0" err="1" smtClean="0"/>
              <a:t>Штосьц</a:t>
            </a:r>
            <a:r>
              <a:rPr lang="en-US" sz="2500" i="1" dirty="0" err="1" smtClean="0"/>
              <a:t>i</a:t>
            </a:r>
            <a:r>
              <a:rPr lang="en-US" sz="2500" i="1" dirty="0" smtClean="0"/>
              <a:t> </a:t>
            </a:r>
            <a:r>
              <a:rPr lang="ru-RU" sz="2500" i="1" dirty="0" err="1" smtClean="0"/>
              <a:t>спявае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пяшчотнае</a:t>
            </a:r>
            <a:r>
              <a:rPr lang="ru-RU" sz="2500" i="1" dirty="0" smtClean="0"/>
              <a:t> бор,</a:t>
            </a:r>
            <a:br>
              <a:rPr lang="ru-RU" sz="2500" i="1" dirty="0" smtClean="0"/>
            </a:b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…</a:t>
            </a:r>
          </a:p>
          <a:p>
            <a:pPr algn="ctr"/>
            <a:r>
              <a:rPr lang="ru-RU" sz="2500" i="1" dirty="0" err="1" smtClean="0"/>
              <a:t>Лёгк</a:t>
            </a:r>
            <a:r>
              <a:rPr lang="en-US" sz="2500" i="1" dirty="0" err="1" smtClean="0"/>
              <a:t>i</a:t>
            </a:r>
            <a:r>
              <a:rPr lang="ru-RU" sz="2500" i="1" dirty="0" smtClean="0"/>
              <a:t>я </a:t>
            </a:r>
            <a:r>
              <a:rPr lang="ru-RU" sz="2500" i="1" dirty="0" err="1" smtClean="0"/>
              <a:t>крок</a:t>
            </a:r>
            <a:r>
              <a:rPr lang="en-US" sz="2500" i="1" dirty="0" err="1" smtClean="0"/>
              <a:t>i</a:t>
            </a:r>
            <a:r>
              <a:rPr lang="en-US" sz="2500" i="1" dirty="0" smtClean="0"/>
              <a:t> </a:t>
            </a:r>
            <a:r>
              <a:rPr lang="ru-RU" sz="2500" i="1" dirty="0" smtClean="0"/>
              <a:t>на </a:t>
            </a:r>
            <a:r>
              <a:rPr lang="ru-RU" sz="2500" i="1" dirty="0" err="1" smtClean="0"/>
              <a:t>вузкай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сцяжынцы</a:t>
            </a:r>
            <a:r>
              <a:rPr lang="ru-RU" sz="2500" i="1" dirty="0" smtClean="0"/>
              <a:t>.</a:t>
            </a:r>
            <a:br>
              <a:rPr lang="ru-RU" sz="2500" i="1" dirty="0" smtClean="0"/>
            </a:br>
            <a:r>
              <a:rPr lang="ru-RU" sz="2500" i="1" dirty="0" err="1" smtClean="0"/>
              <a:t>Дзеўчына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ў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белай</a:t>
            </a:r>
            <a:r>
              <a:rPr lang="ru-RU" sz="2500" i="1" dirty="0" smtClean="0"/>
              <a:t> 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скрыстай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хусц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нцы</a:t>
            </a:r>
            <a:r>
              <a:rPr lang="ru-RU" sz="2500" i="1" dirty="0" smtClean="0"/>
              <a:t>,</a:t>
            </a:r>
            <a:br>
              <a:rPr lang="ru-RU" sz="2500" i="1" dirty="0" smtClean="0"/>
            </a:br>
            <a:r>
              <a:rPr lang="ru-RU" sz="2500" i="1" dirty="0" err="1" smtClean="0"/>
              <a:t>Быццам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абсыпана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промням</a:t>
            </a:r>
            <a:r>
              <a:rPr lang="en-US" sz="2500" i="1" dirty="0" err="1" smtClean="0"/>
              <a:t>i</a:t>
            </a:r>
            <a:r>
              <a:rPr lang="en-US" sz="2500" i="1" dirty="0" smtClean="0"/>
              <a:t> </a:t>
            </a:r>
            <a:r>
              <a:rPr lang="ru-RU" sz="2500" i="1" dirty="0" err="1" smtClean="0"/>
              <a:t>зор</a:t>
            </a:r>
            <a:r>
              <a:rPr lang="ru-RU" sz="2500" i="1" dirty="0" smtClean="0"/>
              <a:t>.</a:t>
            </a:r>
            <a:br>
              <a:rPr lang="ru-RU" sz="2500" i="1" dirty="0" smtClean="0"/>
            </a:b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…</a:t>
            </a:r>
          </a:p>
          <a:p>
            <a:pPr algn="ctr"/>
            <a:r>
              <a:rPr lang="ru-RU" sz="2500" i="1" dirty="0" err="1" smtClean="0"/>
              <a:t>Выйсц</a:t>
            </a:r>
            <a:r>
              <a:rPr lang="en-US" sz="2500" i="1" dirty="0" err="1" smtClean="0"/>
              <a:t>i</a:t>
            </a:r>
            <a:r>
              <a:rPr lang="en-US" sz="2500" i="1" dirty="0" smtClean="0"/>
              <a:t> </a:t>
            </a:r>
            <a:r>
              <a:rPr lang="ru-RU" sz="2500" i="1" dirty="0" smtClean="0"/>
              <a:t>б </a:t>
            </a:r>
            <a:r>
              <a:rPr lang="ru-RU" sz="2500" i="1" dirty="0" err="1" smtClean="0"/>
              <a:t>насустрач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стаць</a:t>
            </a:r>
            <a:r>
              <a:rPr lang="ru-RU" sz="2500" i="1" dirty="0" smtClean="0"/>
              <a:t> </a:t>
            </a:r>
            <a:r>
              <a:rPr lang="en-US" sz="2500" i="1" dirty="0" err="1" smtClean="0"/>
              <a:t>i</a:t>
            </a:r>
            <a:r>
              <a:rPr lang="en-US" sz="2500" i="1" dirty="0" smtClean="0"/>
              <a:t> </a:t>
            </a:r>
            <a:r>
              <a:rPr lang="ru-RU" sz="2500" i="1" dirty="0" err="1" smtClean="0"/>
              <a:t>прызнацца</a:t>
            </a:r>
            <a:r>
              <a:rPr lang="ru-RU" sz="2500" i="1" dirty="0" smtClean="0"/>
              <a:t>.</a:t>
            </a:r>
            <a:br>
              <a:rPr lang="ru-RU" sz="2500" i="1" dirty="0" smtClean="0"/>
            </a:br>
            <a:r>
              <a:rPr lang="ru-RU" sz="2500" i="1" dirty="0" err="1" smtClean="0"/>
              <a:t>Вось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яно</a:t>
            </a:r>
            <a:r>
              <a:rPr lang="ru-RU" sz="2500" i="1" dirty="0" smtClean="0"/>
              <a:t> – </a:t>
            </a:r>
            <a:r>
              <a:rPr lang="ru-RU" sz="2500" i="1" dirty="0" err="1" smtClean="0"/>
              <a:t>бл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зкае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яснае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шчасце</a:t>
            </a:r>
            <a:r>
              <a:rPr lang="ru-RU" sz="2500" i="1" dirty="0" smtClean="0"/>
              <a:t>,</a:t>
            </a:r>
            <a:br>
              <a:rPr lang="ru-RU" sz="2500" i="1" dirty="0" smtClean="0"/>
            </a:br>
            <a:r>
              <a:rPr lang="ru-RU" sz="2500" i="1" dirty="0" err="1" smtClean="0"/>
              <a:t>Крыкнуць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хацелася</a:t>
            </a:r>
            <a:r>
              <a:rPr lang="ru-RU" sz="2500" i="1" dirty="0" smtClean="0"/>
              <a:t> – </a:t>
            </a:r>
            <a:r>
              <a:rPr lang="ru-RU" sz="2500" i="1" dirty="0" err="1" smtClean="0"/>
              <a:t>голас</a:t>
            </a:r>
            <a:r>
              <a:rPr lang="ru-RU" sz="2500" i="1" dirty="0" smtClean="0"/>
              <a:t> замёр.</a:t>
            </a:r>
            <a:br>
              <a:rPr lang="ru-RU" sz="2500" i="1" dirty="0" smtClean="0"/>
            </a:b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…</a:t>
            </a:r>
          </a:p>
          <a:p>
            <a:pPr algn="ctr"/>
            <a:r>
              <a:rPr lang="ru-RU" sz="2500" i="1" dirty="0" smtClean="0"/>
              <a:t>Год </a:t>
            </a:r>
            <a:r>
              <a:rPr lang="ru-RU" sz="2500" i="1" dirty="0" err="1" smtClean="0"/>
              <a:t>адз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наццаць</a:t>
            </a:r>
            <a:r>
              <a:rPr lang="ru-RU" sz="2500" i="1" dirty="0" smtClean="0"/>
              <a:t>, а </a:t>
            </a:r>
            <a:r>
              <a:rPr lang="ru-RU" sz="2500" i="1" dirty="0" err="1" smtClean="0"/>
              <a:t>можы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дванаццаць</a:t>
            </a:r>
            <a:r>
              <a:rPr lang="ru-RU" sz="2500" i="1" dirty="0" smtClean="0"/>
              <a:t/>
            </a:r>
            <a:br>
              <a:rPr lang="ru-RU" sz="2500" i="1" dirty="0" smtClean="0"/>
            </a:br>
            <a:r>
              <a:rPr lang="ru-RU" sz="2500" i="1" dirty="0" err="1" smtClean="0"/>
              <a:t>Сэрца</a:t>
            </a:r>
            <a:r>
              <a:rPr lang="ru-RU" sz="2500" i="1" dirty="0" smtClean="0"/>
              <a:t> бал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ць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што</a:t>
            </a:r>
            <a:r>
              <a:rPr lang="ru-RU" sz="2500" i="1" dirty="0" smtClean="0"/>
              <a:t> не </a:t>
            </a:r>
            <a:r>
              <a:rPr lang="ru-RU" sz="2500" i="1" dirty="0" err="1" smtClean="0"/>
              <a:t>здолеў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спаткацца</a:t>
            </a:r>
            <a:r>
              <a:rPr lang="ru-RU" sz="2500" i="1" dirty="0" smtClean="0"/>
              <a:t>,</a:t>
            </a:r>
            <a:br>
              <a:rPr lang="ru-RU" sz="2500" i="1" dirty="0" smtClean="0"/>
            </a:br>
            <a:r>
              <a:rPr lang="ru-RU" sz="2500" i="1" dirty="0" err="1" smtClean="0"/>
              <a:t>Сэрца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нязменна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хвалюе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дакор</a:t>
            </a:r>
            <a:r>
              <a:rPr lang="ru-RU" sz="2500" i="1" dirty="0" smtClean="0"/>
              <a:t>.</a:t>
            </a:r>
            <a:br>
              <a:rPr lang="ru-RU" sz="2500" i="1" dirty="0" smtClean="0"/>
            </a:b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…</a:t>
            </a:r>
          </a:p>
          <a:p>
            <a:pPr algn="ctr"/>
            <a:r>
              <a:rPr lang="ru-RU" sz="2500" i="1" dirty="0" smtClean="0"/>
              <a:t>Час той </a:t>
            </a:r>
            <a:r>
              <a:rPr lang="ru-RU" sz="2500" i="1" dirty="0" err="1" smtClean="0"/>
              <a:t>схаваўся</a:t>
            </a:r>
            <a:r>
              <a:rPr lang="ru-RU" sz="2500" i="1" dirty="0" smtClean="0"/>
              <a:t> за </a:t>
            </a:r>
            <a:r>
              <a:rPr lang="ru-RU" sz="2500" i="1" dirty="0" err="1" smtClean="0"/>
              <a:t>дальняй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гарою</a:t>
            </a:r>
            <a:r>
              <a:rPr lang="ru-RU" sz="2500" i="1" dirty="0" smtClean="0"/>
              <a:t>,</a:t>
            </a:r>
            <a:br>
              <a:rPr lang="ru-RU" sz="2500" i="1" dirty="0" smtClean="0"/>
            </a:br>
            <a:r>
              <a:rPr lang="ru-RU" sz="2500" i="1" dirty="0" err="1" smtClean="0"/>
              <a:t>Здасца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хв</a:t>
            </a:r>
            <a:r>
              <a:rPr lang="en-US" sz="2500" i="1" dirty="0" err="1" smtClean="0"/>
              <a:t>i</a:t>
            </a:r>
            <a:r>
              <a:rPr lang="ru-RU" sz="2500" i="1" dirty="0" smtClean="0"/>
              <a:t>л</a:t>
            </a:r>
            <a:r>
              <a:rPr lang="en-US" sz="2500" i="1" dirty="0" err="1" smtClean="0"/>
              <a:t>i</a:t>
            </a:r>
            <a:r>
              <a:rPr lang="ru-RU" sz="2500" i="1" dirty="0" err="1" smtClean="0"/>
              <a:t>най</a:t>
            </a:r>
            <a:r>
              <a:rPr lang="ru-RU" sz="2500" i="1" dirty="0" smtClean="0"/>
              <a:t> – </a:t>
            </a:r>
            <a:r>
              <a:rPr lang="ru-RU" sz="2500" i="1" dirty="0" err="1" smtClean="0"/>
              <a:t>яна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прада</a:t>
            </a:r>
            <a:r>
              <a:rPr lang="ru-RU" sz="2500" i="1" dirty="0" smtClean="0"/>
              <a:t> </a:t>
            </a:r>
            <a:r>
              <a:rPr lang="ru-RU" sz="2500" i="1" dirty="0" smtClean="0"/>
              <a:t>мною…</a:t>
            </a:r>
            <a:br>
              <a:rPr lang="ru-RU" sz="2500" i="1" dirty="0" smtClean="0"/>
            </a:br>
            <a:r>
              <a:rPr lang="ru-RU" sz="2500" i="1" dirty="0" smtClean="0"/>
              <a:t>Выйду. Гукаю. </a:t>
            </a:r>
            <a:r>
              <a:rPr lang="ru-RU" sz="2500" i="1" dirty="0" err="1" smtClean="0"/>
              <a:t>Маўкл</a:t>
            </a:r>
            <a:r>
              <a:rPr lang="en-US" sz="2500" i="1" dirty="0" err="1" smtClean="0"/>
              <a:t>i</a:t>
            </a:r>
            <a:r>
              <a:rPr lang="ru-RU" sz="2500" i="1" dirty="0" smtClean="0"/>
              <a:t>вы </a:t>
            </a:r>
            <a:r>
              <a:rPr lang="ru-RU" sz="2500" i="1" dirty="0" err="1" smtClean="0"/>
              <a:t>прастор</a:t>
            </a:r>
            <a:r>
              <a:rPr lang="ru-RU" sz="2500" i="1" dirty="0" smtClean="0"/>
              <a:t>.</a:t>
            </a:r>
            <a:br>
              <a:rPr lang="ru-RU" sz="2500" i="1" dirty="0" smtClean="0"/>
            </a:b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, </a:t>
            </a:r>
            <a:r>
              <a:rPr lang="ru-RU" sz="2500" i="1" dirty="0" err="1" smtClean="0"/>
              <a:t>пахне</a:t>
            </a:r>
            <a:r>
              <a:rPr lang="ru-RU" sz="2500" i="1" dirty="0" smtClean="0"/>
              <a:t> </a:t>
            </a:r>
            <a:r>
              <a:rPr lang="ru-RU" sz="2500" i="1" dirty="0" err="1" smtClean="0"/>
              <a:t>чабор</a:t>
            </a:r>
            <a:r>
              <a:rPr lang="ru-RU" sz="2500" i="1" dirty="0" smtClean="0"/>
              <a:t>…</a:t>
            </a:r>
          </a:p>
          <a:p>
            <a:pPr algn="ctr"/>
            <a:r>
              <a:rPr lang="ru-RU" sz="2500" i="1" dirty="0" smtClean="0"/>
              <a:t/>
            </a:r>
            <a:br>
              <a:rPr lang="ru-RU" sz="2500" i="1" dirty="0" smtClean="0"/>
            </a:br>
            <a:endParaRPr lang="ru-RU" sz="2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Творчасць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душы</a:t>
            </a:r>
            <a:r>
              <a:rPr lang="ru-RU" sz="4800" i="1" dirty="0" smtClean="0">
                <a:latin typeface="Haettenschweiler" pitchFamily="34" charset="0"/>
              </a:rPr>
              <a:t>, </a:t>
            </a:r>
            <a:r>
              <a:rPr lang="ru-RU" sz="4800" i="1" dirty="0" err="1" smtClean="0">
                <a:latin typeface="Haettenschweiler" pitchFamily="34" charset="0"/>
              </a:rPr>
              <a:t>талент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сэрца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cap="all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А ТЫ ІДЗІ!</a:t>
            </a:r>
            <a:r>
              <a:rPr lang="ru-RU" b="1" cap="all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i="1" dirty="0" err="1" smtClean="0"/>
              <a:t>Дарог</a:t>
            </a:r>
            <a:r>
              <a:rPr lang="ru-RU" b="1" i="1" dirty="0" smtClean="0"/>
              <a:t> у </a:t>
            </a:r>
            <a:r>
              <a:rPr lang="ru-RU" b="1" i="1" dirty="0" err="1" smtClean="0"/>
              <a:t>свеце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многа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між</a:t>
            </a:r>
            <a:r>
              <a:rPr lang="ru-RU" b="1" i="1" dirty="0" smtClean="0"/>
              <a:t> </a:t>
            </a:r>
            <a:r>
              <a:rPr lang="ru-RU" b="1" i="1" dirty="0" err="1" smtClean="0"/>
              <a:t>іх</a:t>
            </a:r>
            <a:r>
              <a:rPr lang="ru-RU" b="1" i="1" dirty="0" smtClean="0"/>
              <a:t> сваю </a:t>
            </a:r>
            <a:r>
              <a:rPr lang="ru-RU" b="1" i="1" dirty="0" err="1" smtClean="0"/>
              <a:t>знайдзі</a:t>
            </a:r>
            <a:r>
              <a:rPr lang="ru-RU" b="1" i="1" dirty="0" smtClean="0"/>
              <a:t>.</a:t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нялёгкая</a:t>
            </a:r>
            <a:r>
              <a:rPr lang="ru-RU" b="1" i="1" dirty="0" smtClean="0"/>
              <a:t> </a:t>
            </a:r>
            <a:r>
              <a:rPr lang="ru-RU" b="1" i="1" dirty="0" err="1" smtClean="0"/>
              <a:t>дарога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!..</a:t>
            </a:r>
          </a:p>
          <a:p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цябе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віхор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збівае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трывожна</a:t>
            </a:r>
            <a:r>
              <a:rPr lang="ru-RU" b="1" i="1" dirty="0" smtClean="0"/>
              <a:t> даль </a:t>
            </a:r>
            <a:r>
              <a:rPr lang="ru-RU" b="1" i="1" dirty="0" err="1" smtClean="0"/>
              <a:t>гудзіць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сцяжынку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замятае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!..</a:t>
            </a:r>
          </a:p>
          <a:p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звісаюць</a:t>
            </a:r>
            <a:r>
              <a:rPr lang="ru-RU" b="1" i="1" dirty="0" smtClean="0"/>
              <a:t> </a:t>
            </a:r>
            <a:r>
              <a:rPr lang="ru-RU" b="1" i="1" dirty="0" err="1" smtClean="0"/>
              <a:t>цемрай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ночы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на </a:t>
            </a:r>
            <a:r>
              <a:rPr lang="ru-RU" b="1" i="1" dirty="0" err="1" smtClean="0"/>
              <a:t>зорку</a:t>
            </a:r>
            <a:r>
              <a:rPr lang="ru-RU" b="1" i="1" dirty="0" smtClean="0"/>
              <a:t> </a:t>
            </a:r>
            <a:r>
              <a:rPr lang="ru-RU" b="1" i="1" dirty="0" err="1" smtClean="0"/>
              <a:t>ўдаль</a:t>
            </a:r>
            <a:r>
              <a:rPr lang="ru-RU" b="1" i="1" dirty="0" smtClean="0"/>
              <a:t> </a:t>
            </a:r>
            <a:r>
              <a:rPr lang="ru-RU" b="1" i="1" dirty="0" err="1" smtClean="0"/>
              <a:t>глядзі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пясок</a:t>
            </a:r>
            <a:r>
              <a:rPr lang="ru-RU" b="1" i="1" dirty="0" smtClean="0"/>
              <a:t> </a:t>
            </a:r>
            <a:r>
              <a:rPr lang="ru-RU" b="1" i="1" dirty="0" err="1" smtClean="0"/>
              <a:t>і</a:t>
            </a:r>
            <a:r>
              <a:rPr lang="ru-RU" b="1" i="1" dirty="0" smtClean="0"/>
              <a:t> золь у </a:t>
            </a:r>
            <a:r>
              <a:rPr lang="ru-RU" b="1" i="1" dirty="0" err="1" smtClean="0"/>
              <a:t>вочы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!..</a:t>
            </a:r>
          </a:p>
          <a:p>
            <a:r>
              <a:rPr lang="ru-RU" b="1" i="1" dirty="0" err="1" smtClean="0"/>
              <a:t>Няхай</a:t>
            </a:r>
            <a:r>
              <a:rPr lang="ru-RU" b="1" i="1" dirty="0" smtClean="0"/>
              <a:t>, абы ты </a:t>
            </a:r>
            <a:r>
              <a:rPr lang="ru-RU" b="1" i="1" dirty="0" err="1" smtClean="0"/>
              <a:t>верыў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прагна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жуда</a:t>
            </a:r>
            <a:r>
              <a:rPr lang="ru-RU" b="1" i="1" dirty="0" smtClean="0"/>
              <a:t>, </a:t>
            </a: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адзін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err="1" smtClean="0"/>
              <a:t>Няхай</a:t>
            </a:r>
            <a:r>
              <a:rPr lang="ru-RU" b="1" i="1" dirty="0" smtClean="0"/>
              <a:t> </a:t>
            </a:r>
            <a:r>
              <a:rPr lang="ru-RU" b="1" i="1" dirty="0" err="1" smtClean="0"/>
              <a:t>каменне</a:t>
            </a:r>
            <a:r>
              <a:rPr lang="ru-RU" b="1" i="1" dirty="0" smtClean="0"/>
              <a:t>, </a:t>
            </a:r>
            <a:r>
              <a:rPr lang="ru-RU" b="1" i="1" dirty="0" err="1" smtClean="0"/>
              <a:t>твань</a:t>
            </a:r>
            <a:r>
              <a:rPr lang="ru-RU" b="1" i="1" dirty="0" smtClean="0"/>
              <a:t> </a:t>
            </a:r>
            <a:r>
              <a:rPr lang="ru-RU" b="1" i="1" dirty="0" err="1" smtClean="0"/>
              <a:t>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багна</a:t>
            </a:r>
            <a:r>
              <a:rPr lang="ru-RU" b="1" i="1" dirty="0" smtClean="0"/>
              <a:t>...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,</a:t>
            </a:r>
            <a:br>
              <a:rPr lang="ru-RU" b="1" i="1" dirty="0" smtClean="0"/>
            </a:br>
            <a:r>
              <a:rPr lang="ru-RU" b="1" i="1" dirty="0" smtClean="0"/>
              <a:t>А ты </a:t>
            </a:r>
            <a:r>
              <a:rPr lang="ru-RU" b="1" i="1" dirty="0" err="1" smtClean="0"/>
              <a:t>ідзі</a:t>
            </a:r>
            <a:r>
              <a:rPr lang="ru-RU" b="1" i="1" dirty="0" smtClean="0"/>
              <a:t>!..</a:t>
            </a:r>
          </a:p>
          <a:p>
            <a:endParaRPr lang="ru-RU" dirty="0"/>
          </a:p>
        </p:txBody>
      </p:sp>
      <p:pic>
        <p:nvPicPr>
          <p:cNvPr id="4" name="Рисунок 3" descr="Pytrus-Bro-ka-Veri-Paemi-Apavydann-Apovesc-Raman-Kal-zl-vaucca-rek-Pytrus-Bro-ka_1079683_4f22fd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000240"/>
            <a:ext cx="19050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000108"/>
          </a:xfrm>
        </p:spPr>
        <p:txBody>
          <a:bodyPr>
            <a:no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Вершы</a:t>
            </a:r>
            <a:r>
              <a:rPr lang="ru-RU" sz="4800" i="1" dirty="0" smtClean="0">
                <a:latin typeface="Haettenschweiler" pitchFamily="34" charset="0"/>
              </a:rPr>
              <a:t>, як</a:t>
            </a:r>
            <a:r>
              <a:rPr lang="en-US" sz="4800" i="1" dirty="0" err="1" smtClean="0">
                <a:latin typeface="Haettenschweiler" pitchFamily="34" charset="0"/>
              </a:rPr>
              <a:t>i</a:t>
            </a:r>
            <a:r>
              <a:rPr lang="ru-RU" sz="4800" i="1" dirty="0" smtClean="0">
                <a:latin typeface="Haettenschweiler" pitchFamily="34" charset="0"/>
              </a:rPr>
              <a:t>я </a:t>
            </a:r>
            <a:r>
              <a:rPr lang="ru-RU" sz="4800" i="1" dirty="0" err="1" smtClean="0">
                <a:latin typeface="Haettenschweiler" pitchFamily="34" charset="0"/>
              </a:rPr>
              <a:t>кранаюць</a:t>
            </a:r>
            <a:r>
              <a:rPr lang="ru-RU" sz="4800" i="1" dirty="0" smtClean="0">
                <a:latin typeface="Haettenschweiler" pitchFamily="34" charset="0"/>
              </a:rPr>
              <a:t> душу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8991600" cy="6072206"/>
          </a:xfrm>
        </p:spPr>
        <p:txBody>
          <a:bodyPr>
            <a:noAutofit/>
          </a:bodyPr>
          <a:lstStyle/>
          <a:p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Першая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запіска</a:t>
            </a:r>
            <a:endParaRPr lang="ru-RU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sz="1200" b="1" i="1" dirty="0" smtClean="0"/>
              <a:t>Усё да </a:t>
            </a:r>
            <a:r>
              <a:rPr lang="ru-RU" sz="1200" b="1" i="1" dirty="0" err="1" smtClean="0"/>
              <a:t>сэрца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браў</a:t>
            </a:r>
            <a:r>
              <a:rPr lang="ru-RU" sz="1200" b="1" i="1" dirty="0" smtClean="0"/>
              <a:t> я </a:t>
            </a:r>
            <a:r>
              <a:rPr lang="ru-RU" sz="1200" b="1" i="1" dirty="0" err="1" smtClean="0"/>
              <a:t>блізка</a:t>
            </a:r>
            <a:r>
              <a:rPr lang="ru-RU" sz="1200" b="1" i="1" dirty="0" smtClean="0"/>
              <a:t>.</a:t>
            </a:r>
            <a:br>
              <a:rPr lang="ru-RU" sz="1200" b="1" i="1" dirty="0" smtClean="0"/>
            </a:br>
            <a:r>
              <a:rPr lang="ru-RU" sz="1200" b="1" i="1" dirty="0" err="1" smtClean="0"/>
              <a:t>Нішто</a:t>
            </a:r>
            <a:r>
              <a:rPr lang="ru-RU" sz="1200" b="1" i="1" dirty="0" smtClean="0"/>
              <a:t> не </a:t>
            </a:r>
            <a:r>
              <a:rPr lang="ru-RU" sz="1200" b="1" i="1" dirty="0" err="1" smtClean="0"/>
              <a:t>пакідала</a:t>
            </a:r>
            <a:r>
              <a:rPr lang="ru-RU" sz="1200" b="1" i="1" dirty="0" smtClean="0"/>
              <a:t> след,</a:t>
            </a:r>
            <a:br>
              <a:rPr lang="ru-RU" sz="1200" b="1" i="1" dirty="0" smtClean="0"/>
            </a:br>
            <a:r>
              <a:rPr lang="ru-RU" sz="1200" b="1" i="1" dirty="0" smtClean="0"/>
              <a:t>Як тая першая </a:t>
            </a:r>
            <a:r>
              <a:rPr lang="ru-RU" sz="1200" b="1" i="1" dirty="0" err="1" smtClean="0"/>
              <a:t>запіска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err="1" smtClean="0"/>
              <a:t>Што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сэрца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ўзрушыла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нашчэнт</a:t>
            </a:r>
            <a:r>
              <a:rPr lang="ru-RU" sz="1200" b="1" i="1" dirty="0" smtClean="0"/>
              <a:t>.</a:t>
            </a:r>
            <a:br>
              <a:rPr lang="ru-RU" sz="1200" b="1" i="1" dirty="0" smtClean="0"/>
            </a:br>
            <a:r>
              <a:rPr lang="ru-RU" sz="1200" b="1" i="1" dirty="0" smtClean="0"/>
              <a:t>А я </a:t>
            </a:r>
            <a:r>
              <a:rPr lang="ru-RU" sz="1200" b="1" i="1" dirty="0" err="1" smtClean="0"/>
              <a:t>чакаў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яе</a:t>
            </a:r>
            <a:r>
              <a:rPr lang="ru-RU" sz="1200" b="1" i="1" dirty="0" smtClean="0"/>
              <a:t> без меры,</a:t>
            </a:r>
            <a:br>
              <a:rPr lang="ru-RU" sz="1200" b="1" i="1" dirty="0" smtClean="0"/>
            </a:br>
            <a:r>
              <a:rPr lang="ru-RU" sz="1200" b="1" i="1" dirty="0" smtClean="0"/>
              <a:t>Яна ж </a:t>
            </a:r>
            <a:r>
              <a:rPr lang="ru-RU" sz="1200" b="1" i="1" dirty="0" err="1" smtClean="0"/>
              <a:t>марудна</a:t>
            </a:r>
            <a:r>
              <a:rPr lang="ru-RU" sz="1200" b="1" i="1" dirty="0" smtClean="0"/>
              <a:t> так </a:t>
            </a:r>
            <a:r>
              <a:rPr lang="ru-RU" sz="1200" b="1" i="1" dirty="0" err="1" smtClean="0"/>
              <a:t>ішла</a:t>
            </a:r>
            <a:r>
              <a:rPr lang="ru-RU" sz="1200" b="1" i="1" dirty="0" smtClean="0"/>
              <a:t> —</a:t>
            </a:r>
            <a:br>
              <a:rPr lang="ru-RU" sz="1200" b="1" i="1" dirty="0" smtClean="0"/>
            </a:br>
            <a:r>
              <a:rPr lang="ru-RU" sz="1200" b="1" i="1" dirty="0" smtClean="0"/>
              <a:t>На дробным </a:t>
            </a:r>
            <a:r>
              <a:rPr lang="ru-RU" sz="1200" b="1" i="1" dirty="0" err="1" smtClean="0"/>
              <a:t>ласкутку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паперы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smtClean="0"/>
              <a:t>3 </a:t>
            </a:r>
            <a:r>
              <a:rPr lang="ru-RU" sz="1200" b="1" i="1" dirty="0" err="1" smtClean="0"/>
              <a:t>няроўных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літараў</a:t>
            </a:r>
            <a:r>
              <a:rPr lang="ru-RU" sz="1200" b="1" i="1" dirty="0" smtClean="0"/>
              <a:t> была</a:t>
            </a:r>
            <a:br>
              <a:rPr lang="ru-RU" sz="1200" b="1" i="1" dirty="0" smtClean="0"/>
            </a:br>
            <a:r>
              <a:rPr lang="ru-RU" sz="1200" b="1" i="1" dirty="0" smtClean="0"/>
              <a:t>Ад той </a:t>
            </a:r>
            <a:r>
              <a:rPr lang="ru-RU" sz="1200" b="1" i="1" dirty="0" err="1" smtClean="0"/>
              <a:t>юначае</a:t>
            </a:r>
            <a:r>
              <a:rPr lang="ru-RU" sz="1200" b="1" i="1" dirty="0" smtClean="0"/>
              <a:t>, </a:t>
            </a:r>
            <a:r>
              <a:rPr lang="ru-RU" sz="1200" b="1" i="1" dirty="0" err="1" smtClean="0"/>
              <a:t>дзявочай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err="1" smtClean="0"/>
              <a:t>Яшчэ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нясмелае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рукі</a:t>
            </a:r>
            <a:r>
              <a:rPr lang="ru-RU" sz="1200" b="1" i="1" dirty="0" smtClean="0"/>
              <a:t>,—</a:t>
            </a:r>
            <a:br>
              <a:rPr lang="ru-RU" sz="1200" b="1" i="1" dirty="0" smtClean="0"/>
            </a:br>
            <a:r>
              <a:rPr lang="ru-RU" sz="1200" b="1" i="1" dirty="0" err="1" smtClean="0"/>
              <a:t>і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соты раз </a:t>
            </a:r>
            <a:r>
              <a:rPr lang="ru-RU" sz="1200" b="1" i="1" dirty="0" err="1" smtClean="0"/>
              <a:t>чыталі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вочы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smtClean="0"/>
              <a:t>У </a:t>
            </a:r>
            <a:r>
              <a:rPr lang="ru-RU" sz="1200" b="1" i="1" dirty="0" err="1" smtClean="0"/>
              <a:t>дзень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жаданыя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радкі</a:t>
            </a:r>
            <a:r>
              <a:rPr lang="ru-RU" sz="1200" b="1" i="1" dirty="0" smtClean="0"/>
              <a:t>.</a:t>
            </a:r>
            <a:br>
              <a:rPr lang="ru-RU" sz="1200" b="1" i="1" dirty="0" smtClean="0"/>
            </a:br>
            <a:r>
              <a:rPr lang="ru-RU" sz="1200" b="1" i="1" dirty="0" smtClean="0"/>
              <a:t>Я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кніжках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пісьмы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закаханых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err="1" smtClean="0"/>
              <a:t>Чытаў</a:t>
            </a:r>
            <a:r>
              <a:rPr lang="ru-RU" sz="1200" b="1" i="1" dirty="0" smtClean="0"/>
              <a:t> у шмат </a:t>
            </a:r>
            <a:r>
              <a:rPr lang="ru-RU" sz="1200" b="1" i="1" dirty="0" err="1" smtClean="0"/>
              <a:t>разоў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даўжэй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err="1" smtClean="0"/>
              <a:t>Ды</a:t>
            </a:r>
            <a:r>
              <a:rPr lang="ru-RU" sz="1200" b="1" i="1" dirty="0" smtClean="0"/>
              <a:t> я </a:t>
            </a:r>
            <a:r>
              <a:rPr lang="ru-RU" sz="1200" b="1" i="1" dirty="0" err="1" smtClean="0"/>
              <a:t>быў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цвёрда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пракананы</a:t>
            </a:r>
            <a:r>
              <a:rPr lang="ru-RU" sz="1200" b="1" i="1" dirty="0" smtClean="0"/>
              <a:t> —</a:t>
            </a:r>
            <a:br>
              <a:rPr lang="ru-RU" sz="1200" b="1" i="1" dirty="0" smtClean="0"/>
            </a:br>
            <a:r>
              <a:rPr lang="ru-RU" sz="1200" b="1" i="1" dirty="0" err="1" smtClean="0"/>
              <a:t>Яе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запіска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ўсіх</a:t>
            </a:r>
            <a:r>
              <a:rPr lang="ru-RU" sz="1200" b="1" i="1" dirty="0" smtClean="0"/>
              <a:t> складней.</a:t>
            </a:r>
            <a:br>
              <a:rPr lang="ru-RU" sz="1200" b="1" i="1" dirty="0" smtClean="0"/>
            </a:br>
            <a:r>
              <a:rPr lang="ru-RU" sz="1200" b="1" i="1" dirty="0" err="1" smtClean="0"/>
              <a:t>Быў</a:t>
            </a:r>
            <a:r>
              <a:rPr lang="ru-RU" sz="1200" b="1" i="1" dirty="0" smtClean="0"/>
              <a:t> я </a:t>
            </a:r>
            <a:r>
              <a:rPr lang="ru-RU" sz="1200" b="1" i="1" dirty="0" err="1" smtClean="0"/>
              <a:t>пісульцы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падуладны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smtClean="0"/>
              <a:t>Але </a:t>
            </a:r>
            <a:r>
              <a:rPr lang="ru-RU" sz="1200" b="1" i="1" dirty="0" err="1" smtClean="0"/>
              <a:t>ніхто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сяле</a:t>
            </a:r>
            <a:r>
              <a:rPr lang="ru-RU" sz="1200" b="1" i="1" dirty="0" smtClean="0"/>
              <a:t> не </a:t>
            </a:r>
            <a:r>
              <a:rPr lang="ru-RU" sz="1200" b="1" i="1" dirty="0" err="1" smtClean="0"/>
              <a:t>знаў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smtClean="0"/>
              <a:t>Як я </a:t>
            </a:r>
            <a:r>
              <a:rPr lang="ru-RU" sz="1200" b="1" i="1" dirty="0" err="1" smtClean="0"/>
              <a:t>хаваў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яе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ашчадна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err="1" smtClean="0"/>
              <a:t>і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колькі</a:t>
            </a:r>
            <a:r>
              <a:rPr lang="ru-RU" sz="1200" b="1" i="1" dirty="0" smtClean="0"/>
              <a:t> раз </a:t>
            </a:r>
            <a:r>
              <a:rPr lang="ru-RU" sz="1200" b="1" i="1" dirty="0" err="1" smtClean="0"/>
              <a:t>пацалаваў</a:t>
            </a:r>
            <a:r>
              <a:rPr lang="ru-RU" sz="1200" b="1" i="1" dirty="0" smtClean="0"/>
              <a:t>.</a:t>
            </a:r>
            <a:br>
              <a:rPr lang="ru-RU" sz="1200" b="1" i="1" dirty="0" smtClean="0"/>
            </a:br>
            <a:r>
              <a:rPr lang="ru-RU" sz="1200" b="1" i="1" dirty="0" smtClean="0"/>
              <a:t>Я да </a:t>
            </a:r>
            <a:r>
              <a:rPr lang="ru-RU" sz="1200" b="1" i="1" dirty="0" err="1" smtClean="0"/>
              <a:t>кахання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час </a:t>
            </a:r>
            <a:r>
              <a:rPr lang="ru-RU" sz="1200" b="1" i="1" dirty="0" err="1" smtClean="0"/>
              <a:t>юначы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err="1" smtClean="0"/>
              <a:t>Пайшоў</a:t>
            </a:r>
            <a:r>
              <a:rPr lang="ru-RU" sz="1200" b="1" i="1" dirty="0" smtClean="0"/>
              <a:t> у першую расу —</a:t>
            </a:r>
            <a:br>
              <a:rPr lang="ru-RU" sz="1200" b="1" i="1" dirty="0" smtClean="0"/>
            </a:br>
            <a:r>
              <a:rPr lang="ru-RU" sz="1200" b="1" i="1" dirty="0" smtClean="0"/>
              <a:t>За </a:t>
            </a:r>
            <a:r>
              <a:rPr lang="ru-RU" sz="1200" b="1" i="1" dirty="0" err="1" smtClean="0"/>
              <a:t>кожнай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літараю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бачыў</a:t>
            </a:r>
            <a:r>
              <a:rPr lang="ru-RU" sz="1200" b="1" i="1" dirty="0" smtClean="0"/>
              <a:t/>
            </a:r>
            <a:br>
              <a:rPr lang="ru-RU" sz="1200" b="1" i="1" dirty="0" smtClean="0"/>
            </a:br>
            <a:r>
              <a:rPr lang="ru-RU" sz="1200" b="1" i="1" dirty="0" smtClean="0"/>
              <a:t>Сваю </a:t>
            </a:r>
            <a:r>
              <a:rPr lang="ru-RU" sz="1200" b="1" i="1" dirty="0" err="1" smtClean="0"/>
              <a:t>бялявую</a:t>
            </a:r>
            <a:r>
              <a:rPr lang="ru-RU" sz="1200" b="1" i="1" dirty="0" smtClean="0"/>
              <a:t> красу.</a:t>
            </a:r>
            <a:br>
              <a:rPr lang="ru-RU" sz="1200" b="1" i="1" dirty="0" smtClean="0"/>
            </a:br>
            <a:r>
              <a:rPr lang="ru-RU" sz="1200" b="1" i="1" dirty="0" err="1" smtClean="0"/>
              <a:t>і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быў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калісьці</a:t>
            </a:r>
            <a:r>
              <a:rPr lang="ru-RU" sz="1200" b="1" i="1" dirty="0" smtClean="0"/>
              <a:t> я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адчаі</a:t>
            </a:r>
            <a:r>
              <a:rPr lang="ru-RU" sz="1200" b="1" i="1" dirty="0" smtClean="0"/>
              <a:t>...</a:t>
            </a:r>
            <a:br>
              <a:rPr lang="ru-RU" sz="1200" b="1" i="1" dirty="0" smtClean="0"/>
            </a:br>
            <a:r>
              <a:rPr lang="ru-RU" sz="1200" b="1" i="1" dirty="0" err="1" smtClean="0"/>
              <a:t>Што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зробіш</a:t>
            </a:r>
            <a:r>
              <a:rPr lang="ru-RU" sz="1200" b="1" i="1" dirty="0" smtClean="0"/>
              <a:t>, </a:t>
            </a:r>
            <a:r>
              <a:rPr lang="ru-RU" sz="1200" b="1" i="1" dirty="0" err="1" smtClean="0"/>
              <a:t>вечнага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няма</a:t>
            </a:r>
            <a:r>
              <a:rPr lang="ru-RU" sz="1200" b="1" i="1" dirty="0" smtClean="0"/>
              <a:t> —</a:t>
            </a:r>
            <a:br>
              <a:rPr lang="ru-RU" sz="1200" b="1" i="1" dirty="0" smtClean="0"/>
            </a:br>
            <a:r>
              <a:rPr lang="ru-RU" sz="1200" b="1" i="1" dirty="0" err="1" smtClean="0"/>
              <a:t>Згубілася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пісулька</a:t>
            </a:r>
            <a:r>
              <a:rPr lang="ru-RU" sz="1200" b="1" i="1" dirty="0" smtClean="0"/>
              <a:t> тая,</a:t>
            </a:r>
            <a:br>
              <a:rPr lang="ru-RU" sz="1200" b="1" i="1" dirty="0" smtClean="0"/>
            </a:br>
            <a:r>
              <a:rPr lang="ru-RU" sz="1200" b="1" i="1" dirty="0" smtClean="0"/>
              <a:t>А </a:t>
            </a:r>
            <a:r>
              <a:rPr lang="ru-RU" sz="1200" b="1" i="1" dirty="0" err="1" smtClean="0"/>
              <a:t>потым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знікла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і</a:t>
            </a:r>
            <a:r>
              <a:rPr lang="ru-RU" sz="1200" b="1" i="1" dirty="0" smtClean="0"/>
              <a:t> сама.</a:t>
            </a:r>
            <a:br>
              <a:rPr lang="ru-RU" sz="1200" b="1" i="1" dirty="0" smtClean="0"/>
            </a:br>
            <a:r>
              <a:rPr lang="ru-RU" sz="1200" b="1" i="1" dirty="0" smtClean="0"/>
              <a:t>Усё </a:t>
            </a:r>
            <a:r>
              <a:rPr lang="ru-RU" sz="1200" b="1" i="1" dirty="0" err="1" smtClean="0"/>
              <a:t>ў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жыцці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мінае</a:t>
            </a:r>
            <a:r>
              <a:rPr lang="ru-RU" sz="1200" b="1" i="1" dirty="0" smtClean="0"/>
              <a:t>, </a:t>
            </a:r>
            <a:r>
              <a:rPr lang="ru-RU" sz="1200" b="1" i="1" dirty="0" err="1" smtClean="0"/>
              <a:t>зменна</a:t>
            </a:r>
            <a:r>
              <a:rPr lang="ru-RU" sz="1200" b="1" i="1" dirty="0" smtClean="0"/>
              <a:t> —</a:t>
            </a:r>
            <a:br>
              <a:rPr lang="ru-RU" sz="1200" b="1" i="1" dirty="0" smtClean="0"/>
            </a:br>
            <a:r>
              <a:rPr lang="ru-RU" sz="1200" b="1" i="1" dirty="0" err="1" smtClean="0"/>
              <a:t>Прайшло</a:t>
            </a:r>
            <a:r>
              <a:rPr lang="ru-RU" sz="1200" b="1" i="1" dirty="0" smtClean="0"/>
              <a:t>. </a:t>
            </a:r>
            <a:r>
              <a:rPr lang="ru-RU" sz="1200" b="1" i="1" dirty="0" err="1" smtClean="0"/>
              <a:t>Мінула</a:t>
            </a:r>
            <a:r>
              <a:rPr lang="ru-RU" sz="1200" b="1" i="1" dirty="0" smtClean="0"/>
              <a:t>. </a:t>
            </a:r>
            <a:r>
              <a:rPr lang="ru-RU" sz="1200" b="1" i="1" dirty="0" err="1" smtClean="0"/>
              <a:t>Адплыло</a:t>
            </a:r>
            <a:r>
              <a:rPr lang="ru-RU" sz="1200" b="1" i="1" dirty="0" smtClean="0"/>
              <a:t>...</a:t>
            </a:r>
            <a:br>
              <a:rPr lang="ru-RU" sz="1200" b="1" i="1" dirty="0" smtClean="0"/>
            </a:br>
            <a:r>
              <a:rPr lang="ru-RU" sz="1200" b="1" i="1" dirty="0" smtClean="0"/>
              <a:t>Але </a:t>
            </a:r>
            <a:r>
              <a:rPr lang="ru-RU" sz="1200" b="1" i="1" dirty="0" err="1" smtClean="0"/>
              <a:t>й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дасюль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яшчэ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прыемна</a:t>
            </a:r>
            <a:r>
              <a:rPr lang="ru-RU" sz="1200" b="1" i="1" dirty="0" smtClean="0"/>
              <a:t>,</a:t>
            </a:r>
            <a:br>
              <a:rPr lang="ru-RU" sz="1200" b="1" i="1" dirty="0" smtClean="0"/>
            </a:br>
            <a:r>
              <a:rPr lang="ru-RU" sz="1200" b="1" i="1" dirty="0" err="1" smtClean="0"/>
              <a:t>Што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гэта</a:t>
            </a:r>
            <a:r>
              <a:rPr lang="ru-RU" sz="1200" b="1" i="1" dirty="0" smtClean="0"/>
              <a:t> </a:t>
            </a:r>
            <a:r>
              <a:rPr lang="ru-RU" sz="1200" b="1" i="1" dirty="0" err="1" smtClean="0"/>
              <a:t>некалі</a:t>
            </a:r>
            <a:r>
              <a:rPr lang="ru-RU" sz="1200" b="1" i="1" dirty="0" smtClean="0"/>
              <a:t> было.</a:t>
            </a:r>
          </a:p>
          <a:p>
            <a:endParaRPr lang="ru-RU" sz="1200" dirty="0"/>
          </a:p>
        </p:txBody>
      </p:sp>
      <p:pic>
        <p:nvPicPr>
          <p:cNvPr id="4" name="Рисунок 3" descr="D363A04F-A30F-4DE5-A403-9BDFC0322820_w640_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2071678"/>
            <a:ext cx="4823272" cy="3519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Узнагароды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 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4357717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Герой </a:t>
            </a:r>
            <a:r>
              <a:rPr lang="ru-RU" sz="2000" b="1" i="1" dirty="0" err="1" smtClean="0"/>
              <a:t>Сацыялістычнай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Працы</a:t>
            </a:r>
            <a:r>
              <a:rPr lang="ru-RU" sz="2000" b="1" i="1" dirty="0" smtClean="0"/>
              <a:t> (1972). </a:t>
            </a:r>
            <a:r>
              <a:rPr lang="ru-RU" sz="2000" b="1" i="1" dirty="0" err="1" smtClean="0"/>
              <a:t>Узнагароджаны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трыма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ордэнамі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Леніна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ордэнамі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Кастрычніцкай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Рэвалюцыі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Чырвонай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Зоркі</a:t>
            </a:r>
            <a:r>
              <a:rPr lang="ru-RU" sz="2000" b="1" i="1" dirty="0" smtClean="0"/>
              <a:t>, Дружбы </a:t>
            </a:r>
            <a:r>
              <a:rPr lang="ru-RU" sz="2000" b="1" i="1" dirty="0" err="1" smtClean="0"/>
              <a:t>народаў</a:t>
            </a:r>
            <a:r>
              <a:rPr lang="ru-RU" sz="2000" b="1" i="1" dirty="0" smtClean="0"/>
              <a:t>, «Знак </a:t>
            </a:r>
            <a:r>
              <a:rPr lang="ru-RU" sz="2000" b="1" i="1" dirty="0" err="1" smtClean="0"/>
              <a:t>Пашаны</a:t>
            </a:r>
            <a:r>
              <a:rPr lang="ru-RU" sz="2000" b="1" i="1" dirty="0" smtClean="0"/>
              <a:t>»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многімі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медалямі</a:t>
            </a:r>
            <a:r>
              <a:rPr lang="ru-RU" sz="2000" b="1" i="1" dirty="0" smtClean="0"/>
              <a:t>. Народны </a:t>
            </a:r>
            <a:r>
              <a:rPr lang="ru-RU" sz="2000" b="1" i="1" dirty="0" err="1" smtClean="0"/>
              <a:t>паэт</a:t>
            </a:r>
            <a:r>
              <a:rPr lang="ru-RU" sz="2000" b="1" i="1" dirty="0" smtClean="0"/>
              <a:t> БССР (1962). </a:t>
            </a:r>
            <a:r>
              <a:rPr lang="ru-RU" sz="2000" b="1" i="1" dirty="0" err="1" smtClean="0"/>
              <a:t>Заслужаны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дзеяч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навукі</a:t>
            </a:r>
            <a:r>
              <a:rPr lang="ru-RU" sz="2000" b="1" i="1" dirty="0" smtClean="0"/>
              <a:t> БССР (1975). </a:t>
            </a:r>
            <a:r>
              <a:rPr lang="ru-RU" sz="2000" b="1" i="1" dirty="0" err="1" smtClean="0"/>
              <a:t>Ганаровы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грамадзянін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Мінска</a:t>
            </a:r>
            <a:r>
              <a:rPr lang="ru-RU" sz="2000" b="1" i="1" dirty="0" smtClean="0"/>
              <a:t> (1980). Член СП СССР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1934. </a:t>
            </a:r>
            <a:r>
              <a:rPr lang="ru-RU" sz="2000" b="1" i="1" dirty="0" err="1" smtClean="0"/>
              <a:t>Лаўрэат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Сталінскай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2-й </a:t>
            </a:r>
            <a:r>
              <a:rPr lang="ru-RU" sz="2000" b="1" i="1" dirty="0" err="1" smtClean="0"/>
              <a:t>ступені</a:t>
            </a:r>
            <a:r>
              <a:rPr lang="ru-RU" sz="2000" b="1" i="1" dirty="0" smtClean="0"/>
              <a:t> за </a:t>
            </a:r>
            <a:r>
              <a:rPr lang="ru-RU" sz="2000" b="1" i="1" dirty="0" err="1" smtClean="0"/>
              <a:t>паэму</a:t>
            </a:r>
            <a:r>
              <a:rPr lang="ru-RU" sz="2000" b="1" i="1" dirty="0" smtClean="0"/>
              <a:t> «Хлеб», </a:t>
            </a:r>
            <a:r>
              <a:rPr lang="ru-RU" sz="2000" b="1" i="1" dirty="0" err="1" smtClean="0"/>
              <a:t>вершы</a:t>
            </a:r>
            <a:r>
              <a:rPr lang="ru-RU" sz="2000" b="1" i="1" dirty="0" smtClean="0"/>
              <a:t> «Думы </a:t>
            </a:r>
            <a:r>
              <a:rPr lang="ru-RU" sz="2000" b="1" i="1" dirty="0" err="1" smtClean="0"/>
              <a:t>пра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Маскву</a:t>
            </a:r>
            <a:r>
              <a:rPr lang="ru-RU" sz="2000" b="1" i="1" dirty="0" smtClean="0"/>
              <a:t>», «Брат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сястра</a:t>
            </a:r>
            <a:r>
              <a:rPr lang="ru-RU" sz="2000" b="1" i="1" dirty="0" smtClean="0"/>
              <a:t>», «</a:t>
            </a:r>
            <a:r>
              <a:rPr lang="ru-RU" sz="2000" b="1" i="1" dirty="0" err="1" smtClean="0"/>
              <a:t>Народнае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дзякуй</a:t>
            </a:r>
            <a:r>
              <a:rPr lang="ru-RU" sz="2000" b="1" i="1" dirty="0" smtClean="0"/>
              <a:t>», «</a:t>
            </a:r>
            <a:r>
              <a:rPr lang="ru-RU" sz="2000" b="1" i="1" dirty="0" err="1" smtClean="0"/>
              <a:t>Каб</a:t>
            </a:r>
            <a:r>
              <a:rPr lang="ru-RU" sz="2000" b="1" i="1" dirty="0" smtClean="0"/>
              <a:t> мне </a:t>
            </a:r>
            <a:r>
              <a:rPr lang="ru-RU" sz="2000" b="1" i="1" dirty="0" err="1" smtClean="0"/>
              <a:t>стаяць</a:t>
            </a:r>
            <a:r>
              <a:rPr lang="ru-RU" sz="2000" b="1" i="1" dirty="0" smtClean="0"/>
              <a:t>…», «</a:t>
            </a:r>
            <a:r>
              <a:rPr lang="ru-RU" sz="2000" b="1" i="1" dirty="0" err="1" smtClean="0"/>
              <a:t>Спатканне</a:t>
            </a:r>
            <a:r>
              <a:rPr lang="ru-RU" sz="2000" b="1" i="1" dirty="0" smtClean="0"/>
              <a:t>» (1947), </a:t>
            </a:r>
            <a:r>
              <a:rPr lang="ru-RU" sz="2000" b="1" i="1" dirty="0" err="1" smtClean="0"/>
              <a:t>Сталінскай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3-й </a:t>
            </a:r>
            <a:r>
              <a:rPr lang="ru-RU" sz="2000" b="1" i="1" dirty="0" err="1" smtClean="0"/>
              <a:t>ступені</a:t>
            </a:r>
            <a:r>
              <a:rPr lang="ru-RU" sz="2000" b="1" i="1" dirty="0" smtClean="0"/>
              <a:t> за </a:t>
            </a:r>
            <a:r>
              <a:rPr lang="ru-RU" sz="2000" b="1" i="1" dirty="0" err="1" smtClean="0"/>
              <a:t>зборнік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вершаў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Дарогі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жыцця</a:t>
            </a:r>
            <a:r>
              <a:rPr lang="ru-RU" sz="2000" b="1" i="1" dirty="0" smtClean="0"/>
              <a:t>» (1950), </a:t>
            </a:r>
            <a:r>
              <a:rPr lang="ru-RU" sz="2000" b="1" i="1" dirty="0" err="1" smtClean="0"/>
              <a:t>Літаратурнай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імя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Якуба</a:t>
            </a:r>
            <a:r>
              <a:rPr lang="ru-RU" sz="2000" b="1" i="1" dirty="0" smtClean="0"/>
              <a:t> Коласа за </a:t>
            </a:r>
            <a:r>
              <a:rPr lang="ru-RU" sz="2000" b="1" i="1" dirty="0" err="1" smtClean="0"/>
              <a:t>раман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Калі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зліваюцца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рэкі</a:t>
            </a:r>
            <a:r>
              <a:rPr lang="ru-RU" sz="2000" b="1" i="1" dirty="0" smtClean="0"/>
              <a:t>» (1959), </a:t>
            </a:r>
            <a:r>
              <a:rPr lang="ru-RU" sz="2000" b="1" i="1" dirty="0" err="1" smtClean="0"/>
              <a:t>Ленінскай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за </a:t>
            </a:r>
            <a:r>
              <a:rPr lang="ru-RU" sz="2000" b="1" i="1" dirty="0" err="1" smtClean="0"/>
              <a:t>кнігу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вершаў</a:t>
            </a:r>
            <a:r>
              <a:rPr lang="ru-RU" sz="2000" b="1" i="1" dirty="0" smtClean="0"/>
              <a:t> «А </a:t>
            </a:r>
            <a:r>
              <a:rPr lang="ru-RU" sz="2000" b="1" i="1" dirty="0" err="1" smtClean="0"/>
              <a:t>дні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ідуць</a:t>
            </a:r>
            <a:r>
              <a:rPr lang="ru-RU" sz="2000" b="1" i="1" dirty="0" smtClean="0"/>
              <a:t>…» (1962), </a:t>
            </a:r>
            <a:r>
              <a:rPr lang="ru-RU" sz="2000" b="1" i="1" dirty="0" err="1" smtClean="0"/>
              <a:t>Дзяржаўнай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БССР </a:t>
            </a:r>
            <a:r>
              <a:rPr lang="ru-RU" sz="2000" b="1" i="1" dirty="0" err="1" smtClean="0"/>
              <a:t>імя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Янкі</a:t>
            </a:r>
            <a:r>
              <a:rPr lang="ru-RU" sz="2000" b="1" i="1" dirty="0" smtClean="0"/>
              <a:t> Купалы за </a:t>
            </a:r>
            <a:r>
              <a:rPr lang="ru-RU" sz="2000" b="1" i="1" dirty="0" err="1" smtClean="0"/>
              <a:t>паэму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Заўсёды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Леніным</a:t>
            </a:r>
            <a:r>
              <a:rPr lang="ru-RU" sz="2000" b="1" i="1" dirty="0" smtClean="0"/>
              <a:t>»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кнігу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вершаў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Між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чырвоных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рабін</a:t>
            </a:r>
            <a:r>
              <a:rPr lang="ru-RU" sz="2000" b="1" i="1" dirty="0" smtClean="0"/>
              <a:t>» (1969), </a:t>
            </a:r>
            <a:r>
              <a:rPr lang="ru-RU" sz="2000" b="1" i="1" dirty="0" err="1" smtClean="0"/>
              <a:t>Дзяржаўнай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прэміі</a:t>
            </a:r>
            <a:r>
              <a:rPr lang="ru-RU" sz="2000" b="1" i="1" dirty="0" smtClean="0"/>
              <a:t> БССР (1976) за </a:t>
            </a:r>
            <a:r>
              <a:rPr lang="ru-RU" sz="2000" b="1" i="1" dirty="0" err="1" smtClean="0"/>
              <a:t>ўдзел</a:t>
            </a:r>
            <a:r>
              <a:rPr lang="ru-RU" sz="2000" b="1" i="1" dirty="0" smtClean="0"/>
              <a:t> у </a:t>
            </a:r>
            <a:r>
              <a:rPr lang="ru-RU" sz="2000" b="1" i="1" dirty="0" err="1" smtClean="0"/>
              <a:t>стварэнні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Беларускай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Савецкай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Энцыклапедыі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05S014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85860"/>
            <a:ext cx="1906398" cy="3214710"/>
          </a:xfrm>
          <a:prstGeom prst="rect">
            <a:avLst/>
          </a:prstGeom>
        </p:spPr>
      </p:pic>
      <p:pic>
        <p:nvPicPr>
          <p:cNvPr id="5" name="Рисунок 4" descr="1320661180_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1357298"/>
            <a:ext cx="2214578" cy="2857520"/>
          </a:xfrm>
          <a:prstGeom prst="rect">
            <a:avLst/>
          </a:prstGeom>
        </p:spPr>
      </p:pic>
      <p:pic>
        <p:nvPicPr>
          <p:cNvPr id="7" name="Рисунок 6" descr="orden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152775"/>
            <a:ext cx="1905000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i="1" dirty="0" err="1" smtClean="0">
                <a:latin typeface="Haettenschweiler" pitchFamily="34" charset="0"/>
              </a:rPr>
              <a:t>Ушанаванне</a:t>
            </a:r>
            <a:endParaRPr lang="ru-RU" i="1" dirty="0"/>
          </a:p>
        </p:txBody>
      </p:sp>
      <p:pic>
        <p:nvPicPr>
          <p:cNvPr id="4" name="Содержимое 3" descr="P10100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357298"/>
            <a:ext cx="339447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Назаужды</a:t>
            </a:r>
            <a:r>
              <a:rPr lang="ru-RU" sz="4800" i="1" dirty="0" smtClean="0">
                <a:latin typeface="Haettenschweiler" pitchFamily="34" charset="0"/>
              </a:rPr>
              <a:t> у </a:t>
            </a:r>
            <a:r>
              <a:rPr lang="ru-RU" sz="4800" i="1" dirty="0" err="1" smtClean="0">
                <a:latin typeface="Haettenschweiler" pitchFamily="34" charset="0"/>
              </a:rPr>
              <a:t>памяц</a:t>
            </a:r>
            <a:r>
              <a:rPr lang="en-US" sz="4800" i="1" dirty="0" err="1" smtClean="0">
                <a:latin typeface="Haettenschweiler" pitchFamily="34" charset="0"/>
              </a:rPr>
              <a:t>i</a:t>
            </a:r>
            <a:endParaRPr lang="ru-RU" sz="4800" i="1" dirty="0">
              <a:latin typeface="Haettenschweiler" pitchFamily="34" charset="0"/>
            </a:endParaRPr>
          </a:p>
        </p:txBody>
      </p:sp>
      <p:pic>
        <p:nvPicPr>
          <p:cNvPr id="4" name="Рисунок 3" descr="foto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10" y="4071942"/>
            <a:ext cx="3453923" cy="2486021"/>
          </a:xfrm>
          <a:prstGeom prst="rect">
            <a:avLst/>
          </a:prstGeom>
        </p:spPr>
      </p:pic>
      <p:pic>
        <p:nvPicPr>
          <p:cNvPr id="5" name="Рисунок 4" descr="0-1001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4071942"/>
            <a:ext cx="3524247" cy="2500330"/>
          </a:xfrm>
          <a:prstGeom prst="rect">
            <a:avLst/>
          </a:prstGeom>
        </p:spPr>
      </p:pic>
      <p:pic>
        <p:nvPicPr>
          <p:cNvPr id="6" name="Рисунок 5" descr="brouka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285860"/>
            <a:ext cx="2071702" cy="2500330"/>
          </a:xfrm>
          <a:prstGeom prst="rect">
            <a:avLst/>
          </a:prstGeom>
        </p:spPr>
      </p:pic>
      <p:pic>
        <p:nvPicPr>
          <p:cNvPr id="7" name="Рисунок 6" descr="brouk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8" y="1357298"/>
            <a:ext cx="1785950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Старонк</a:t>
            </a:r>
            <a:r>
              <a:rPr lang="en-US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i</a:t>
            </a:r>
            <a:r>
              <a:rPr lang="ru-RU" sz="4800" i="1" dirty="0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 </a:t>
            </a:r>
            <a:r>
              <a:rPr lang="ru-RU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жыцця</a:t>
            </a:r>
            <a:endParaRPr lang="ru-RU" sz="4800" i="1" dirty="0">
              <a:solidFill>
                <a:schemeClr val="accent6">
                  <a:lumMod val="50000"/>
                </a:schemeClr>
              </a:solidFill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3071835"/>
          </a:xfrm>
        </p:spPr>
        <p:txBody>
          <a:bodyPr>
            <a:normAutofit lnSpcReduction="10000"/>
          </a:bodyPr>
          <a:lstStyle/>
          <a:p>
            <a:r>
              <a:rPr lang="ru-RU" sz="2000" b="1" i="1" dirty="0" err="1" smtClean="0"/>
              <a:t>Броўка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Пятрусь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нарадзіўся</a:t>
            </a:r>
            <a:r>
              <a:rPr lang="ru-RU" sz="2000" b="1" i="1" dirty="0" smtClean="0"/>
              <a:t> 25.06.1905 г. у </a:t>
            </a:r>
            <a:r>
              <a:rPr lang="ru-RU" sz="2000" b="1" i="1" dirty="0" err="1" smtClean="0"/>
              <a:t>вёсцы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Пуцілкавічы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Ўшацкага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раёна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Віцебскай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вобласці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сялянскай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сям'і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Быу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выхадцам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беднай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сялянскай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сям'і</a:t>
            </a:r>
            <a:r>
              <a:rPr lang="ru-RU" sz="2000" b="1" i="1" dirty="0" smtClean="0"/>
              <a:t> (9 </a:t>
            </a:r>
            <a:r>
              <a:rPr lang="ru-RU" sz="2000" b="1" i="1" dirty="0" err="1" smtClean="0"/>
              <a:t>дзяцей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2,5 </a:t>
            </a:r>
            <a:r>
              <a:rPr lang="ru-RU" sz="2000" b="1" i="1" dirty="0" err="1" smtClean="0"/>
              <a:t>дзесяціны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зямлі</a:t>
            </a:r>
            <a:r>
              <a:rPr lang="ru-RU" sz="2000" b="1" i="1" dirty="0" smtClean="0"/>
              <a:t>). </a:t>
            </a:r>
            <a:r>
              <a:rPr lang="ru-RU" sz="2000" b="1" i="1" dirty="0" err="1" smtClean="0"/>
              <a:t>Бацька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Усцін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Адамавіч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рабіў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куфры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шафы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толькі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гэтым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прырабляў</a:t>
            </a:r>
            <a:r>
              <a:rPr lang="ru-RU" sz="2000" b="1" i="1" dirty="0" smtClean="0"/>
              <a:t> на </a:t>
            </a:r>
            <a:r>
              <a:rPr lang="ru-RU" sz="2000" b="1" i="1" dirty="0" err="1" smtClean="0"/>
              <a:t>пражытак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сям'і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Маці</a:t>
            </a:r>
            <a:r>
              <a:rPr lang="ru-RU" sz="2000" b="1" i="1" dirty="0" smtClean="0"/>
              <a:t>, Алена </a:t>
            </a:r>
            <a:r>
              <a:rPr lang="ru-RU" sz="2000" b="1" i="1" dirty="0" err="1" smtClean="0"/>
              <a:t>Сцяпанаўна</a:t>
            </a:r>
            <a:r>
              <a:rPr lang="ru-RU" sz="2000" b="1" i="1" dirty="0" smtClean="0"/>
              <a:t>, была занята </a:t>
            </a:r>
            <a:r>
              <a:rPr lang="ru-RU" sz="2000" b="1" i="1" dirty="0" err="1" smtClean="0"/>
              <a:t>хатняй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працай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клопатамі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дзяцей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Пятрусь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пасвіў</a:t>
            </a:r>
            <a:r>
              <a:rPr lang="ru-RU" sz="2000" b="1" i="1" dirty="0" smtClean="0"/>
              <a:t> гусей, </a:t>
            </a:r>
            <a:r>
              <a:rPr lang="ru-RU" sz="2000" b="1" i="1" dirty="0" err="1" smtClean="0"/>
              <a:t>потым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авечак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пазней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кароў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вадзіў</a:t>
            </a:r>
            <a:r>
              <a:rPr lang="ru-RU" sz="2000" b="1" i="1" dirty="0" smtClean="0"/>
              <a:t> коней на </a:t>
            </a:r>
            <a:r>
              <a:rPr lang="ru-RU" sz="2000" b="1" i="1" dirty="0" err="1" smtClean="0"/>
              <a:t>начлег</a:t>
            </a:r>
            <a:r>
              <a:rPr lang="ru-RU" sz="2000" b="1" i="1" dirty="0" smtClean="0"/>
              <a:t>. У 9-гадовым </a:t>
            </a:r>
            <a:r>
              <a:rPr lang="ru-RU" sz="2000" b="1" i="1" dirty="0" err="1" smtClean="0"/>
              <a:t>узросце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літаральна</a:t>
            </a:r>
            <a:r>
              <a:rPr lang="ru-RU" sz="2000" b="1" i="1" dirty="0" smtClean="0"/>
              <a:t> па складах, па просьбе </a:t>
            </a:r>
            <a:r>
              <a:rPr lang="ru-RU" sz="2000" b="1" i="1" dirty="0" err="1" smtClean="0"/>
              <a:t>сялянак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пісаў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пісьмы</a:t>
            </a:r>
            <a:r>
              <a:rPr lang="ru-RU" sz="2000" b="1" i="1" dirty="0" smtClean="0"/>
              <a:t> </a:t>
            </a:r>
            <a:r>
              <a:rPr lang="en-US" sz="2000" b="1" i="1" dirty="0" err="1" smtClean="0"/>
              <a:t>i</a:t>
            </a:r>
            <a:r>
              <a:rPr lang="ru-RU" sz="2000" b="1" i="1" dirty="0" err="1" smtClean="0"/>
              <a:t>хным</a:t>
            </a:r>
            <a:r>
              <a:rPr lang="ru-RU" sz="2000" b="1" i="1" dirty="0" smtClean="0"/>
              <a:t> мужам на франты 1-й </a:t>
            </a:r>
            <a:r>
              <a:rPr lang="ru-RU" sz="2000" b="1" i="1" dirty="0" err="1" smtClean="0"/>
              <a:t>сусветнай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вайны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  <p:pic>
        <p:nvPicPr>
          <p:cNvPr id="4" name="Рисунок 3" descr="220px-Paŭluk_Šukajła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4143380"/>
            <a:ext cx="3471066" cy="2571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i="1" dirty="0" smtClean="0">
                <a:latin typeface="Haettenschweiler" pitchFamily="34" charset="0"/>
              </a:rPr>
              <a:t>Шляхам да </a:t>
            </a:r>
            <a:r>
              <a:rPr lang="ru-RU" sz="4800" i="1" dirty="0" err="1" smtClean="0">
                <a:latin typeface="Haettenschweiler" pitchFamily="34" charset="0"/>
              </a:rPr>
              <a:t>навук</a:t>
            </a:r>
            <a:r>
              <a:rPr lang="en-US" sz="4800" i="1" dirty="0" err="1" smtClean="0">
                <a:latin typeface="Haettenschweiler" pitchFamily="34" charset="0"/>
              </a:rPr>
              <a:t>i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en-US" sz="4800" i="1" dirty="0" smtClean="0">
                <a:latin typeface="Haettenschweiler" pitchFamily="34" charset="0"/>
              </a:rPr>
              <a:t>I </a:t>
            </a:r>
            <a:r>
              <a:rPr lang="ru-RU" sz="4800" i="1" dirty="0" err="1" smtClean="0">
                <a:latin typeface="Haettenschweiler" pitchFamily="34" charset="0"/>
              </a:rPr>
              <a:t>грамадскай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дзейнасц</a:t>
            </a:r>
            <a:r>
              <a:rPr lang="en-US" sz="4800" i="1" dirty="0" err="1" smtClean="0">
                <a:latin typeface="Haettenschweiler" pitchFamily="34" charset="0"/>
              </a:rPr>
              <a:t>i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smtClean="0"/>
              <a:t> </a:t>
            </a:r>
            <a:r>
              <a:rPr lang="ru-RU" sz="2000" b="1" i="1" dirty="0" err="1" smtClean="0"/>
              <a:t>Вучыўся</a:t>
            </a:r>
            <a:r>
              <a:rPr lang="ru-RU" sz="2000" b="1" i="1" dirty="0" smtClean="0"/>
              <a:t> П. </a:t>
            </a:r>
            <a:r>
              <a:rPr lang="ru-RU" sz="2000" b="1" i="1" dirty="0" err="1" smtClean="0"/>
              <a:t>Броўка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спачатку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школе па хатах. У </a:t>
            </a:r>
            <a:r>
              <a:rPr lang="ru-RU" sz="2000" b="1" i="1" dirty="0" err="1" smtClean="0"/>
              <a:t>Лепелі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скончыў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царкоўна-прыходскую</a:t>
            </a:r>
            <a:r>
              <a:rPr lang="ru-RU" sz="2000" b="1" i="1" dirty="0" smtClean="0"/>
              <a:t> школу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вучыўся</a:t>
            </a:r>
            <a:r>
              <a:rPr lang="ru-RU" sz="2000" b="1" i="1" dirty="0" smtClean="0"/>
              <a:t> у </a:t>
            </a:r>
            <a:r>
              <a:rPr lang="ru-RU" sz="2000" b="1" i="1" dirty="0" err="1" smtClean="0"/>
              <a:t>Лепельскім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вышэйшым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пачатковым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вучылішчы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але</a:t>
            </a:r>
            <a:r>
              <a:rPr lang="ru-RU" sz="2000" b="1" i="1" dirty="0" smtClean="0"/>
              <a:t> на </a:t>
            </a:r>
            <a:r>
              <a:rPr lang="ru-RU" sz="2000" b="1" i="1" dirty="0" err="1" smtClean="0"/>
              <a:t>поўнае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навучанне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сям'і</a:t>
            </a:r>
            <a:r>
              <a:rPr lang="ru-RU" sz="2000" b="1" i="1" dirty="0" smtClean="0"/>
              <a:t> не </a:t>
            </a:r>
            <a:r>
              <a:rPr lang="ru-RU" sz="2000" b="1" i="1" dirty="0" err="1" smtClean="0"/>
              <a:t>хапіла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сродкаў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Яшчэ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дарэвалюцыйны</a:t>
            </a:r>
            <a:r>
              <a:rPr lang="ru-RU" sz="2000" b="1" i="1" dirty="0" smtClean="0"/>
              <a:t> час </a:t>
            </a:r>
            <a:r>
              <a:rPr lang="ru-RU" sz="2000" b="1" i="1" dirty="0" err="1" smtClean="0"/>
              <a:t>пазнаёміўся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вершамі</a:t>
            </a:r>
            <a:r>
              <a:rPr lang="ru-RU" sz="2000" b="1" i="1" dirty="0" smtClean="0"/>
              <a:t> Я.Купалы, </a:t>
            </a:r>
            <a:r>
              <a:rPr lang="ru-RU" sz="2000" b="1" i="1" dirty="0" err="1" smtClean="0"/>
              <a:t>апавяданнямі</a:t>
            </a:r>
            <a:r>
              <a:rPr lang="ru-RU" sz="2000" b="1" i="1" dirty="0" smtClean="0"/>
              <a:t> Я.Коласа, </a:t>
            </a:r>
            <a:r>
              <a:rPr lang="ru-RU" sz="2000" b="1" i="1" dirty="0" err="1" smtClean="0"/>
              <a:t>упадабаў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паэзію</a:t>
            </a:r>
            <a:r>
              <a:rPr lang="ru-RU" sz="2000" b="1" i="1" dirty="0" smtClean="0"/>
              <a:t> </a:t>
            </a:r>
            <a:r>
              <a:rPr lang="ru-RU" sz="2000" b="1" i="1" dirty="0" err="1" smtClean="0"/>
              <a:t>М.Някрасава</a:t>
            </a:r>
            <a:r>
              <a:rPr lang="ru-RU" sz="2000" b="1" i="1" dirty="0" smtClean="0"/>
              <a:t>. З 1918 у 13-гадовым </a:t>
            </a:r>
            <a:r>
              <a:rPr lang="ru-RU" sz="2000" b="1" i="1" dirty="0" err="1" smtClean="0"/>
              <a:t>узросце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пачаў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працаваў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перапісчыкам</a:t>
            </a:r>
            <a:r>
              <a:rPr lang="ru-RU" sz="2000" b="1" i="1" dirty="0" smtClean="0"/>
              <a:t> у </a:t>
            </a:r>
            <a:r>
              <a:rPr lang="ru-RU" sz="2000" b="1" i="1" dirty="0" err="1" smtClean="0"/>
              <a:t>Вяліка-Долецкім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валасным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камісарыяце</a:t>
            </a:r>
            <a:r>
              <a:rPr lang="ru-RU" sz="2000" b="1" i="1" dirty="0" smtClean="0"/>
              <a:t> (</a:t>
            </a:r>
            <a:r>
              <a:rPr lang="ru-RU" sz="2000" b="1" i="1" dirty="0" err="1" smtClean="0"/>
              <a:t>савецкай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грамадскай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установе</a:t>
            </a:r>
            <a:r>
              <a:rPr lang="ru-RU" sz="2000" b="1" i="1" dirty="0" smtClean="0"/>
              <a:t>), </a:t>
            </a:r>
            <a:r>
              <a:rPr lang="ru-RU" sz="2000" b="1" i="1" dirty="0" err="1" smtClean="0"/>
              <a:t>потым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справаводам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валвыканкома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рахункаводам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саўгасе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Ахвотна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ўдзельнічаў</a:t>
            </a:r>
            <a:r>
              <a:rPr lang="ru-RU" sz="2000" b="1" i="1" dirty="0" smtClean="0"/>
              <a:t> у </a:t>
            </a:r>
            <a:r>
              <a:rPr lang="ru-RU" sz="2000" b="1" i="1" dirty="0" err="1" smtClean="0"/>
              <a:t>мастацкай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самадзейнасці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вясковай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моладзі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стаў</a:t>
            </a:r>
            <a:r>
              <a:rPr lang="ru-RU" sz="2000" b="1" i="1" dirty="0" smtClean="0"/>
              <a:t> селькорам. У 1919 </a:t>
            </a:r>
            <a:r>
              <a:rPr lang="ru-RU" sz="2000" b="1" i="1" dirty="0" err="1" smtClean="0"/>
              <a:t>перажыў</a:t>
            </a:r>
            <a:r>
              <a:rPr lang="ru-RU" sz="2000" b="1" i="1" dirty="0" smtClean="0"/>
              <a:t> польскую </a:t>
            </a:r>
            <a:r>
              <a:rPr lang="ru-RU" sz="2000" b="1" i="1" dirty="0" err="1" smtClean="0"/>
              <a:t>акупацыю</a:t>
            </a:r>
            <a:r>
              <a:rPr lang="ru-RU" sz="2000" b="1" i="1" dirty="0" smtClean="0"/>
              <a:t>. У 1923 </a:t>
            </a:r>
            <a:r>
              <a:rPr lang="ru-RU" sz="2000" b="1" i="1" dirty="0" err="1" smtClean="0"/>
              <a:t>быў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выкліканы</a:t>
            </a:r>
            <a:r>
              <a:rPr lang="ru-RU" sz="2000" b="1" i="1" dirty="0" smtClean="0"/>
              <a:t> на 1-ы </a:t>
            </a:r>
            <a:r>
              <a:rPr lang="ru-RU" sz="2000" b="1" i="1" dirty="0" err="1" smtClean="0"/>
              <a:t>з'езд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селькораў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Беларусі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але</a:t>
            </a:r>
            <a:r>
              <a:rPr lang="ru-RU" sz="2000" b="1" i="1" dirty="0" smtClean="0"/>
              <a:t> не </a:t>
            </a:r>
            <a:r>
              <a:rPr lang="ru-RU" sz="2000" b="1" i="1" dirty="0" err="1" smtClean="0"/>
              <a:t>паехаў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бо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не</a:t>
            </a:r>
            <a:r>
              <a:rPr lang="ru-RU" sz="2000" b="1" i="1" dirty="0" smtClean="0"/>
              <a:t> было </a:t>
            </a:r>
            <a:r>
              <a:rPr lang="ru-RU" sz="2000" b="1" i="1" dirty="0" err="1" smtClean="0"/>
              <a:t>сродкаў</a:t>
            </a:r>
            <a:r>
              <a:rPr lang="ru-RU" sz="2000" b="1" i="1" dirty="0" smtClean="0"/>
              <a:t> на </a:t>
            </a:r>
            <a:r>
              <a:rPr lang="ru-RU" sz="2000" b="1" i="1" dirty="0" err="1" smtClean="0"/>
              <a:t>дарогу</a:t>
            </a:r>
            <a:r>
              <a:rPr lang="ru-RU" sz="2000" b="1" i="1" dirty="0" smtClean="0"/>
              <a:t>. У 1923 </a:t>
            </a:r>
            <a:r>
              <a:rPr lang="ru-RU" sz="2000" b="1" i="1" dirty="0" err="1" smtClean="0"/>
              <a:t>быў</a:t>
            </a:r>
            <a:r>
              <a:rPr lang="ru-RU" sz="2000" b="1" i="1" dirty="0" smtClean="0"/>
              <a:t> выбраны </a:t>
            </a:r>
            <a:r>
              <a:rPr lang="ru-RU" sz="2000" b="1" i="1" dirty="0" err="1" smtClean="0"/>
              <a:t>сакратаром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камсамольскай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арганізацыі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роднай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вёсцы</a:t>
            </a:r>
            <a:r>
              <a:rPr lang="ru-RU" sz="2000" b="1" i="1" dirty="0" smtClean="0"/>
              <a:t>, у 1924 — </a:t>
            </a:r>
            <a:r>
              <a:rPr lang="ru-RU" sz="2000" b="1" i="1" dirty="0" err="1" smtClean="0"/>
              <a:t>старшынёй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Маладолецкага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сельсавета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786842" cy="838200"/>
          </a:xfrm>
        </p:spPr>
        <p:txBody>
          <a:bodyPr>
            <a:normAutofit/>
          </a:bodyPr>
          <a:lstStyle/>
          <a:p>
            <a:pPr algn="ctr"/>
            <a:r>
              <a:rPr lang="ru-RU" sz="4800" i="1" dirty="0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Не </a:t>
            </a:r>
            <a:r>
              <a:rPr lang="ru-RU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тольк</a:t>
            </a:r>
            <a:r>
              <a:rPr lang="en-US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i</a:t>
            </a:r>
            <a:r>
              <a:rPr lang="ru-RU" sz="4800" i="1" dirty="0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 </a:t>
            </a:r>
            <a:r>
              <a:rPr lang="ru-RU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моц</a:t>
            </a:r>
            <a:r>
              <a:rPr lang="ru-RU" sz="4800" i="1" dirty="0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 </a:t>
            </a:r>
            <a:r>
              <a:rPr lang="ru-RU" sz="4800" i="1" dirty="0" err="1" smtClean="0">
                <a:solidFill>
                  <a:schemeClr val="accent6">
                    <a:lumMod val="50000"/>
                  </a:schemeClr>
                </a:solidFill>
                <a:latin typeface="Haettenschweiler" pitchFamily="34" charset="0"/>
              </a:rPr>
              <a:t>пяра</a:t>
            </a:r>
            <a:endParaRPr lang="ru-RU" sz="4800" i="1" dirty="0">
              <a:solidFill>
                <a:schemeClr val="accent6">
                  <a:lumMod val="50000"/>
                </a:schemeClr>
              </a:solidFill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smtClean="0"/>
              <a:t>На </a:t>
            </a:r>
            <a:r>
              <a:rPr lang="ru-RU" sz="2000" b="1" i="1" dirty="0" err="1" smtClean="0"/>
              <a:t>пачатку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Вялікай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Айчыннай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вайны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добраахвотна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пайшоў</a:t>
            </a:r>
            <a:r>
              <a:rPr lang="ru-RU" sz="2000" b="1" i="1" dirty="0" smtClean="0"/>
              <a:t> у </a:t>
            </a:r>
            <a:r>
              <a:rPr lang="ru-RU" sz="2000" b="1" i="1" dirty="0" err="1" smtClean="0"/>
              <a:t>Чырвоную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Армію</a:t>
            </a:r>
            <a:r>
              <a:rPr lang="ru-RU" sz="2000" b="1" i="1" dirty="0" smtClean="0"/>
              <a:t>. У 1941—1942 </a:t>
            </a:r>
            <a:r>
              <a:rPr lang="ru-RU" sz="2000" b="1" i="1" dirty="0" err="1" smtClean="0"/>
              <a:t>быў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інструктарам-літаратарам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франтавой</a:t>
            </a:r>
            <a:r>
              <a:rPr lang="ru-RU" sz="2000" b="1" i="1" dirty="0" smtClean="0"/>
              <a:t> газеты «За </a:t>
            </a:r>
            <a:r>
              <a:rPr lang="ru-RU" sz="2000" b="1" i="1" dirty="0" err="1" smtClean="0"/>
              <a:t>Савецкую</a:t>
            </a:r>
            <a:r>
              <a:rPr lang="ru-RU" sz="2000" b="1" i="1" dirty="0" smtClean="0"/>
              <a:t> Беларусь» на </a:t>
            </a:r>
            <a:r>
              <a:rPr lang="ru-RU" sz="2000" b="1" i="1" dirty="0" err="1" smtClean="0"/>
              <a:t>Бранскім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Заходнім</a:t>
            </a:r>
            <a:r>
              <a:rPr lang="ru-RU" sz="2000" b="1" i="1" dirty="0" smtClean="0"/>
              <a:t> франтах, </a:t>
            </a:r>
            <a:r>
              <a:rPr lang="ru-RU" sz="2000" b="1" i="1" dirty="0" err="1" smtClean="0"/>
              <a:t>супрацоўнічаў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партызанскім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друкам</a:t>
            </a:r>
            <a:r>
              <a:rPr lang="ru-RU" sz="2000" b="1" i="1" dirty="0" smtClean="0"/>
              <a:t>. З 1943 — </a:t>
            </a:r>
            <a:r>
              <a:rPr lang="ru-RU" sz="2000" b="1" i="1" dirty="0" err="1" smtClean="0"/>
              <a:t>адказны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сакратар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праўлення</a:t>
            </a:r>
            <a:r>
              <a:rPr lang="ru-RU" sz="2000" b="1" i="1" dirty="0" smtClean="0"/>
              <a:t> СП БССР а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1945 у </a:t>
            </a:r>
            <a:r>
              <a:rPr lang="ru-RU" sz="2000" b="1" i="1" dirty="0" err="1" smtClean="0"/>
              <a:t>другі</a:t>
            </a:r>
            <a:r>
              <a:rPr lang="ru-RU" sz="2000" b="1" i="1" dirty="0" smtClean="0"/>
              <a:t> раз </a:t>
            </a:r>
            <a:r>
              <a:rPr lang="ru-RU" sz="2000" b="1" i="1" dirty="0" err="1" smtClean="0"/>
              <a:t>прызначаны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галоўны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рэдактар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часопіса</a:t>
            </a:r>
            <a:r>
              <a:rPr lang="ru-RU" sz="2000" b="1" i="1" dirty="0" smtClean="0"/>
              <a:t> «Полымя». </a:t>
            </a:r>
            <a:endParaRPr lang="ru-RU" sz="2000" b="1" i="1" dirty="0"/>
          </a:p>
        </p:txBody>
      </p:sp>
      <p:pic>
        <p:nvPicPr>
          <p:cNvPr id="4" name="Рисунок 3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3786190"/>
            <a:ext cx="3714776" cy="2928958"/>
          </a:xfrm>
          <a:prstGeom prst="rect">
            <a:avLst/>
          </a:prstGeom>
        </p:spPr>
      </p:pic>
      <p:pic>
        <p:nvPicPr>
          <p:cNvPr id="5" name="Рисунок 4" descr="113_7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786190"/>
            <a:ext cx="2500330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Творчасць</a:t>
            </a:r>
            <a:r>
              <a:rPr lang="ru-RU" sz="4800" i="1" dirty="0" smtClean="0">
                <a:latin typeface="Haettenschweiler" pitchFamily="34" charset="0"/>
              </a:rPr>
              <a:t> Петруся </a:t>
            </a:r>
            <a:r>
              <a:rPr lang="ru-RU" sz="4800" i="1" dirty="0" err="1" smtClean="0">
                <a:latin typeface="Haettenschweiler" pitchFamily="34" charset="0"/>
              </a:rPr>
              <a:t>Броўкі</a:t>
            </a:r>
            <a:r>
              <a:rPr lang="ru-RU" sz="4800" i="1" dirty="0" smtClean="0">
                <a:latin typeface="Haettenschweiler" pitchFamily="34" charset="0"/>
              </a:rPr>
              <a:t> — </a:t>
            </a:r>
            <a:r>
              <a:rPr lang="ru-RU" sz="4800" i="1" dirty="0" err="1" smtClean="0">
                <a:latin typeface="Haettenschweiler" pitchFamily="34" charset="0"/>
              </a:rPr>
              <a:t>паэтычны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летапіс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народнага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жыцця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smtClean="0"/>
              <a:t>Яго </a:t>
            </a:r>
            <a:r>
              <a:rPr lang="ru-RU" sz="2000" b="1" i="1" dirty="0" err="1" smtClean="0"/>
              <a:t>паэтычная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дзяржава</a:t>
            </a:r>
            <a:r>
              <a:rPr lang="ru-RU" sz="2000" b="1" i="1" dirty="0" smtClean="0"/>
              <a:t> немалая: </a:t>
            </a:r>
            <a:r>
              <a:rPr lang="ru-RU" sz="2000" b="1" i="1" dirty="0" err="1" smtClean="0"/>
              <a:t>яна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раскінулася</a:t>
            </a:r>
            <a:r>
              <a:rPr lang="ru-RU" sz="2000" b="1" i="1" dirty="0" smtClean="0"/>
              <a:t> ад </a:t>
            </a:r>
            <a:r>
              <a:rPr lang="ru-RU" sz="2000" b="1" i="1" dirty="0" err="1" smtClean="0"/>
              <a:t>беларускіх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бароў</a:t>
            </a:r>
            <a:r>
              <a:rPr lang="ru-RU" sz="2000" b="1" i="1" dirty="0" smtClean="0"/>
              <a:t> да </a:t>
            </a:r>
            <a:r>
              <a:rPr lang="ru-RU" sz="2000" b="1" i="1" dirty="0" err="1" smtClean="0"/>
              <a:t>амерыканскага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кантынента</a:t>
            </a:r>
            <a:r>
              <a:rPr lang="ru-RU" sz="2000" b="1" i="1" dirty="0" smtClean="0"/>
              <a:t>. Але </a:t>
            </a:r>
            <a:r>
              <a:rPr lang="ru-RU" sz="2000" b="1" i="1" dirty="0" err="1" smtClean="0"/>
              <a:t>найбольш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светлыя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шчырыя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песні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ён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праспяваў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роднай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зямлі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чароўнаму</a:t>
            </a:r>
            <a:r>
              <a:rPr lang="ru-RU" sz="2000" b="1" i="1" dirty="0" smtClean="0"/>
              <a:t> кутку на </a:t>
            </a:r>
            <a:r>
              <a:rPr lang="ru-RU" sz="2000" b="1" i="1" dirty="0" err="1" smtClean="0"/>
              <a:t>Полаччыне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  <p:pic>
        <p:nvPicPr>
          <p:cNvPr id="4" name="Рисунок 3" descr="15163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286124"/>
            <a:ext cx="4286280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i="1" dirty="0" smtClean="0">
                <a:latin typeface="Haettenschweiler" pitchFamily="34" charset="0"/>
              </a:rPr>
              <a:t>«Ой, не </a:t>
            </a:r>
            <a:r>
              <a:rPr lang="ru-RU" sz="4800" i="1" dirty="0" err="1" smtClean="0">
                <a:latin typeface="Haettenschweiler" pitchFamily="34" charset="0"/>
              </a:rPr>
              <a:t>шапчы</a:t>
            </a:r>
            <a:r>
              <a:rPr lang="ru-RU" sz="4800" i="1" dirty="0" smtClean="0">
                <a:latin typeface="Haettenschweiler" pitchFamily="34" charset="0"/>
              </a:rPr>
              <a:t>, мая </a:t>
            </a:r>
            <a:r>
              <a:rPr lang="ru-RU" sz="4800" i="1" dirty="0" err="1" smtClean="0">
                <a:latin typeface="Haettenschweiler" pitchFamily="34" charset="0"/>
              </a:rPr>
              <a:t>бярозка</a:t>
            </a:r>
            <a:r>
              <a:rPr lang="ru-RU" sz="4800" i="1" dirty="0" smtClean="0">
                <a:latin typeface="Haettenschweiler" pitchFamily="34" charset="0"/>
              </a:rPr>
              <a:t>»</a:t>
            </a:r>
            <a:endParaRPr lang="ru-RU" sz="4800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err="1" smtClean="0"/>
              <a:t>Першы</a:t>
            </a:r>
            <a:r>
              <a:rPr lang="ru-RU" sz="2000" b="1" i="1" dirty="0" smtClean="0"/>
              <a:t> верш П. </a:t>
            </a:r>
            <a:r>
              <a:rPr lang="ru-RU" sz="2000" b="1" i="1" dirty="0" err="1" smtClean="0"/>
              <a:t>Броўкі</a:t>
            </a:r>
            <a:r>
              <a:rPr lang="ru-RU" sz="2000" b="1" i="1" dirty="0" smtClean="0"/>
              <a:t> «Ой, не </a:t>
            </a:r>
            <a:r>
              <a:rPr lang="ru-RU" sz="2000" b="1" i="1" dirty="0" err="1" smtClean="0"/>
              <a:t>шапчы</a:t>
            </a:r>
            <a:r>
              <a:rPr lang="ru-RU" sz="2000" b="1" i="1" dirty="0" smtClean="0"/>
              <a:t>, мая </a:t>
            </a:r>
            <a:r>
              <a:rPr lang="ru-RU" sz="2000" b="1" i="1" dirty="0" err="1" smtClean="0"/>
              <a:t>бярозка</a:t>
            </a:r>
            <a:r>
              <a:rPr lang="ru-RU" sz="2000" b="1" i="1" dirty="0" smtClean="0"/>
              <a:t>» </a:t>
            </a:r>
            <a:r>
              <a:rPr lang="ru-RU" sz="2000" b="1" i="1" dirty="0" err="1" smtClean="0"/>
              <a:t>быў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надрукаваны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газеце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Чырвоная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Полаччына</a:t>
            </a:r>
            <a:r>
              <a:rPr lang="ru-RU" sz="2000" b="1" i="1" dirty="0" smtClean="0"/>
              <a:t>» </a:t>
            </a:r>
            <a:r>
              <a:rPr lang="ru-RU" sz="2000" b="1" i="1" dirty="0" err="1" smtClean="0"/>
              <a:t>ў</a:t>
            </a:r>
            <a:r>
              <a:rPr lang="ru-RU" sz="2000" b="1" i="1" dirty="0" smtClean="0"/>
              <a:t> 1926 г. </a:t>
            </a:r>
            <a:endParaRPr lang="ru-RU" sz="2000" b="1" i="1" dirty="0"/>
          </a:p>
        </p:txBody>
      </p:sp>
      <p:pic>
        <p:nvPicPr>
          <p:cNvPr id="4" name="Рисунок 3" descr="454656-14-142646.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357430"/>
            <a:ext cx="3429024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тэма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Вялікай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Айчыннай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вайны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6200" b="1" i="1" dirty="0" smtClean="0"/>
              <a:t>У </a:t>
            </a:r>
            <a:r>
              <a:rPr lang="ru-RU" sz="6200" b="1" i="1" dirty="0" err="1" smtClean="0"/>
              <a:t>вершы</a:t>
            </a:r>
            <a:r>
              <a:rPr lang="ru-RU" sz="6200" b="1" i="1" dirty="0" smtClean="0"/>
              <a:t> «Рана» </a:t>
            </a:r>
            <a:r>
              <a:rPr lang="ru-RU" sz="6200" b="1" i="1" dirty="0" err="1" smtClean="0"/>
              <a:t>расказваецца</a:t>
            </a:r>
            <a:r>
              <a:rPr lang="ru-RU" sz="6200" b="1" i="1" dirty="0" smtClean="0"/>
              <a:t> </a:t>
            </a:r>
            <a:r>
              <a:rPr lang="ru-RU" sz="6200" b="1" i="1" dirty="0" err="1" smtClean="0"/>
              <a:t>пра</a:t>
            </a:r>
            <a:r>
              <a:rPr lang="ru-RU" sz="6200" b="1" i="1" dirty="0" smtClean="0"/>
              <a:t> </a:t>
            </a:r>
            <a:r>
              <a:rPr lang="ru-RU" sz="6200" b="1" i="1" dirty="0" err="1" smtClean="0"/>
              <a:t>цяжкі</a:t>
            </a:r>
            <a:r>
              <a:rPr lang="ru-RU" sz="6200" b="1" i="1" dirty="0" smtClean="0"/>
              <a:t> шлях </a:t>
            </a:r>
            <a:r>
              <a:rPr lang="ru-RU" sz="6200" b="1" i="1" dirty="0" err="1" smtClean="0"/>
              <a:t>воіна</a:t>
            </a:r>
            <a:r>
              <a:rPr lang="ru-RU" sz="6200" b="1" i="1" dirty="0" smtClean="0"/>
              <a:t> да </a:t>
            </a:r>
            <a:r>
              <a:rPr lang="ru-RU" sz="6200" b="1" i="1" dirty="0" err="1" smtClean="0"/>
              <a:t>роднай</a:t>
            </a:r>
            <a:r>
              <a:rPr lang="ru-RU" sz="6200" b="1" i="1" dirty="0" smtClean="0"/>
              <a:t> </a:t>
            </a:r>
            <a:r>
              <a:rPr lang="ru-RU" sz="6200" b="1" i="1" dirty="0" err="1" smtClean="0"/>
              <a:t>зямлі</a:t>
            </a:r>
            <a:r>
              <a:rPr lang="ru-RU" sz="6200" b="1" i="1" dirty="0" smtClean="0"/>
              <a:t>. </a:t>
            </a:r>
          </a:p>
          <a:p>
            <a:r>
              <a:rPr lang="ru-RU" sz="3700" b="1" i="1" dirty="0" err="1" smtClean="0"/>
              <a:t>Многа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быў</a:t>
            </a:r>
            <a:r>
              <a:rPr lang="ru-RU" sz="3700" b="1" i="1" dirty="0" smtClean="0"/>
              <a:t> я </a:t>
            </a:r>
            <a:r>
              <a:rPr lang="ru-RU" sz="3700" b="1" i="1" dirty="0" err="1" smtClean="0"/>
              <a:t>ў</a:t>
            </a:r>
            <a:r>
              <a:rPr lang="ru-RU" sz="3700" b="1" i="1" dirty="0" smtClean="0"/>
              <a:t> баях,</a:t>
            </a:r>
            <a:br>
              <a:rPr lang="ru-RU" sz="3700" b="1" i="1" dirty="0" smtClean="0"/>
            </a:br>
            <a:r>
              <a:rPr lang="ru-RU" sz="3700" b="1" i="1" dirty="0" smtClean="0"/>
              <a:t>Як </a:t>
            </a:r>
            <a:r>
              <a:rPr lang="ru-RU" sz="3700" b="1" i="1" dirty="0" err="1" smtClean="0"/>
              <a:t>узяўся</a:t>
            </a:r>
            <a:r>
              <a:rPr lang="ru-RU" sz="3700" b="1" i="1" dirty="0" smtClean="0"/>
              <a:t> за </a:t>
            </a:r>
            <a:r>
              <a:rPr lang="ru-RU" sz="3700" b="1" i="1" dirty="0" err="1" smtClean="0"/>
              <a:t>зброю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smtClean="0"/>
              <a:t>Так </a:t>
            </a:r>
            <a:r>
              <a:rPr lang="ru-RU" sz="3700" b="1" i="1" dirty="0" err="1" smtClean="0"/>
              <a:t>здаралася</a:t>
            </a:r>
            <a:r>
              <a:rPr lang="ru-RU" sz="3700" b="1" i="1" dirty="0" smtClean="0"/>
              <a:t> мне —</a:t>
            </a:r>
            <a:br>
              <a:rPr lang="ru-RU" sz="3700" b="1" i="1" dirty="0" smtClean="0"/>
            </a:br>
            <a:r>
              <a:rPr lang="ru-RU" sz="3700" b="1" i="1" dirty="0" err="1" smtClean="0"/>
              <a:t>Думаў</a:t>
            </a:r>
            <a:r>
              <a:rPr lang="ru-RU" sz="3700" b="1" i="1" dirty="0" smtClean="0"/>
              <a:t>, болей не </a:t>
            </a:r>
            <a:r>
              <a:rPr lang="ru-RU" sz="3700" b="1" i="1" dirty="0" err="1" smtClean="0"/>
              <a:t>жыць</a:t>
            </a:r>
            <a:r>
              <a:rPr lang="ru-RU" sz="3700" b="1" i="1" dirty="0" smtClean="0"/>
              <a:t>...</a:t>
            </a:r>
            <a:br>
              <a:rPr lang="ru-RU" sz="3700" b="1" i="1" dirty="0" smtClean="0"/>
            </a:br>
            <a:r>
              <a:rPr lang="ru-RU" sz="3700" b="1" i="1" dirty="0" err="1" smtClean="0"/>
              <a:t>Восем</a:t>
            </a:r>
            <a:r>
              <a:rPr lang="ru-RU" sz="3700" b="1" i="1" dirty="0" smtClean="0"/>
              <a:t> ран </a:t>
            </a:r>
            <a:r>
              <a:rPr lang="ru-RU" sz="3700" b="1" i="1" dirty="0" err="1" smtClean="0"/>
              <a:t>зажыло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smtClean="0"/>
              <a:t>Я </a:t>
            </a:r>
            <a:r>
              <a:rPr lang="ru-RU" sz="3700" b="1" i="1" dirty="0" err="1" smtClean="0"/>
              <a:t>вярнуўся</a:t>
            </a:r>
            <a:r>
              <a:rPr lang="ru-RU" sz="3700" b="1" i="1" dirty="0" smtClean="0"/>
              <a:t> да строю,</a:t>
            </a:r>
            <a:br>
              <a:rPr lang="ru-RU" sz="3700" b="1" i="1" dirty="0" smtClean="0"/>
            </a:br>
            <a:r>
              <a:rPr lang="ru-RU" sz="3700" b="1" i="1" dirty="0" err="1" smtClean="0"/>
              <a:t>Толькі</a:t>
            </a:r>
            <a:r>
              <a:rPr lang="ru-RU" sz="3700" b="1" i="1" dirty="0" smtClean="0"/>
              <a:t> раны </a:t>
            </a:r>
            <a:r>
              <a:rPr lang="ru-RU" sz="3700" b="1" i="1" dirty="0" err="1" smtClean="0"/>
              <a:t>адной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smtClean="0"/>
              <a:t>Не магу </a:t>
            </a:r>
            <a:r>
              <a:rPr lang="ru-RU" sz="3700" b="1" i="1" dirty="0" err="1" smtClean="0"/>
              <a:t>загаіць</a:t>
            </a:r>
            <a:r>
              <a:rPr lang="ru-RU" sz="3700" b="1" i="1" dirty="0" smtClean="0"/>
              <a:t>.</a:t>
            </a:r>
          </a:p>
          <a:p>
            <a:r>
              <a:rPr lang="ru-RU" sz="3700" b="1" i="1" dirty="0" smtClean="0"/>
              <a:t>Знаю, </a:t>
            </a:r>
            <a:r>
              <a:rPr lang="ru-RU" sz="3700" b="1" i="1" dirty="0" err="1" smtClean="0"/>
              <a:t>сціхнуў</a:t>
            </a:r>
            <a:r>
              <a:rPr lang="ru-RU" sz="3700" b="1" i="1" dirty="0" smtClean="0"/>
              <a:t> бы боль,</a:t>
            </a:r>
            <a:br>
              <a:rPr lang="ru-RU" sz="3700" b="1" i="1" dirty="0" smtClean="0"/>
            </a:br>
            <a:r>
              <a:rPr lang="ru-RU" sz="3700" b="1" i="1" dirty="0" err="1" smtClean="0"/>
              <a:t>Каб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напіўся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жывіцы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smtClean="0"/>
              <a:t>З той </a:t>
            </a:r>
            <a:r>
              <a:rPr lang="ru-RU" sz="3700" b="1" i="1" dirty="0" err="1" smtClean="0"/>
              <a:t>крыніцы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err="1" smtClean="0"/>
              <a:t>Што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смагу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таліла</a:t>
            </a:r>
            <a:r>
              <a:rPr lang="ru-RU" sz="3700" b="1" i="1" dirty="0" smtClean="0"/>
              <a:t> не раз,</a:t>
            </a:r>
            <a:br>
              <a:rPr lang="ru-RU" sz="3700" b="1" i="1" dirty="0" smtClean="0"/>
            </a:br>
            <a:r>
              <a:rPr lang="ru-RU" sz="3700" b="1" i="1" dirty="0" err="1" smtClean="0"/>
              <a:t>Каб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чабору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таго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err="1" smtClean="0"/>
              <a:t>Каб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тае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медуніцы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err="1" smtClean="0"/>
              <a:t>Каб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паветра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з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бароў</a:t>
            </a:r>
            <a:r>
              <a:rPr lang="ru-RU" sz="3700" b="1" i="1" dirty="0" smtClean="0"/>
              <a:t>,</a:t>
            </a:r>
            <a:br>
              <a:rPr lang="ru-RU" sz="3700" b="1" i="1" dirty="0" smtClean="0"/>
            </a:br>
            <a:r>
              <a:rPr lang="ru-RU" sz="3700" b="1" i="1" dirty="0" err="1" smtClean="0"/>
              <a:t>Што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пад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Мінскам</a:t>
            </a:r>
            <a:r>
              <a:rPr lang="ru-RU" sz="3700" b="1" i="1" dirty="0" smtClean="0"/>
              <a:t> у нас.</a:t>
            </a:r>
          </a:p>
          <a:p>
            <a:r>
              <a:rPr lang="ru-RU" sz="3700" b="1" i="1" dirty="0" err="1" smtClean="0"/>
              <a:t>Сэрца</a:t>
            </a:r>
            <a:r>
              <a:rPr lang="ru-RU" sz="3700" b="1" i="1" dirty="0" smtClean="0"/>
              <a:t> болей </a:t>
            </a:r>
            <a:r>
              <a:rPr lang="ru-RU" sz="3700" b="1" i="1" dirty="0" err="1" smtClean="0"/>
              <a:t>нішто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err="1" smtClean="0"/>
              <a:t>Супакоіць</a:t>
            </a:r>
            <a:r>
              <a:rPr lang="ru-RU" sz="3700" b="1" i="1" dirty="0" smtClean="0"/>
              <a:t> не </a:t>
            </a:r>
            <a:r>
              <a:rPr lang="ru-RU" sz="3700" b="1" i="1" dirty="0" err="1" smtClean="0"/>
              <a:t>можа</a:t>
            </a:r>
            <a:r>
              <a:rPr lang="ru-RU" sz="3700" b="1" i="1" dirty="0" smtClean="0"/>
              <a:t>.</a:t>
            </a:r>
            <a:br>
              <a:rPr lang="ru-RU" sz="3700" b="1" i="1" dirty="0" smtClean="0"/>
            </a:br>
            <a:r>
              <a:rPr lang="ru-RU" sz="3700" b="1" i="1" dirty="0" err="1" smtClean="0"/>
              <a:t>Аднаго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кожны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дзень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smtClean="0"/>
              <a:t>Я </a:t>
            </a:r>
            <a:r>
              <a:rPr lang="ru-RU" sz="3700" b="1" i="1" dirty="0" err="1" smtClean="0"/>
              <a:t>жадаю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ў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жыцці</a:t>
            </a:r>
            <a:r>
              <a:rPr lang="ru-RU" sz="3700" b="1" i="1" dirty="0" smtClean="0"/>
              <a:t>:</a:t>
            </a:r>
            <a:br>
              <a:rPr lang="ru-RU" sz="3700" b="1" i="1" dirty="0" smtClean="0"/>
            </a:br>
            <a:r>
              <a:rPr lang="ru-RU" sz="3700" b="1" i="1" dirty="0" err="1" smtClean="0"/>
              <a:t>Каб</a:t>
            </a:r>
            <a:r>
              <a:rPr lang="ru-RU" sz="3700" b="1" i="1" dirty="0" smtClean="0"/>
              <a:t> за </a:t>
            </a:r>
            <a:r>
              <a:rPr lang="ru-RU" sz="3700" b="1" i="1" dirty="0" err="1" smtClean="0"/>
              <a:t>сонцам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услед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smtClean="0"/>
              <a:t>Мне па трупах </a:t>
            </a:r>
            <a:r>
              <a:rPr lang="ru-RU" sz="3700" b="1" i="1" dirty="0" err="1" smtClean="0"/>
              <a:t>варожых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err="1" smtClean="0"/>
              <a:t>Хоць</a:t>
            </a:r>
            <a:r>
              <a:rPr lang="ru-RU" sz="3700" b="1" i="1" dirty="0" smtClean="0"/>
              <a:t> на </a:t>
            </a:r>
            <a:r>
              <a:rPr lang="ru-RU" sz="3700" b="1" i="1" dirty="0" err="1" smtClean="0"/>
              <a:t>н</a:t>
            </a:r>
            <a:r>
              <a:rPr lang="ru-RU" sz="3700" b="1" i="1" dirty="0" err="1" smtClean="0"/>
              <a:t>екалькі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крокаў</a:t>
            </a:r>
            <a:r>
              <a:rPr lang="ru-RU" sz="3700" b="1" i="1" dirty="0" smtClean="0"/>
              <a:t/>
            </a:r>
            <a:br>
              <a:rPr lang="ru-RU" sz="3700" b="1" i="1" dirty="0" smtClean="0"/>
            </a:br>
            <a:r>
              <a:rPr lang="ru-RU" sz="3700" b="1" i="1" dirty="0" err="1" smtClean="0"/>
              <a:t>Наперад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прайсці</a:t>
            </a:r>
            <a:r>
              <a:rPr lang="ru-RU" sz="3700" b="1" i="1" dirty="0" smtClean="0"/>
              <a:t>.</a:t>
            </a:r>
          </a:p>
          <a:p>
            <a:endParaRPr lang="ru-RU" sz="3700" b="1" i="1" dirty="0"/>
          </a:p>
        </p:txBody>
      </p:sp>
      <p:pic>
        <p:nvPicPr>
          <p:cNvPr id="4" name="Рисунок 3" descr="60797839_Petrus_Brovka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143116"/>
            <a:ext cx="4651746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i="1" dirty="0" err="1" smtClean="0">
                <a:latin typeface="Haettenschweiler" pitchFamily="34" charset="0"/>
              </a:rPr>
              <a:t>Творы</a:t>
            </a:r>
            <a:r>
              <a:rPr lang="ru-RU" sz="4800" i="1" dirty="0" smtClean="0">
                <a:latin typeface="Haettenschweiler" pitchFamily="34" charset="0"/>
              </a:rPr>
              <a:t> П. </a:t>
            </a:r>
            <a:r>
              <a:rPr lang="ru-RU" sz="4800" i="1" dirty="0" err="1" smtClean="0">
                <a:latin typeface="Haettenschweiler" pitchFamily="34" charset="0"/>
              </a:rPr>
              <a:t>Броўкі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пасляваеннага</a:t>
            </a:r>
            <a:r>
              <a:rPr lang="ru-RU" sz="4800" i="1" dirty="0" smtClean="0">
                <a:latin typeface="Haettenschweiler" pitchFamily="34" charset="0"/>
              </a:rPr>
              <a:t> часу 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err="1" smtClean="0"/>
              <a:t>Творы</a:t>
            </a:r>
            <a:r>
              <a:rPr lang="ru-RU" sz="2000" b="1" i="1" dirty="0" smtClean="0"/>
              <a:t> П. </a:t>
            </a:r>
            <a:r>
              <a:rPr lang="ru-RU" sz="2000" b="1" i="1" dirty="0" err="1" smtClean="0"/>
              <a:t>Броўкі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пасляваеннага</a:t>
            </a:r>
            <a:r>
              <a:rPr lang="ru-RU" sz="2000" b="1" i="1" dirty="0" smtClean="0"/>
              <a:t> часу (</a:t>
            </a:r>
            <a:r>
              <a:rPr lang="ru-RU" sz="2000" b="1" i="1" dirty="0" err="1" smtClean="0"/>
              <a:t>паэма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Паланянка</a:t>
            </a:r>
            <a:r>
              <a:rPr lang="ru-RU" sz="2000" b="1" i="1" dirty="0" smtClean="0"/>
              <a:t>», </a:t>
            </a:r>
            <a:r>
              <a:rPr lang="ru-RU" sz="2000" b="1" i="1" dirty="0" err="1" smtClean="0"/>
              <a:t>вершы</a:t>
            </a:r>
            <a:r>
              <a:rPr lang="ru-RU" sz="2000" b="1" i="1" dirty="0" smtClean="0"/>
              <a:t> «Парк </a:t>
            </a:r>
            <a:r>
              <a:rPr lang="ru-RU" sz="2000" b="1" i="1" dirty="0" err="1" smtClean="0"/>
              <a:t>Перамогі</a:t>
            </a:r>
            <a:r>
              <a:rPr lang="ru-RU" sz="2000" b="1" i="1" dirty="0" smtClean="0"/>
              <a:t>», «</a:t>
            </a:r>
            <a:r>
              <a:rPr lang="ru-RU" sz="2000" b="1" i="1" dirty="0" err="1" smtClean="0"/>
              <a:t>Смерць</a:t>
            </a:r>
            <a:r>
              <a:rPr lang="ru-RU" sz="2000" b="1" i="1" dirty="0" smtClean="0"/>
              <a:t> героя») </a:t>
            </a:r>
            <a:r>
              <a:rPr lang="ru-RU" sz="2000" b="1" i="1" dirty="0" err="1" smtClean="0"/>
              <a:t>яшчэ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звязаны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франтавой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тэматыкай</a:t>
            </a:r>
            <a:r>
              <a:rPr lang="ru-RU" sz="2000" b="1" i="1" dirty="0" smtClean="0"/>
              <a:t>, </a:t>
            </a:r>
            <a:r>
              <a:rPr lang="ru-RU" sz="2000" b="1" i="1" dirty="0" err="1" smtClean="0"/>
              <a:t>але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пафас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творчасці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паэта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вызначае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тэма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мірнай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працы</a:t>
            </a:r>
            <a:r>
              <a:rPr lang="ru-RU" sz="2000" b="1" i="1" dirty="0" smtClean="0"/>
              <a:t>, размах </a:t>
            </a:r>
            <a:r>
              <a:rPr lang="ru-RU" sz="2000" b="1" i="1" dirty="0" err="1" smtClean="0"/>
              <a:t>аднаўленчага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будаўніцтва</a:t>
            </a:r>
            <a:r>
              <a:rPr lang="ru-RU" sz="2000" b="1" i="1" dirty="0" smtClean="0"/>
              <a:t> (</a:t>
            </a:r>
            <a:r>
              <a:rPr lang="ru-RU" sz="2000" b="1" i="1" dirty="0" err="1" smtClean="0"/>
              <a:t>паэма</a:t>
            </a:r>
            <a:r>
              <a:rPr lang="ru-RU" sz="2000" b="1" i="1" dirty="0" smtClean="0"/>
              <a:t> «Хлеб», </a:t>
            </a:r>
            <a:r>
              <a:rPr lang="ru-RU" sz="2000" b="1" i="1" dirty="0" err="1" smtClean="0"/>
              <a:t>вершы</a:t>
            </a:r>
            <a:r>
              <a:rPr lang="ru-RU" sz="2000" b="1" i="1" dirty="0" smtClean="0"/>
              <a:t> «</a:t>
            </a:r>
            <a:r>
              <a:rPr lang="ru-RU" sz="2000" b="1" i="1" dirty="0" err="1" smtClean="0"/>
              <a:t>Архітэктар</a:t>
            </a:r>
            <a:r>
              <a:rPr lang="ru-RU" sz="2000" b="1" i="1" dirty="0" smtClean="0"/>
              <a:t>», «Бондар»).</a:t>
            </a:r>
            <a:endParaRPr lang="ru-RU" sz="2000" b="1" i="1" dirty="0"/>
          </a:p>
        </p:txBody>
      </p:sp>
      <p:pic>
        <p:nvPicPr>
          <p:cNvPr id="4" name="Рисунок 3" descr="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286124"/>
            <a:ext cx="3200402" cy="3200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smtClean="0"/>
              <a:t> </a:t>
            </a:r>
            <a:r>
              <a:rPr lang="ru-RU" sz="4800" i="1" dirty="0" err="1" smtClean="0">
                <a:latin typeface="Haettenschweiler" pitchFamily="34" charset="0"/>
              </a:rPr>
              <a:t>інтымная</a:t>
            </a:r>
            <a:r>
              <a:rPr lang="ru-RU" sz="4800" i="1" dirty="0" smtClean="0">
                <a:latin typeface="Haettenschweiler" pitchFamily="34" charset="0"/>
              </a:rPr>
              <a:t> </a:t>
            </a:r>
            <a:r>
              <a:rPr lang="ru-RU" sz="4800" i="1" dirty="0" err="1" smtClean="0">
                <a:latin typeface="Haettenschweiler" pitchFamily="34" charset="0"/>
              </a:rPr>
              <a:t>лірыка</a:t>
            </a:r>
            <a:endParaRPr lang="ru-RU" sz="4800" i="1" dirty="0">
              <a:latin typeface="Haettenschweiler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3"/>
            <a:ext cx="8686800" cy="3429024"/>
          </a:xfrm>
        </p:spPr>
        <p:txBody>
          <a:bodyPr>
            <a:normAutofit/>
          </a:bodyPr>
          <a:lstStyle/>
          <a:p>
            <a:r>
              <a:rPr lang="ru-RU" sz="2000" b="1" i="1" dirty="0" err="1" smtClean="0"/>
              <a:t>Лірычнай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цеплынёй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вызначаецца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інтымная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лірыка</a:t>
            </a:r>
            <a:r>
              <a:rPr lang="ru-RU" sz="2000" b="1" i="1" dirty="0" smtClean="0"/>
              <a:t> П. </a:t>
            </a:r>
            <a:r>
              <a:rPr lang="ru-RU" sz="2000" b="1" i="1" dirty="0" err="1" smtClean="0"/>
              <a:t>Броўкі</a:t>
            </a:r>
            <a:r>
              <a:rPr lang="ru-RU" sz="2000" b="1" i="1" dirty="0" smtClean="0"/>
              <a:t> («</a:t>
            </a:r>
            <a:r>
              <a:rPr lang="ru-RU" sz="2000" b="1" i="1" dirty="0" err="1" smtClean="0"/>
              <a:t>Маладзіком</a:t>
            </a:r>
            <a:r>
              <a:rPr lang="ru-RU" sz="2000" b="1" i="1" dirty="0" smtClean="0"/>
              <a:t>», «</a:t>
            </a:r>
            <a:r>
              <a:rPr lang="ru-RU" sz="2000" b="1" i="1" dirty="0" err="1" smtClean="0"/>
              <a:t>Пра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вочы</a:t>
            </a:r>
            <a:r>
              <a:rPr lang="ru-RU" sz="2000" b="1" i="1" dirty="0" smtClean="0"/>
              <a:t>», «Косы», «Ты, мая </a:t>
            </a:r>
            <a:r>
              <a:rPr lang="ru-RU" sz="2000" b="1" i="1" dirty="0" err="1" smtClean="0"/>
              <a:t>пчолка</a:t>
            </a:r>
            <a:r>
              <a:rPr lang="ru-RU" sz="2000" b="1" i="1" dirty="0" smtClean="0"/>
              <a:t>», «</a:t>
            </a:r>
            <a:r>
              <a:rPr lang="ru-RU" sz="2000" b="1" i="1" dirty="0" err="1" smtClean="0"/>
              <a:t>Пахне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чабор</a:t>
            </a:r>
            <a:r>
              <a:rPr lang="ru-RU" sz="2000" b="1" i="1" dirty="0" smtClean="0"/>
              <a:t>»)..</a:t>
            </a:r>
            <a:endParaRPr lang="ru-RU" sz="2000" b="1" i="1" dirty="0"/>
          </a:p>
        </p:txBody>
      </p:sp>
      <p:pic>
        <p:nvPicPr>
          <p:cNvPr id="5" name="Рисунок 4" descr="Petrus_Brovka__Kogda_slivayutsya_re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285992"/>
            <a:ext cx="2534743" cy="420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248</TotalTime>
  <Words>548</Words>
  <Application>Microsoft Office PowerPoint</Application>
  <PresentationFormat>Экран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Трек</vt:lpstr>
      <vt:lpstr>Пятрусь Броўка </vt:lpstr>
      <vt:lpstr>Старонкi жыцця</vt:lpstr>
      <vt:lpstr>Шляхам да навукi I грамадскай дзейнасцi</vt:lpstr>
      <vt:lpstr>Не толькi моц пяра</vt:lpstr>
      <vt:lpstr>Творчасць Петруся Броўкі — паэтычны летапіс народнага жыцця</vt:lpstr>
      <vt:lpstr>«Ой, не шапчы, мая бярозка»</vt:lpstr>
      <vt:lpstr>тэма Вялікай Айчыннай вайны</vt:lpstr>
      <vt:lpstr>Творы П. Броўкі пасляваеннага часу </vt:lpstr>
      <vt:lpstr> інтымная лірыка</vt:lpstr>
      <vt:lpstr>Слайд 10</vt:lpstr>
      <vt:lpstr>Творчасць душы, талент сэрца</vt:lpstr>
      <vt:lpstr>Вершы, якiя кранаюць душу</vt:lpstr>
      <vt:lpstr>Узнагароды </vt:lpstr>
      <vt:lpstr>Слайд 14</vt:lpstr>
      <vt:lpstr>Ушанаванне</vt:lpstr>
      <vt:lpstr>Назаужды у памяцi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Пятрусь Броўка</dc:title>
  <dc:creator>Максим</dc:creator>
  <cp:lastModifiedBy>Максим</cp:lastModifiedBy>
  <cp:revision>26</cp:revision>
  <dcterms:created xsi:type="dcterms:W3CDTF">2012-11-16T09:47:24Z</dcterms:created>
  <dcterms:modified xsi:type="dcterms:W3CDTF">2012-11-22T15:59:29Z</dcterms:modified>
</cp:coreProperties>
</file>