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733" r:id="rId2"/>
  </p:sldMasterIdLst>
  <p:notesMasterIdLst>
    <p:notesMasterId r:id="rId4"/>
  </p:notesMasterIdLst>
  <p:handoutMasterIdLst>
    <p:handoutMasterId r:id="rId5"/>
  </p:handoutMasterIdLst>
  <p:sldIdLst>
    <p:sldId id="271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 autoAdjust="0"/>
    <p:restoredTop sz="94648" autoAdjust="0"/>
  </p:normalViewPr>
  <p:slideViewPr>
    <p:cSldViewPr showGuides="1">
      <p:cViewPr varScale="1">
        <p:scale>
          <a:sx n="82" d="100"/>
          <a:sy n="82" d="100"/>
        </p:scale>
        <p:origin x="1402" y="48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10/11/2018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194E2C-28A1-4ACF-BE1C-DC6E3E3FF6B4}" type="datetimeFigureOut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10/11/2018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1" r:id="rId4"/>
    <p:sldLayoutId id="2147483732" r:id="rId5"/>
    <p:sldLayoutId id="2147483723" r:id="rId6"/>
    <p:sldLayoutId id="2147483731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4BD2-4513-4AEF-BF91-10156B8E748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3588" y="885524"/>
            <a:ext cx="0" cy="566928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381000" y="3581400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52400" y="356627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Technical  Rationale and Approach(</a:t>
            </a:r>
            <a:r>
              <a:rPr lang="en-US" sz="1600" b="1" dirty="0" err="1">
                <a:latin typeface="Calibri" panose="020F0502020204030204" pitchFamily="34" charset="0"/>
              </a:rPr>
              <a:t>es</a:t>
            </a:r>
            <a:r>
              <a:rPr lang="en-US" sz="1600" b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836711"/>
            <a:ext cx="533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Team organization, milestones and schedule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83991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Innovative Claims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" y="1175265"/>
            <a:ext cx="4497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Project goal: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KKBox’s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Music Recommendation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1100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task is evaluated on area under the Receiver Operating Characteristic (ROC) curve between the predicted probability and the observed target.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013" y="39624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Demonstrated ideas/approaches: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Alternatives if applicable : </a:t>
            </a:r>
            <a:r>
              <a:rPr lang="en-US" sz="1200" dirty="0" err="1">
                <a:latin typeface="Calibri" panose="020F0502020204030204" pitchFamily="34" charset="0"/>
              </a:rPr>
              <a:t>XGboost</a:t>
            </a:r>
            <a:r>
              <a:rPr lang="en-US" sz="1200" dirty="0">
                <a:latin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</a:rPr>
              <a:t>Catboost</a:t>
            </a:r>
            <a:r>
              <a:rPr lang="en-US" sz="1200" dirty="0">
                <a:latin typeface="Calibri" panose="020F0502020204030204" pitchFamily="34" charset="0"/>
              </a:rPr>
              <a:t> ,Light GBM, ANN.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8200" y="1096838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Tseng </a:t>
            </a:r>
            <a:r>
              <a:rPr lang="en-US" sz="1200" dirty="0" err="1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</a:t>
            </a:r>
            <a:r>
              <a:rPr lang="en-US" sz="1200" dirty="0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-Hung</a:t>
            </a:r>
            <a:r>
              <a:rPr lang="en-US" sz="1200" dirty="0"/>
              <a:t> : Data engineer, paper writing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Yi-Shao </a:t>
            </a:r>
            <a:r>
              <a:rPr lang="en-US" sz="1200" dirty="0" err="1"/>
              <a:t>Chien</a:t>
            </a:r>
            <a:r>
              <a:rPr lang="en-US" sz="1200" dirty="0"/>
              <a:t>: Data analysis, paper writing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HsuanTing</a:t>
            </a:r>
            <a:r>
              <a:rPr lang="en-US" sz="1200" dirty="0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Kao</a:t>
            </a:r>
            <a:r>
              <a:rPr lang="en-US" sz="1200" dirty="0"/>
              <a:t> : Model developer, paper writing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Milestone: 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10/10: Finishing paper reading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10/17: model selection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10/24: Data preprocessing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10/31: Model building first attempt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11/21: Fine-tuning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11/21: Result evaluating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11/28: Paper formulating, preparing </a:t>
            </a:r>
            <a:r>
              <a:rPr lang="en-US" sz="1200" dirty="0" err="1">
                <a:latin typeface="Calibri" panose="020F0502020204030204" pitchFamily="34" charset="0"/>
              </a:rPr>
              <a:t>presentaion</a:t>
            </a:r>
            <a:endParaRPr lang="en-US" sz="1200" dirty="0">
              <a:latin typeface="Calibri" panose="020F0502020204030204" pitchFamily="34" charset="0"/>
            </a:endParaRPr>
          </a:p>
          <a:p>
            <a:pPr lvl="2"/>
            <a:r>
              <a:rPr lang="en-US" sz="1200" dirty="0">
                <a:latin typeface="Calibri" panose="020F0502020204030204" pitchFamily="34" charset="0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3588" y="3570750"/>
            <a:ext cx="457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Expected project outcome</a:t>
            </a:r>
          </a:p>
        </p:txBody>
      </p:sp>
      <p:sp>
        <p:nvSpPr>
          <p:cNvPr id="20" name="Title 4"/>
          <p:cNvSpPr>
            <a:spLocks noGrp="1"/>
          </p:cNvSpPr>
          <p:nvPr>
            <p:ph type="ctrTitle"/>
          </p:nvPr>
        </p:nvSpPr>
        <p:spPr>
          <a:xfrm>
            <a:off x="1622425" y="0"/>
            <a:ext cx="7140575" cy="838200"/>
          </a:xfrm>
        </p:spPr>
        <p:txBody>
          <a:bodyPr>
            <a:normAutofit/>
          </a:bodyPr>
          <a:lstStyle/>
          <a:p>
            <a:r>
              <a:rPr lang="en-US" dirty="0" err="1"/>
              <a:t>KKBox’s</a:t>
            </a:r>
            <a:r>
              <a:rPr lang="en-US" dirty="0"/>
              <a:t> Music Recommendation Challenge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sz="1200" b="1" dirty="0">
                <a:latin typeface="Calibri" panose="020F0502020204030204" pitchFamily="34" charset="0"/>
              </a:rPr>
              <a:t>Team 2, Yi-Shao </a:t>
            </a:r>
            <a:r>
              <a:rPr lang="en-US" sz="1200" b="1" dirty="0" err="1">
                <a:latin typeface="Calibri" panose="020F0502020204030204" pitchFamily="34" charset="0"/>
              </a:rPr>
              <a:t>Chien</a:t>
            </a:r>
            <a:r>
              <a:rPr lang="en-US" sz="1200" b="1" dirty="0">
                <a:latin typeface="Calibri" panose="020F0502020204030204" pitchFamily="34" charset="0"/>
              </a:rPr>
              <a:t> 1213187727, Tseng </a:t>
            </a:r>
            <a:r>
              <a:rPr lang="en-US" sz="1200" b="1" dirty="0" err="1">
                <a:latin typeface="Calibri" panose="020F0502020204030204" pitchFamily="34" charset="0"/>
              </a:rPr>
              <a:t>Te</a:t>
            </a:r>
            <a:r>
              <a:rPr lang="en-US" sz="1200" b="1" dirty="0">
                <a:latin typeface="Calibri" panose="020F0502020204030204" pitchFamily="34" charset="0"/>
              </a:rPr>
              <a:t>-Hung </a:t>
            </a:r>
            <a:r>
              <a:rPr lang="en-US" sz="1200" b="1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1213139887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</a:rPr>
              <a:t>, </a:t>
            </a:r>
            <a:r>
              <a:rPr lang="en-US" sz="1200" b="1" dirty="0" err="1">
                <a:latin typeface="Calibri" panose="020F0502020204030204" pitchFamily="34" charset="0"/>
              </a:rPr>
              <a:t>HusanTing</a:t>
            </a:r>
            <a:r>
              <a:rPr lang="en-US" sz="1200" b="1" dirty="0">
                <a:latin typeface="Calibri" panose="020F0502020204030204" pitchFamily="34" charset="0"/>
              </a:rPr>
              <a:t> Kao </a:t>
            </a:r>
            <a:r>
              <a:rPr lang="en-US" sz="1200" b="1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1213386848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764" y="3962400"/>
            <a:ext cx="434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Predict 2556790 rows of recommended songs to users pair.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Following the rule under the ROC curve between the predicted probability and the observed target</a:t>
            </a:r>
            <a:r>
              <a:rPr lang="zh-Hant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t" sz="1100" dirty="0">
                <a:latin typeface="Calibri" panose="020F0502020204030204" pitchFamily="34" charset="0"/>
                <a:cs typeface="Calibri" panose="020F0502020204030204" pitchFamily="34" charset="0"/>
              </a:rPr>
              <a:t>providing by </a:t>
            </a:r>
            <a:r>
              <a:rPr lang="en-US" altLang="zh-Han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altLang="zh-Hant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855D6E-9B49-4CBF-8BFA-4734B639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57838"/>
            <a:ext cx="4114800" cy="25953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897C4C8-EEBD-483F-8840-F7851124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01" y="4569634"/>
            <a:ext cx="4114793" cy="19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02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906</TotalTime>
  <Words>128</Words>
  <Application>Microsoft Office PowerPoint</Application>
  <PresentationFormat>如螢幕大小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Microsoft JhengHei</vt:lpstr>
      <vt:lpstr>PMingLiU</vt:lpstr>
      <vt:lpstr>Arial</vt:lpstr>
      <vt:lpstr>Calibri</vt:lpstr>
      <vt:lpstr>Calibri Light</vt:lpstr>
      <vt:lpstr>Helvetica</vt:lpstr>
      <vt:lpstr>Tahoma</vt:lpstr>
      <vt:lpstr>Times New Roman</vt:lpstr>
      <vt:lpstr>blank</vt:lpstr>
      <vt:lpstr>Custom Design</vt:lpstr>
      <vt:lpstr>KKBox’s Music Recommendation Challenge Team 2, Yi-Shao Chien 1213187727, Tseng Te-Hung 1213139887 , HusanTing Kao 1213386848 </vt:lpstr>
    </vt:vector>
  </TitlesOfParts>
  <Company>Wyle Information Systems - 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Tsu-Hsi (contr-mto)</dc:creator>
  <cp:lastModifiedBy>德弘 曾</cp:lastModifiedBy>
  <cp:revision>75</cp:revision>
  <cp:lastPrinted>2011-09-22T20:00:03Z</cp:lastPrinted>
  <dcterms:created xsi:type="dcterms:W3CDTF">2013-01-17T20:00:46Z</dcterms:created>
  <dcterms:modified xsi:type="dcterms:W3CDTF">2018-10-11T19:10:38Z</dcterms:modified>
</cp:coreProperties>
</file>