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733" r:id="rId2"/>
  </p:sldMasterIdLst>
  <p:notesMasterIdLst>
    <p:notesMasterId r:id="rId6"/>
  </p:notesMasterIdLst>
  <p:handoutMasterIdLst>
    <p:handoutMasterId r:id="rId7"/>
  </p:handoutMasterIdLst>
  <p:sldIdLst>
    <p:sldId id="271" r:id="rId3"/>
    <p:sldId id="272" r:id="rId4"/>
    <p:sldId id="273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94648" autoAdjust="0"/>
  </p:normalViewPr>
  <p:slideViewPr>
    <p:cSldViewPr showGuides="1">
      <p:cViewPr>
        <p:scale>
          <a:sx n="100" d="100"/>
          <a:sy n="100" d="100"/>
        </p:scale>
        <p:origin x="874" y="-432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10/27/2018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194E2C-28A1-4ACF-BE1C-DC6E3E3FF6B4}" type="datetimeFigureOut">
              <a:rPr lang="en-US" smtClean="0"/>
              <a:t>10/27/2018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10/27/2018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32" r:id="rId5"/>
    <p:sldLayoutId id="2147483723" r:id="rId6"/>
    <p:sldLayoutId id="2147483731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4BD2-4513-4AEF-BF91-10156B8E748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A9EE-9022-4EA1-8EC4-9E8E3418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3588" y="885524"/>
            <a:ext cx="0" cy="566928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81000" y="3581400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2400" y="356627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Technical  Rationale and Approach(</a:t>
            </a:r>
            <a:r>
              <a:rPr lang="en-US" sz="1600" b="1" dirty="0" err="1">
                <a:latin typeface="Calibri" panose="020F0502020204030204" pitchFamily="34" charset="0"/>
              </a:rPr>
              <a:t>es</a:t>
            </a:r>
            <a:r>
              <a:rPr lang="en-US" sz="1600" b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836711"/>
            <a:ext cx="533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Team organization, milestones and schedule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83991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Innovative Claims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" y="1175265"/>
            <a:ext cx="4497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Project goal: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KKBox’s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Music Recommendation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1100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task is evaluated on area under the Receiver Operating Characteristic (ROC) curve between the predicted probability and the observed target.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13" y="39624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Demonstrated ideas/approaches: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Alternatives if applicable : </a:t>
            </a:r>
            <a:r>
              <a:rPr lang="en-US" sz="1200" dirty="0" err="1">
                <a:latin typeface="Calibri" panose="020F0502020204030204" pitchFamily="34" charset="0"/>
              </a:rPr>
              <a:t>XGboost</a:t>
            </a:r>
            <a:r>
              <a:rPr lang="en-US" sz="1200" dirty="0">
                <a:latin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</a:rPr>
              <a:t>Catboost</a:t>
            </a:r>
            <a:r>
              <a:rPr lang="en-US" sz="1200" dirty="0">
                <a:latin typeface="Calibri" panose="020F0502020204030204" pitchFamily="34" charset="0"/>
              </a:rPr>
              <a:t> ,Light GBM, ANN.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1096838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Tseng </a:t>
            </a:r>
            <a:r>
              <a:rPr lang="en-US" sz="1200" dirty="0" err="1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</a:t>
            </a: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-Hung</a:t>
            </a:r>
            <a:r>
              <a:rPr lang="en-US" sz="1200" dirty="0"/>
              <a:t> : Data engineer,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Yi-Shao </a:t>
            </a:r>
            <a:r>
              <a:rPr lang="en-US" sz="1200" dirty="0" err="1"/>
              <a:t>Chien</a:t>
            </a:r>
            <a:r>
              <a:rPr lang="en-US" sz="1200" dirty="0"/>
              <a:t>: Data analysis,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HsuanTing</a:t>
            </a:r>
            <a:r>
              <a:rPr lang="en-US" sz="1200" dirty="0">
                <a:latin typeface="Helvetica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Kao</a:t>
            </a:r>
            <a:r>
              <a:rPr lang="en-US" sz="1200" dirty="0"/>
              <a:t> : Model developer, paper writing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Milestone: 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10/10: Finishing paper reading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10/17: model selection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10/24: Data preprocessing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10/31: Model building first attempt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11/21: Fine-tuning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11/21: Result evaluating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11/28: Paper formulating, preparing </a:t>
            </a:r>
            <a:r>
              <a:rPr lang="en-US" sz="1200" dirty="0" err="1">
                <a:latin typeface="Calibri" panose="020F0502020204030204" pitchFamily="34" charset="0"/>
              </a:rPr>
              <a:t>presentaion</a:t>
            </a:r>
            <a:endParaRPr lang="en-US" sz="1200" dirty="0">
              <a:latin typeface="Calibri" panose="020F0502020204030204" pitchFamily="34" charset="0"/>
            </a:endParaRPr>
          </a:p>
          <a:p>
            <a:pPr lvl="2"/>
            <a:r>
              <a:rPr lang="en-US" sz="1200" dirty="0">
                <a:latin typeface="Calibri" panose="020F0502020204030204" pitchFamily="34" charset="0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3588" y="3570750"/>
            <a:ext cx="457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Expected project outcome</a:t>
            </a:r>
          </a:p>
        </p:txBody>
      </p:sp>
      <p:sp>
        <p:nvSpPr>
          <p:cNvPr id="20" name="Title 4"/>
          <p:cNvSpPr>
            <a:spLocks noGrp="1"/>
          </p:cNvSpPr>
          <p:nvPr>
            <p:ph type="ctrTitle"/>
          </p:nvPr>
        </p:nvSpPr>
        <p:spPr>
          <a:xfrm>
            <a:off x="1622425" y="0"/>
            <a:ext cx="7140575" cy="838200"/>
          </a:xfrm>
        </p:spPr>
        <p:txBody>
          <a:bodyPr>
            <a:normAutofit/>
          </a:bodyPr>
          <a:lstStyle/>
          <a:p>
            <a:r>
              <a:rPr lang="en-US" dirty="0" err="1"/>
              <a:t>KKBox’s</a:t>
            </a:r>
            <a:r>
              <a:rPr lang="en-US" dirty="0"/>
              <a:t> Music Recommendation Challenge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sz="1200" b="1" dirty="0">
                <a:latin typeface="Calibri" panose="020F0502020204030204" pitchFamily="34" charset="0"/>
              </a:rPr>
              <a:t>Team 2, Yi-Shao </a:t>
            </a:r>
            <a:r>
              <a:rPr lang="en-US" sz="1200" b="1" dirty="0" err="1">
                <a:latin typeface="Calibri" panose="020F0502020204030204" pitchFamily="34" charset="0"/>
              </a:rPr>
              <a:t>Chien</a:t>
            </a:r>
            <a:r>
              <a:rPr lang="en-US" sz="1200" b="1" dirty="0">
                <a:latin typeface="Calibri" panose="020F0502020204030204" pitchFamily="34" charset="0"/>
              </a:rPr>
              <a:t> 1213187727, Tseng </a:t>
            </a:r>
            <a:r>
              <a:rPr lang="en-US" sz="1200" b="1" dirty="0" err="1">
                <a:latin typeface="Calibri" panose="020F0502020204030204" pitchFamily="34" charset="0"/>
              </a:rPr>
              <a:t>Te</a:t>
            </a:r>
            <a:r>
              <a:rPr lang="en-US" sz="1200" b="1" dirty="0">
                <a:latin typeface="Calibri" panose="020F0502020204030204" pitchFamily="34" charset="0"/>
              </a:rPr>
              <a:t>-Hung </a:t>
            </a:r>
            <a:r>
              <a:rPr lang="en-US" sz="1200" b="1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1213139887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</a:rPr>
              <a:t>, </a:t>
            </a:r>
            <a:r>
              <a:rPr lang="en-US" sz="1200" b="1" dirty="0" err="1">
                <a:latin typeface="Calibri" panose="020F0502020204030204" pitchFamily="34" charset="0"/>
              </a:rPr>
              <a:t>HusanTing</a:t>
            </a:r>
            <a:r>
              <a:rPr lang="en-US" sz="1200" b="1" dirty="0">
                <a:latin typeface="Calibri" panose="020F0502020204030204" pitchFamily="34" charset="0"/>
              </a:rPr>
              <a:t> Kao </a:t>
            </a:r>
            <a:r>
              <a:rPr lang="en-US" sz="1200" b="1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1213386848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764" y="3962400"/>
            <a:ext cx="434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Predict 2556790 rows of recommended songs to users pair.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Following the rule under the ROC curve between the predicted probability and the observed target</a:t>
            </a:r>
            <a:r>
              <a:rPr lang="zh-Hant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t" sz="1100" dirty="0">
                <a:latin typeface="Calibri" panose="020F0502020204030204" pitchFamily="34" charset="0"/>
                <a:cs typeface="Calibri" panose="020F0502020204030204" pitchFamily="34" charset="0"/>
              </a:rPr>
              <a:t>providing by </a:t>
            </a:r>
            <a:r>
              <a:rPr lang="en-US" altLang="zh-Han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altLang="zh-Hant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855D6E-9B49-4CBF-8BFA-4734B639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57838"/>
            <a:ext cx="4114800" cy="25953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97C4C8-EEBD-483F-8840-F7851124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01" y="4569634"/>
            <a:ext cx="4114793" cy="19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0CA9E95-BEE9-458B-85BB-AF3179CF2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3380" y="1066800"/>
            <a:ext cx="6477000" cy="298450"/>
          </a:xfrm>
        </p:spPr>
        <p:txBody>
          <a:bodyPr/>
          <a:lstStyle/>
          <a:p>
            <a:pPr algn="l">
              <a:defRPr/>
            </a:pPr>
            <a:r>
              <a:rPr lang="en-US" sz="1050" dirty="0">
                <a:solidFill>
                  <a:schemeClr val="tx1"/>
                </a:solidFill>
              </a:rPr>
              <a:t>Expected project timeline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5188F9-B739-4B9C-AE51-78188BE83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00B976F-5050-44D6-8FD4-69A23D541D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4340" y="1379435"/>
            <a:ext cx="8328660" cy="167640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E9BCE66-3449-4C58-B40C-D4D308FD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382" y="242762"/>
            <a:ext cx="7140575" cy="612648"/>
          </a:xfrm>
        </p:spPr>
        <p:txBody>
          <a:bodyPr/>
          <a:lstStyle/>
          <a:p>
            <a:pPr algn="ctr"/>
            <a:r>
              <a:rPr lang="en-US" altLang="zh-TW" dirty="0"/>
              <a:t>Project Timeline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3F3D7C-BC88-4B52-BE0A-F6042CEE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3595100"/>
            <a:ext cx="8328660" cy="1676400"/>
          </a:xfrm>
          <a:prstGeom prst="rect">
            <a:avLst/>
          </a:prstGeom>
        </p:spPr>
      </p:pic>
      <p:sp>
        <p:nvSpPr>
          <p:cNvPr id="8" name="頁尾版面配置區 1">
            <a:extLst>
              <a:ext uri="{FF2B5EF4-FFF2-40B4-BE49-F238E27FC236}">
                <a16:creationId xmlns:a16="http://schemas.microsoft.com/office/drawing/2014/main" id="{51C65C78-9768-4F9C-9945-1BC39DDC3E22}"/>
              </a:ext>
            </a:extLst>
          </p:cNvPr>
          <p:cNvSpPr txBox="1">
            <a:spLocks/>
          </p:cNvSpPr>
          <p:nvPr/>
        </p:nvSpPr>
        <p:spPr>
          <a:xfrm>
            <a:off x="434340" y="3279775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 baseline="0">
                <a:solidFill>
                  <a:srgbClr val="898989"/>
                </a:solidFill>
                <a:latin typeface="Tahoma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50" dirty="0">
                <a:solidFill>
                  <a:schemeClr val="tx1"/>
                </a:solidFill>
              </a:rPr>
              <a:t>Current project timeline</a:t>
            </a:r>
          </a:p>
        </p:txBody>
      </p:sp>
      <p:sp>
        <p:nvSpPr>
          <p:cNvPr id="9" name="頁尾版面配置區 1">
            <a:extLst>
              <a:ext uri="{FF2B5EF4-FFF2-40B4-BE49-F238E27FC236}">
                <a16:creationId xmlns:a16="http://schemas.microsoft.com/office/drawing/2014/main" id="{D589E071-1EE1-4DB7-8D88-56467D7878DC}"/>
              </a:ext>
            </a:extLst>
          </p:cNvPr>
          <p:cNvSpPr txBox="1">
            <a:spLocks/>
          </p:cNvSpPr>
          <p:nvPr/>
        </p:nvSpPr>
        <p:spPr>
          <a:xfrm>
            <a:off x="434340" y="5605462"/>
            <a:ext cx="832866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 baseline="0">
                <a:solidFill>
                  <a:srgbClr val="898989"/>
                </a:solidFill>
                <a:latin typeface="Tahoma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50" dirty="0">
                <a:solidFill>
                  <a:schemeClr val="tx1"/>
                </a:solidFill>
              </a:rPr>
              <a:t>We have already built a </a:t>
            </a:r>
            <a:r>
              <a:rPr lang="en-US" sz="1050" dirty="0" err="1">
                <a:solidFill>
                  <a:schemeClr val="tx1"/>
                </a:solidFill>
              </a:rPr>
              <a:t>XGBoost</a:t>
            </a:r>
            <a:r>
              <a:rPr lang="en-US" sz="1050" dirty="0">
                <a:solidFill>
                  <a:schemeClr val="tx1"/>
                </a:solidFill>
              </a:rPr>
              <a:t> and a </a:t>
            </a:r>
            <a:r>
              <a:rPr lang="en-US" sz="1050" dirty="0" err="1">
                <a:solidFill>
                  <a:schemeClr val="tx1"/>
                </a:solidFill>
              </a:rPr>
              <a:t>CatBoost</a:t>
            </a:r>
            <a:r>
              <a:rPr lang="en-US" sz="1050" dirty="0">
                <a:solidFill>
                  <a:schemeClr val="tx1"/>
                </a:solidFill>
              </a:rPr>
              <a:t> model for the giving dataset. Our next step is to fine-tune the models.</a:t>
            </a:r>
          </a:p>
        </p:txBody>
      </p:sp>
    </p:spTree>
    <p:extLst>
      <p:ext uri="{BB962C8B-B14F-4D97-AF65-F5344CB8AC3E}">
        <p14:creationId xmlns:p14="http://schemas.microsoft.com/office/powerpoint/2010/main" val="146165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C864620-AE1E-4C05-9AAF-2731C885E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9C944A-9E05-4259-AE9A-0CBEF9B7D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0993C27-7459-4F9F-A68A-518776F7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12" y="228600"/>
            <a:ext cx="7140575" cy="612648"/>
          </a:xfrm>
        </p:spPr>
        <p:txBody>
          <a:bodyPr/>
          <a:lstStyle/>
          <a:p>
            <a:pPr algn="ctr"/>
            <a:r>
              <a:rPr lang="en-US" altLang="zh-TW" dirty="0"/>
              <a:t>Recent Results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E419098-A892-4AA0-BB33-BA057A4CE1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/>
          <a:p>
            <a:r>
              <a:rPr lang="en-US" altLang="zh-TW" dirty="0"/>
              <a:t>The result of using </a:t>
            </a:r>
            <a:r>
              <a:rPr lang="en-US" altLang="zh-TW" dirty="0" err="1"/>
              <a:t>CatBoost</a:t>
            </a:r>
            <a:r>
              <a:rPr lang="en-US" altLang="zh-TW" dirty="0"/>
              <a:t> model.</a:t>
            </a:r>
          </a:p>
          <a:p>
            <a:r>
              <a:rPr lang="en-US" altLang="zh-TW" dirty="0"/>
              <a:t>Currently, we use all the parameter in training and tuning.</a:t>
            </a:r>
          </a:p>
          <a:p>
            <a:r>
              <a:rPr lang="en-US" altLang="zh-TW" dirty="0"/>
              <a:t>We will run the Principal component analysis (PCA) to decide which parameters are low correlation with the result and discard them and train the model again. </a:t>
            </a:r>
          </a:p>
          <a:p>
            <a:endParaRPr lang="zh-TW" altLang="en-US" dirty="0"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DF76EE8A-8F62-46E0-BE38-C2A543F4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2743200"/>
            <a:ext cx="5664030" cy="319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277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=""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2336</TotalTime>
  <Words>214</Words>
  <Application>Microsoft Office PowerPoint</Application>
  <PresentationFormat>如螢幕大小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Microsoft JhengHei</vt:lpstr>
      <vt:lpstr>PMingLiU</vt:lpstr>
      <vt:lpstr>Arial</vt:lpstr>
      <vt:lpstr>Calibri</vt:lpstr>
      <vt:lpstr>Calibri Light</vt:lpstr>
      <vt:lpstr>Helvetica</vt:lpstr>
      <vt:lpstr>Tahoma</vt:lpstr>
      <vt:lpstr>Times New Roman</vt:lpstr>
      <vt:lpstr>blank</vt:lpstr>
      <vt:lpstr>Custom Design</vt:lpstr>
      <vt:lpstr>KKBox’s Music Recommendation Challenge Team 2, Yi-Shao Chien 1213187727, Tseng Te-Hung 1213139887 , HusanTing Kao 1213386848 </vt:lpstr>
      <vt:lpstr>Project Timeline</vt:lpstr>
      <vt:lpstr>Recent Results</vt:lpstr>
    </vt:vector>
  </TitlesOfParts>
  <Company>Wyle Information Systems - 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Tsu-Hsi (contr-mto)</dc:creator>
  <cp:lastModifiedBy>德弘 曾</cp:lastModifiedBy>
  <cp:revision>83</cp:revision>
  <cp:lastPrinted>2011-09-22T20:00:03Z</cp:lastPrinted>
  <dcterms:created xsi:type="dcterms:W3CDTF">2013-01-17T20:00:46Z</dcterms:created>
  <dcterms:modified xsi:type="dcterms:W3CDTF">2018-10-28T17:58:02Z</dcterms:modified>
</cp:coreProperties>
</file>