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797675" cy="9926638"/>
  <p:embeddedFontLs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5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09024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Pierrick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Bastien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Theo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Pierrick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Pierrick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Remi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Elouan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Bastien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Pierrick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Remi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Elouan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460950" y="61752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S2</a:t>
            </a: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460950" y="1656046"/>
            <a:ext cx="8222100" cy="7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Jeu RPG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Revue de projet</a:t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295300" y="4394975"/>
            <a:ext cx="80091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Equipe PR 13.2: Pierrick Compois, Bastien Andre, Elouan Delamer, Remi Neveux, Theo Deslage</a:t>
            </a: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Groupe : TP3E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295300" y="4181975"/>
            <a:ext cx="13461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RPG Team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8469525" y="4807000"/>
            <a:ext cx="6021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1/12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5870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L’avancement du projet</a:t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12" y="1293975"/>
            <a:ext cx="7924276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/>
          <p:nvPr/>
        </p:nvSpPr>
        <p:spPr>
          <a:xfrm>
            <a:off x="3842550" y="2068150"/>
            <a:ext cx="215100" cy="60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3475825" y="1744750"/>
            <a:ext cx="16902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FF0000"/>
                </a:solidFill>
              </a:rPr>
              <a:t>Etat actuel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637800" y="3835625"/>
            <a:ext cx="7868400" cy="11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COO Semaine 1 : Préparation générale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COO Semaine 2 : Diagramme de cas d’utilisation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COO Semaine 3 : Diagrammes de séquence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COO Semaine 4 : Diagramme de comportements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761475" y="824425"/>
            <a:ext cx="28305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Gantt</a:t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8350450" y="4807000"/>
            <a:ext cx="721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10/12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730750" y="1328800"/>
            <a:ext cx="7456500" cy="30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333333"/>
                </a:solidFill>
                <a:highlight>
                  <a:schemeClr val="lt1"/>
                </a:highlight>
              </a:rPr>
              <a:t>Ce qui se passe bien ?</a:t>
            </a:r>
            <a:endParaRPr sz="135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marL="457200" lvl="0" indent="-314325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Char char="-"/>
            </a:pPr>
            <a:r>
              <a:rPr lang="fr" sz="1350">
                <a:solidFill>
                  <a:srgbClr val="333333"/>
                </a:solidFill>
                <a:highlight>
                  <a:schemeClr val="lt1"/>
                </a:highlight>
              </a:rPr>
              <a:t>Bonne cohésion entre les membres du groupe,</a:t>
            </a:r>
            <a:endParaRPr sz="135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marL="457200" lvl="0" indent="-314325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Char char="-"/>
            </a:pPr>
            <a:r>
              <a:rPr lang="fr" sz="1350">
                <a:solidFill>
                  <a:srgbClr val="333333"/>
                </a:solidFill>
                <a:highlight>
                  <a:schemeClr val="lt1"/>
                </a:highlight>
              </a:rPr>
              <a:t>entraide,</a:t>
            </a:r>
            <a:endParaRPr sz="135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marL="457200" lvl="0" indent="-31432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Char char="-"/>
            </a:pPr>
            <a:r>
              <a:rPr lang="fr" sz="1350">
                <a:solidFill>
                  <a:srgbClr val="333333"/>
                </a:solidFill>
                <a:highlight>
                  <a:schemeClr val="lt1"/>
                </a:highlight>
              </a:rPr>
              <a:t>respect du planning,</a:t>
            </a:r>
            <a:endParaRPr sz="135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marL="457200" lvl="0" indent="-31432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Char char="-"/>
            </a:pPr>
            <a:r>
              <a:rPr lang="fr" sz="1350">
                <a:solidFill>
                  <a:srgbClr val="333333"/>
                </a:solidFill>
                <a:highlight>
                  <a:schemeClr val="lt1"/>
                </a:highlight>
              </a:rPr>
              <a:t>respect des coûts.</a:t>
            </a:r>
            <a:endParaRPr sz="135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333333"/>
                </a:solidFill>
                <a:highlight>
                  <a:schemeClr val="lt1"/>
                </a:highlight>
              </a:rPr>
              <a:t>	</a:t>
            </a:r>
            <a:endParaRPr sz="135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333333"/>
                </a:solidFill>
                <a:highlight>
                  <a:schemeClr val="lt1"/>
                </a:highlight>
              </a:rPr>
              <a:t>	</a:t>
            </a:r>
            <a:endParaRPr sz="1350">
              <a:solidFill>
                <a:srgbClr val="333333"/>
              </a:solidFill>
              <a:highlight>
                <a:schemeClr val="lt1"/>
              </a:highlight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L’avancement du projet</a:t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8432875" y="4807000"/>
            <a:ext cx="6387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11/12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Étapes suivantes?</a:t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497775" y="1153825"/>
            <a:ext cx="8000100" cy="38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Écriture partielle du code pour un jeu de base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Faire une histoire simple et intéressante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Création du design des monstres/personnages/objets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Finition du code pour compléter le cahier des charges</a:t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8384800" y="4807000"/>
            <a:ext cx="6870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12/12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notre projet</a:t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528775" y="879000"/>
            <a:ext cx="7588800" cy="3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Jeu Vidéo de type RPG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Le héros principale se réveille dans une ville amnésique, il se rappelle plus du tout du monde dans lequel il se situe ni de son entourage.  </a:t>
            </a:r>
            <a:endParaRPr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Pourtant ce monde est loin d’être commun… </a:t>
            </a:r>
            <a:endParaRPr/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 nombreux monstres souvent agressifs sont prêts à vous attaquer.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Pourquoi avoir choisi ce thème?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Thème intéressant et attrayant</a:t>
            </a:r>
            <a:endParaRPr/>
          </a:p>
          <a:p>
            <a:pPr marL="9144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Jeu complet niveau code et gameplay simple</a:t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8491075" y="4807000"/>
            <a:ext cx="5805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2/12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des objectifs</a:t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455100" y="1476450"/>
            <a:ext cx="8233800" cy="29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Objectifs principaux : Jeu RPG fluide, système d’inventaire géré correctement, personnage se </a:t>
            </a:r>
            <a:endParaRPr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déplaçant dans un monde interactif.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Objectifs secondaires : Histoire intéressante, une diversité de monstres et d’objets, système de combats.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Collectionner les objets et les monstres sera un développement clé dans l’avancement de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l’histoire pour le personnage.</a:t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8498275" y="4807000"/>
            <a:ext cx="5733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3/12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principales fonctionnalités</a:t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654300" y="968250"/>
            <a:ext cx="7835400" cy="3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Création du héros, avec choix du Pseudonyme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Système d’inventaire avec des objets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Interaction entre personnages/objets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Dialogues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Combats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Scénario permettant de découvrir le jeu</a:t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8489700" y="4807000"/>
            <a:ext cx="5820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4/12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1ere vue de l’IHM</a:t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350" y="749875"/>
            <a:ext cx="6375849" cy="42753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8498275" y="4807000"/>
            <a:ext cx="5733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5/12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Comment construire cette application?</a:t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5995000" y="803450"/>
            <a:ext cx="2822400" cy="3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cas d’utilisation</a:t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8491075" y="4807000"/>
            <a:ext cx="5805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6/12</a:t>
            </a:r>
            <a:endParaRPr/>
          </a:p>
        </p:txBody>
      </p:sp>
      <p:sp>
        <p:nvSpPr>
          <p:cNvPr id="2" name="AutoShape 2" descr="https://webmail.etu.univ-grenoble-alpes.fr/service/home/~/?auth=co&amp;loc=fr&amp;id=7502&amp;part=2.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4" descr="https://webmail.etu.univ-grenoble-alpes.fr/service/home/~/?auth=co&amp;loc=fr&amp;id=7502&amp;part=2.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20" y="695495"/>
            <a:ext cx="5113561" cy="425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Comment construire cette application?</a:t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98250" y="776238"/>
            <a:ext cx="29022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classe</a:t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412025" y="4216425"/>
            <a:ext cx="4683300" cy="8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8498275" y="4807000"/>
            <a:ext cx="5733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7/12</a:t>
            </a:r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142538"/>
            <a:ext cx="6981825" cy="380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98250" y="133075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Comment construire cette application?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624975" y="783850"/>
            <a:ext cx="7224300" cy="38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inventaire est une collection d’objets avec une taille de stockage maximum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personnage peut interagir avec des objets ou des PNJ (personnages non joueurs)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actions diffèrent selon l’objet avec lequel on interagit</a:t>
            </a:r>
            <a:endParaRPr/>
          </a:p>
          <a:p>
            <a:pPr marL="914400" lvl="0" indent="-3175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Combat contre des PNJ/Monstres</a:t>
            </a:r>
            <a:endParaRPr/>
          </a:p>
          <a:p>
            <a:pPr marL="914400" lvl="0" indent="-3175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Dialogue avec des PNJ</a:t>
            </a:r>
            <a:endParaRPr/>
          </a:p>
          <a:p>
            <a:pPr marL="914400" lvl="0" indent="-3175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Ouverture de coffres</a:t>
            </a:r>
            <a:endParaRPr/>
          </a:p>
          <a:p>
            <a:pPr marL="9144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Différentes actions avec des objets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combat se déroule au tour par tour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8491075" y="4807000"/>
            <a:ext cx="5805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8/12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301725" y="818950"/>
            <a:ext cx="70329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Suivi des coûts            </a:t>
            </a: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L’avancement du projet</a:t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900" y="793800"/>
            <a:ext cx="5849467" cy="2228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8300" y="3197450"/>
            <a:ext cx="4586326" cy="1655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301725" y="3400213"/>
            <a:ext cx="3634800" cy="1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Coûts stable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Correspondant au prix de vente fixé</a:t>
            </a: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Pas de bouleversements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8498275" y="4807000"/>
            <a:ext cx="5733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9/12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Office PowerPoint</Application>
  <PresentationFormat>Affichage à l'écran (16:9)</PresentationFormat>
  <Paragraphs>133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Roboto</vt:lpstr>
      <vt:lpstr>Material</vt:lpstr>
      <vt:lpstr>Projet S2</vt:lpstr>
      <vt:lpstr>Présentation de notre projet</vt:lpstr>
      <vt:lpstr>Présentation des objectifs</vt:lpstr>
      <vt:lpstr>Les principales fonctionnalités</vt:lpstr>
      <vt:lpstr>1ere vue de l’IHM</vt:lpstr>
      <vt:lpstr>Comment construire cette application?</vt:lpstr>
      <vt:lpstr>Comment construire cette application?</vt:lpstr>
      <vt:lpstr>Comment construire cette application? </vt:lpstr>
      <vt:lpstr> </vt:lpstr>
      <vt:lpstr>L’avancement du projet</vt:lpstr>
      <vt:lpstr>L’avancement du projet</vt:lpstr>
      <vt:lpstr>Étapes suivantes?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S2</dc:title>
  <cp:lastModifiedBy>Bastien Andre</cp:lastModifiedBy>
  <cp:revision>1</cp:revision>
  <cp:lastPrinted>2018-04-03T08:56:52Z</cp:lastPrinted>
  <dcterms:modified xsi:type="dcterms:W3CDTF">2018-04-03T08:57:18Z</dcterms:modified>
</cp:coreProperties>
</file>