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5681B1-16A7-5823-6CA8-FC33A03050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99007B9-3C20-FD96-B72C-DA98168540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3216795-BDB1-DF42-EE16-C1E98140E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0DDD-C38F-4C57-A7F2-EA650ED6E7B8}" type="datetimeFigureOut">
              <a:rPr kumimoji="1" lang="ja-JP" altLang="en-US" smtClean="0"/>
              <a:t>2022/8/17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1D3211E-7ED9-E276-D7D3-A7E6A72BA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38D47EF-B9E1-0AD0-2DC5-4928CFACA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9EF00-7D88-40FA-B49C-C16155554B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5617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B6C76D-5030-17D1-96F4-F6FE0F691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8C01217-42AA-DA3E-6B65-300CF71B18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B5D9701-E06D-2431-7447-7846337F1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0DDD-C38F-4C57-A7F2-EA650ED6E7B8}" type="datetimeFigureOut">
              <a:rPr kumimoji="1" lang="ja-JP" altLang="en-US" smtClean="0"/>
              <a:t>2022/8/17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4E590AF-3D43-AB35-7897-4EFD5771D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0AC26BC-8F36-704A-A621-A1F707FEF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9EF00-7D88-40FA-B49C-C16155554B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159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37343F9-E2EA-BCFF-0676-E5AC06F9A4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0F1095B-7527-2158-57BD-C1A40066A7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BDAFB8A-A4CC-213B-8FB9-C720A5D6F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0DDD-C38F-4C57-A7F2-EA650ED6E7B8}" type="datetimeFigureOut">
              <a:rPr kumimoji="1" lang="ja-JP" altLang="en-US" smtClean="0"/>
              <a:t>2022/8/17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AA0AC27-BB81-C77A-71F4-0260934E8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6B66627-AE84-4E33-14C0-5834D3365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9EF00-7D88-40FA-B49C-C16155554B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1522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4E4586-89B9-7E31-D2DD-B6327A0A1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674E75A-2714-249F-8C84-D17FD3678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B3A0022-E1AD-2ADC-7590-137922DD9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0DDD-C38F-4C57-A7F2-EA650ED6E7B8}" type="datetimeFigureOut">
              <a:rPr kumimoji="1" lang="ja-JP" altLang="en-US" smtClean="0"/>
              <a:t>2022/8/17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C26C80C-C800-2C59-ECF6-335B65E0F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99A9E38-93C3-68FC-E414-319E94F43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9EF00-7D88-40FA-B49C-C16155554B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9323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BC866E-3E68-5CCF-980D-F977A9505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15F5916-B545-5617-3847-A5357E6EF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663AB1B-99C6-F302-416D-488767341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0DDD-C38F-4C57-A7F2-EA650ED6E7B8}" type="datetimeFigureOut">
              <a:rPr kumimoji="1" lang="ja-JP" altLang="en-US" smtClean="0"/>
              <a:t>2022/8/17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F2E7FD8-8514-23DD-5890-927585C97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46B572A-1AE9-C4BA-F9CE-AF696F077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9EF00-7D88-40FA-B49C-C16155554B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0871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D30336-EA92-E542-BB52-1C588CBB5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96A6694-AECE-03DC-F9D1-6EABE64593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E23026E-4D8D-1F02-C304-0435A6D342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BC930D1-C88E-5C40-A79B-B783A64A5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0DDD-C38F-4C57-A7F2-EA650ED6E7B8}" type="datetimeFigureOut">
              <a:rPr kumimoji="1" lang="ja-JP" altLang="en-US" smtClean="0"/>
              <a:t>2022/8/17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8922581-A9CD-A093-02B8-6CA7D3E8B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4871D46-E967-505F-3FF2-54AB78F0E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9EF00-7D88-40FA-B49C-C16155554B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4523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056BCF-1C3C-2777-12DC-2759CB2E4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4BACFDE-A3E5-F1BB-5CE4-BEDCD4755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65F32E7-9B43-CF8E-1F0B-98E9C5AE38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5EB01DC-AA00-A210-B3E7-EA996AF77E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1D721E5-3D67-84D3-1127-6E9A33982D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E92105C-BE8D-8DF1-4A12-AC5D9F365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0DDD-C38F-4C57-A7F2-EA650ED6E7B8}" type="datetimeFigureOut">
              <a:rPr kumimoji="1" lang="ja-JP" altLang="en-US" smtClean="0"/>
              <a:t>2022/8/17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628B6E1-B748-05F8-CD89-80F116A51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94DE81A-570B-5A7F-4C40-6F40867D2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9EF00-7D88-40FA-B49C-C16155554B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4855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0CD6BA-9EF3-EC59-D36F-E1251D6BF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8242C19-B739-2006-7C3B-4D2342DA2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0DDD-C38F-4C57-A7F2-EA650ED6E7B8}" type="datetimeFigureOut">
              <a:rPr kumimoji="1" lang="ja-JP" altLang="en-US" smtClean="0"/>
              <a:t>2022/8/17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D9C539C-15E6-48A5-D73F-E4008FB16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4323138-943A-DBF9-3EFD-CFAC1A714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9EF00-7D88-40FA-B49C-C16155554B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3933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88D8F92-382B-299F-7179-5A04175B9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0DDD-C38F-4C57-A7F2-EA650ED6E7B8}" type="datetimeFigureOut">
              <a:rPr kumimoji="1" lang="ja-JP" altLang="en-US" smtClean="0"/>
              <a:t>2022/8/17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7AD5231-2E7D-3CE8-AD6A-A3D89120F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AF981B5-091A-3E78-8C44-FAAEAF99C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9EF00-7D88-40FA-B49C-C16155554B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0892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3D930C-874D-29E4-018D-442B5E2DC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F05AFE7-3D33-1E97-66AA-A65DA00D0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3DA9485-E390-066E-8C27-EEB54B9904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8D1209D-1E1D-B249-9A32-C8947B7D8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0DDD-C38F-4C57-A7F2-EA650ED6E7B8}" type="datetimeFigureOut">
              <a:rPr kumimoji="1" lang="ja-JP" altLang="en-US" smtClean="0"/>
              <a:t>2022/8/17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50A5A14-2CA3-BCF3-8492-9988A21ED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A64E550-4229-0484-F519-90B99E34F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9EF00-7D88-40FA-B49C-C16155554B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0342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006F4D-8FA1-A060-FB78-B4DC347E9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5BBBC93-E477-B350-37A7-0890530E0A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F5BBEFA-86FE-F8F0-8585-E7FF8E5CE1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072F327-C07D-0AB6-45F2-41BBED12D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0DDD-C38F-4C57-A7F2-EA650ED6E7B8}" type="datetimeFigureOut">
              <a:rPr kumimoji="1" lang="ja-JP" altLang="en-US" smtClean="0"/>
              <a:t>2022/8/17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FE358E1-F1E5-03AE-33CC-6AD40A3C9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019ADC7-384B-BE2D-6F5F-3650A7B51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9EF00-7D88-40FA-B49C-C16155554B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9062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80C3EFB-6518-1031-B8EA-011C6B8CA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A00A1E9-C8F8-7F7B-DA50-3CE321E4B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F702ED6-6606-B971-1E0F-5A0C7BCC6B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90DDD-C38F-4C57-A7F2-EA650ED6E7B8}" type="datetimeFigureOut">
              <a:rPr kumimoji="1" lang="ja-JP" altLang="en-US" smtClean="0"/>
              <a:t>2022/8/17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6453A92-7AE8-CCEA-57E1-6E2FA768E9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66E8120-1922-EFC3-36DE-1200F3729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19EF00-7D88-40FA-B49C-C16155554B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1409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802CB799-7C12-3DBE-D2F2-01EC1A4B6ABD}"/>
              </a:ext>
            </a:extLst>
          </p:cNvPr>
          <p:cNvSpPr/>
          <p:nvPr/>
        </p:nvSpPr>
        <p:spPr>
          <a:xfrm>
            <a:off x="2824298" y="428625"/>
            <a:ext cx="1863635" cy="195262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AC304D8-CFED-F42C-E1FD-7BD3CAD4A007}"/>
              </a:ext>
            </a:extLst>
          </p:cNvPr>
          <p:cNvSpPr txBox="1"/>
          <p:nvPr/>
        </p:nvSpPr>
        <p:spPr>
          <a:xfrm>
            <a:off x="3070246" y="1149042"/>
            <a:ext cx="12779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myRIO</a:t>
            </a:r>
            <a:endParaRPr kumimoji="1" lang="ja-JP" altLang="en-US" sz="280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904CF4C-79B2-E8D1-8EFE-E7775B82DBED}"/>
              </a:ext>
            </a:extLst>
          </p:cNvPr>
          <p:cNvSpPr/>
          <p:nvPr/>
        </p:nvSpPr>
        <p:spPr>
          <a:xfrm>
            <a:off x="7172325" y="504825"/>
            <a:ext cx="2524123" cy="195262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235935A-3165-581C-BA1B-7268A68F97EC}"/>
              </a:ext>
            </a:extLst>
          </p:cNvPr>
          <p:cNvSpPr txBox="1"/>
          <p:nvPr/>
        </p:nvSpPr>
        <p:spPr>
          <a:xfrm>
            <a:off x="7778884" y="1259829"/>
            <a:ext cx="12570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TETRIX</a:t>
            </a:r>
            <a:endParaRPr kumimoji="1" lang="ja-JP" altLang="en-US" sz="24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3111473-8F18-2EAC-1AFC-45AEEF44007A}"/>
              </a:ext>
            </a:extLst>
          </p:cNvPr>
          <p:cNvSpPr/>
          <p:nvPr/>
        </p:nvSpPr>
        <p:spPr>
          <a:xfrm>
            <a:off x="2824299" y="3608635"/>
            <a:ext cx="2166802" cy="123220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34128AB-1724-FECE-EABC-989AF54F8BBB}"/>
              </a:ext>
            </a:extLst>
          </p:cNvPr>
          <p:cNvSpPr txBox="1"/>
          <p:nvPr/>
        </p:nvSpPr>
        <p:spPr>
          <a:xfrm>
            <a:off x="2738148" y="3721282"/>
            <a:ext cx="233910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800" dirty="0"/>
              <a:t>Servo</a:t>
            </a:r>
          </a:p>
          <a:p>
            <a:pPr algn="ctr"/>
            <a:r>
              <a:rPr lang="ja-JP" altLang="en-US" sz="2800" dirty="0"/>
              <a:t>ステアリング</a:t>
            </a:r>
            <a:endParaRPr kumimoji="1" lang="ja-JP" altLang="en-US" sz="2800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7540C9D-1DAB-6050-64C9-49EC1E287D4B}"/>
              </a:ext>
            </a:extLst>
          </p:cNvPr>
          <p:cNvSpPr/>
          <p:nvPr/>
        </p:nvSpPr>
        <p:spPr>
          <a:xfrm>
            <a:off x="10277475" y="3333749"/>
            <a:ext cx="1533523" cy="122872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87E4888-86F4-2879-2B04-822E06C4B812}"/>
              </a:ext>
            </a:extLst>
          </p:cNvPr>
          <p:cNvSpPr txBox="1"/>
          <p:nvPr/>
        </p:nvSpPr>
        <p:spPr>
          <a:xfrm>
            <a:off x="10277474" y="3575594"/>
            <a:ext cx="15472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dirty="0"/>
              <a:t>DC</a:t>
            </a:r>
            <a:r>
              <a:rPr kumimoji="1" lang="ja-JP" altLang="en-US" sz="2400" dirty="0"/>
              <a:t>モータ</a:t>
            </a:r>
            <a:endParaRPr kumimoji="1" lang="en-US" altLang="ja-JP" sz="2400" dirty="0"/>
          </a:p>
          <a:p>
            <a:pPr algn="ctr"/>
            <a:r>
              <a:rPr lang="ja-JP" altLang="en-US" sz="2400" dirty="0"/>
              <a:t>駆動用</a:t>
            </a:r>
            <a:endParaRPr kumimoji="1" lang="ja-JP" altLang="en-US" sz="2400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C8BA137-610F-6391-36A6-E439113A9994}"/>
              </a:ext>
            </a:extLst>
          </p:cNvPr>
          <p:cNvSpPr/>
          <p:nvPr/>
        </p:nvSpPr>
        <p:spPr>
          <a:xfrm>
            <a:off x="7200901" y="3545679"/>
            <a:ext cx="2030197" cy="122872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88640FA-D929-3376-AB3C-4E452CAEB04D}"/>
              </a:ext>
            </a:extLst>
          </p:cNvPr>
          <p:cNvSpPr txBox="1"/>
          <p:nvPr/>
        </p:nvSpPr>
        <p:spPr>
          <a:xfrm>
            <a:off x="7364674" y="3943408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400" dirty="0"/>
              <a:t>バッテリー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C10BDCA9-982A-F93C-54F3-F3527D7E51CE}"/>
              </a:ext>
            </a:extLst>
          </p:cNvPr>
          <p:cNvSpPr/>
          <p:nvPr/>
        </p:nvSpPr>
        <p:spPr>
          <a:xfrm>
            <a:off x="6349575" y="5248271"/>
            <a:ext cx="2030197" cy="122872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7CD66B4-E2E4-1790-FA43-B634927A97B8}"/>
              </a:ext>
            </a:extLst>
          </p:cNvPr>
          <p:cNvSpPr txBox="1"/>
          <p:nvPr/>
        </p:nvSpPr>
        <p:spPr>
          <a:xfrm>
            <a:off x="6667237" y="5646000"/>
            <a:ext cx="1415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400" dirty="0"/>
              <a:t>スイッチ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90340356-F36E-308C-C5D7-4F3451292C63}"/>
              </a:ext>
            </a:extLst>
          </p:cNvPr>
          <p:cNvSpPr/>
          <p:nvPr/>
        </p:nvSpPr>
        <p:spPr>
          <a:xfrm>
            <a:off x="213205" y="5113720"/>
            <a:ext cx="1261885" cy="123220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39E4E04-5C11-2236-1172-D740555B43F1}"/>
              </a:ext>
            </a:extLst>
          </p:cNvPr>
          <p:cNvSpPr txBox="1"/>
          <p:nvPr/>
        </p:nvSpPr>
        <p:spPr>
          <a:xfrm>
            <a:off x="213206" y="5219700"/>
            <a:ext cx="126188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超音波</a:t>
            </a:r>
            <a:endParaRPr kumimoji="1" lang="en-US" altLang="ja-JP" sz="2800" dirty="0"/>
          </a:p>
          <a:p>
            <a:r>
              <a:rPr lang="ja-JP" altLang="en-US" sz="2800" dirty="0"/>
              <a:t>センサ</a:t>
            </a:r>
            <a:endParaRPr kumimoji="1" lang="ja-JP" altLang="en-US" sz="2800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5750DD72-EAA0-B184-9055-0757137004F0}"/>
              </a:ext>
            </a:extLst>
          </p:cNvPr>
          <p:cNvSpPr/>
          <p:nvPr/>
        </p:nvSpPr>
        <p:spPr>
          <a:xfrm>
            <a:off x="1717887" y="5113720"/>
            <a:ext cx="1261885" cy="123220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5D152985-8C06-0C21-A80A-64CB5A127FA9}"/>
              </a:ext>
            </a:extLst>
          </p:cNvPr>
          <p:cNvSpPr txBox="1"/>
          <p:nvPr/>
        </p:nvSpPr>
        <p:spPr>
          <a:xfrm>
            <a:off x="1717888" y="5225210"/>
            <a:ext cx="126188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超音波</a:t>
            </a:r>
            <a:endParaRPr kumimoji="1" lang="en-US" altLang="ja-JP" sz="2800" dirty="0"/>
          </a:p>
          <a:p>
            <a:r>
              <a:rPr lang="ja-JP" altLang="en-US" sz="2800" dirty="0"/>
              <a:t>センサ</a:t>
            </a:r>
            <a:endParaRPr kumimoji="1" lang="ja-JP" altLang="en-US" sz="2800" dirty="0"/>
          </a:p>
        </p:txBody>
      </p:sp>
      <p:cxnSp>
        <p:nvCxnSpPr>
          <p:cNvPr id="21" name="コネクタ: カギ線 20">
            <a:extLst>
              <a:ext uri="{FF2B5EF4-FFF2-40B4-BE49-F238E27FC236}">
                <a16:creationId xmlns:a16="http://schemas.microsoft.com/office/drawing/2014/main" id="{70BA5B85-457B-E2A9-3F17-722B73C9133A}"/>
              </a:ext>
            </a:extLst>
          </p:cNvPr>
          <p:cNvCxnSpPr>
            <a:cxnSpLocks/>
            <a:endCxn id="16" idx="0"/>
          </p:cNvCxnSpPr>
          <p:nvPr/>
        </p:nvCxnSpPr>
        <p:spPr>
          <a:xfrm rot="5400000">
            <a:off x="-292997" y="1996424"/>
            <a:ext cx="4254442" cy="1980151"/>
          </a:xfrm>
          <a:prstGeom prst="bentConnector3">
            <a:avLst>
              <a:gd name="adj1" fmla="val 746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コネクタ: カギ線 22">
            <a:extLst>
              <a:ext uri="{FF2B5EF4-FFF2-40B4-BE49-F238E27FC236}">
                <a16:creationId xmlns:a16="http://schemas.microsoft.com/office/drawing/2014/main" id="{C251BEAF-6736-23C4-479F-486901C00AB6}"/>
              </a:ext>
            </a:extLst>
          </p:cNvPr>
          <p:cNvCxnSpPr>
            <a:cxnSpLocks/>
            <a:stCxn id="2" idx="1"/>
            <a:endCxn id="18" idx="0"/>
          </p:cNvCxnSpPr>
          <p:nvPr/>
        </p:nvCxnSpPr>
        <p:spPr>
          <a:xfrm rot="10800000" flipV="1">
            <a:off x="2348830" y="1404938"/>
            <a:ext cx="475468" cy="3708782"/>
          </a:xfrm>
          <a:prstGeom prst="bentConnector2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38973546-2EBD-125E-44AE-E83F8ACD16F8}"/>
              </a:ext>
            </a:extLst>
          </p:cNvPr>
          <p:cNvSpPr/>
          <p:nvPr/>
        </p:nvSpPr>
        <p:spPr>
          <a:xfrm>
            <a:off x="5275528" y="3710255"/>
            <a:ext cx="1261884" cy="113058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13994267-E1E3-70B5-A07F-C4E3DC4D9057}"/>
              </a:ext>
            </a:extLst>
          </p:cNvPr>
          <p:cNvSpPr txBox="1"/>
          <p:nvPr/>
        </p:nvSpPr>
        <p:spPr>
          <a:xfrm>
            <a:off x="5289222" y="4030981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カメラ</a:t>
            </a:r>
            <a:endParaRPr kumimoji="1" lang="ja-JP" altLang="en-US" sz="2800" dirty="0"/>
          </a:p>
        </p:txBody>
      </p: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7AECDECE-9443-7660-5786-F2EDA0F62C1F}"/>
              </a:ext>
            </a:extLst>
          </p:cNvPr>
          <p:cNvCxnSpPr>
            <a:cxnSpLocks/>
            <a:stCxn id="2" idx="3"/>
            <a:endCxn id="26" idx="0"/>
          </p:cNvCxnSpPr>
          <p:nvPr/>
        </p:nvCxnSpPr>
        <p:spPr>
          <a:xfrm>
            <a:off x="4687933" y="1404938"/>
            <a:ext cx="1218537" cy="2305317"/>
          </a:xfrm>
          <a:prstGeom prst="bentConnector2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326A1A01-1618-7305-D5C8-6948A73479C2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3738892" y="2381250"/>
            <a:ext cx="17224" cy="122420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D0E57DAD-E726-A804-7640-32478DE35EC9}"/>
              </a:ext>
            </a:extLst>
          </p:cNvPr>
          <p:cNvCxnSpPr/>
          <p:nvPr/>
        </p:nvCxnSpPr>
        <p:spPr>
          <a:xfrm>
            <a:off x="4687933" y="781050"/>
            <a:ext cx="2484392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C01946BF-0101-5BB9-5BDC-05ADE460572E}"/>
              </a:ext>
            </a:extLst>
          </p:cNvPr>
          <p:cNvCxnSpPr/>
          <p:nvPr/>
        </p:nvCxnSpPr>
        <p:spPr>
          <a:xfrm>
            <a:off x="4687933" y="1149042"/>
            <a:ext cx="2484392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コネクタ: カギ線 44">
            <a:extLst>
              <a:ext uri="{FF2B5EF4-FFF2-40B4-BE49-F238E27FC236}">
                <a16:creationId xmlns:a16="http://schemas.microsoft.com/office/drawing/2014/main" id="{2674029D-7353-E0DA-023C-48D6EFC01394}"/>
              </a:ext>
            </a:extLst>
          </p:cNvPr>
          <p:cNvCxnSpPr>
            <a:cxnSpLocks/>
            <a:stCxn id="5" idx="1"/>
            <a:endCxn id="12" idx="0"/>
          </p:cNvCxnSpPr>
          <p:nvPr/>
        </p:nvCxnSpPr>
        <p:spPr>
          <a:xfrm rot="10800000" flipH="1" flipV="1">
            <a:off x="7172324" y="1481137"/>
            <a:ext cx="1043675" cy="2064541"/>
          </a:xfrm>
          <a:prstGeom prst="bentConnector4">
            <a:avLst>
              <a:gd name="adj1" fmla="val -21903"/>
              <a:gd name="adj2" fmla="val 73645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C4504419-BEA6-BE59-1A68-528DE5F5AF78}"/>
              </a:ext>
            </a:extLst>
          </p:cNvPr>
          <p:cNvCxnSpPr/>
          <p:nvPr/>
        </p:nvCxnSpPr>
        <p:spPr>
          <a:xfrm>
            <a:off x="6943725" y="3000375"/>
            <a:ext cx="0" cy="2247896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コネクタ: カギ線 52">
            <a:extLst>
              <a:ext uri="{FF2B5EF4-FFF2-40B4-BE49-F238E27FC236}">
                <a16:creationId xmlns:a16="http://schemas.microsoft.com/office/drawing/2014/main" id="{BE5D9CB8-C949-236B-345F-3781C8321261}"/>
              </a:ext>
            </a:extLst>
          </p:cNvPr>
          <p:cNvCxnSpPr>
            <a:cxnSpLocks/>
            <a:stCxn id="5" idx="3"/>
            <a:endCxn id="9" idx="0"/>
          </p:cNvCxnSpPr>
          <p:nvPr/>
        </p:nvCxnSpPr>
        <p:spPr>
          <a:xfrm>
            <a:off x="9696448" y="1481138"/>
            <a:ext cx="1347789" cy="1852611"/>
          </a:xfrm>
          <a:prstGeom prst="bentConnector2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9920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14</Words>
  <Application>Microsoft Office PowerPoint</Application>
  <PresentationFormat>ワイド画面</PresentationFormat>
  <Paragraphs>13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Robo</dc:creator>
  <cp:lastModifiedBy>Robo</cp:lastModifiedBy>
  <cp:revision>2</cp:revision>
  <dcterms:created xsi:type="dcterms:W3CDTF">2022-08-17T05:25:53Z</dcterms:created>
  <dcterms:modified xsi:type="dcterms:W3CDTF">2022-08-17T05:40:45Z</dcterms:modified>
</cp:coreProperties>
</file>